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5" r:id="rId8"/>
    <p:sldId id="264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48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3313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56171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332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255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5790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35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865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3838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6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865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CDC011-A432-4A55-89EE-2D391F52B960}" type="datetimeFigureOut">
              <a:rPr lang="lt-LT" smtClean="0"/>
              <a:t>2025-11-06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DF2271-3221-41A0-B266-B513505A14EC}" type="slidenum">
              <a:rPr lang="lt-LT" smtClean="0"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3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742056"/>
          </a:xfrm>
        </p:spPr>
        <p:txBody>
          <a:bodyPr>
            <a:normAutofit/>
          </a:bodyPr>
          <a:lstStyle/>
          <a:p>
            <a:pPr algn="ctr"/>
            <a:r>
              <a:rPr lang="lt-LT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Švietimo centrų vaidmenų pokyčiai ir savitarpio pagalba</a:t>
            </a:r>
            <a:endParaRPr lang="lt-LT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lt-LT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Vitalija </a:t>
            </a:r>
            <a:r>
              <a:rPr lang="lt-LT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Bujanauskienė</a:t>
            </a:r>
            <a:r>
              <a:rPr lang="lt-LT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Lietuvos švietimo centrų darbuotojų asociacijos prezidentė</a:t>
            </a:r>
            <a:endParaRPr lang="lt-LT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300"/>
            <a:ext cx="2090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80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LŠCDA </a:t>
            </a:r>
            <a:r>
              <a:rPr lang="lt-LT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tikslas </a:t>
            </a:r>
            <a:endParaRPr lang="lt-L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lt-LT" sz="3600" dirty="0" smtClean="0">
                <a:solidFill>
                  <a:prstClr val="black"/>
                </a:solidFill>
              </a:rPr>
              <a:t>– </a:t>
            </a:r>
            <a:r>
              <a:rPr lang="lt-LT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telkti Švietimo centrus </a:t>
            </a:r>
            <a:r>
              <a:rPr lang="lt-LT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bendrai veiklai,</a:t>
            </a:r>
            <a:r>
              <a:rPr lang="lt-LT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organizuoti ir skatinti šių įstaigų bendradarbiavimą bei savitarpio paramą. </a:t>
            </a:r>
          </a:p>
          <a:p>
            <a:endParaRPr lang="lt-L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300"/>
            <a:ext cx="2090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6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483768" y="0"/>
            <a:ext cx="5974432" cy="1440160"/>
          </a:xfrm>
        </p:spPr>
        <p:txBody>
          <a:bodyPr>
            <a:normAutofit/>
          </a:bodyPr>
          <a:lstStyle/>
          <a:p>
            <a:r>
              <a:rPr lang="lt-LT" sz="3600" b="1" dirty="0">
                <a:latin typeface="Arial" panose="020B0604020202020204" pitchFamily="34" charset="0"/>
                <a:cs typeface="Arial" panose="020B0604020202020204" pitchFamily="34" charset="0"/>
              </a:rPr>
              <a:t>LŠCDA uždaviniai: </a:t>
            </a:r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492941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lt-LT" dirty="0" smtClean="0"/>
              <a:t> </a:t>
            </a: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2.2.1</a:t>
            </a: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. teikti Švietimo centrams metodinę pagalbą ir informaciją;</a:t>
            </a:r>
          </a:p>
          <a:p>
            <a:pPr marL="0" indent="0">
              <a:buNone/>
            </a:pP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2.2.2. plėtoti LŠCDA narių kompetencijas, profesinį meistriškumą;</a:t>
            </a:r>
          </a:p>
          <a:p>
            <a:pPr marL="0" indent="0">
              <a:buNone/>
            </a:pP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2.2.3. bendrauti ir bendradarbiauti su įvairiomis švietimo institucijomis;</a:t>
            </a:r>
          </a:p>
          <a:p>
            <a:pPr marL="0" indent="0">
              <a:buNone/>
            </a:pP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2.2.4. rengti ir teikti pasiūlymus Lietuvos Respublikos Seimui, Švietimo ir mokslo ministerijai,  kvalifikacijos tobulinimą koordinuojančioms įstaigoms ir kitoms institucijoms įvairiais švietimo klausimais;</a:t>
            </a:r>
          </a:p>
          <a:p>
            <a:pPr marL="0" indent="0">
              <a:buNone/>
            </a:pP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2.2.5</a:t>
            </a: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. atstovauti ir ginti Švietimo centrų interesus Lietuvos valstybinėse ir privačiose įstaigose bei visuomeninėse organizacijose;</a:t>
            </a:r>
          </a:p>
          <a:p>
            <a:pPr marL="0" indent="0">
              <a:buNone/>
            </a:pP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2.2.6</a:t>
            </a: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. propaguoti ir stiprinti Švietimo centrų vaidmenį visuomenėje, dalyvauti realizuojant švietimo programas</a:t>
            </a: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2.2.7. inicijuoti ir įgyvendinti projektus;</a:t>
            </a:r>
          </a:p>
          <a:p>
            <a:pPr marL="0" indent="0">
              <a:buNone/>
            </a:pP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2.2.8</a:t>
            </a:r>
            <a:r>
              <a:rPr lang="lt-LT" sz="3800" dirty="0">
                <a:latin typeface="Arial" panose="020B0604020202020204" pitchFamily="34" charset="0"/>
                <a:cs typeface="Arial" panose="020B0604020202020204" pitchFamily="34" charset="0"/>
              </a:rPr>
              <a:t>. skleisti informaciją apie LŠCDA veiklą, propaguoti  asociacijos tikslus ir uždavinius.</a:t>
            </a:r>
          </a:p>
          <a:p>
            <a:pPr marL="0" indent="0">
              <a:buNone/>
            </a:pPr>
            <a:endParaRPr lang="lt-LT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300"/>
            <a:ext cx="2090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58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Skaičiai</a:t>
            </a:r>
            <a:endParaRPr lang="lt-L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2025-11-07</a:t>
            </a:r>
          </a:p>
          <a:p>
            <a:endParaRPr lang="lt-LT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82</a:t>
            </a:r>
          </a:p>
          <a:p>
            <a:endParaRPr lang="lt-LT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1998-02-18</a:t>
            </a:r>
            <a:endParaRPr lang="lt-L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lt-L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4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342195"/>
          </a:xfrm>
        </p:spPr>
        <p:txBody>
          <a:bodyPr>
            <a:normAutofit/>
          </a:bodyPr>
          <a:lstStyle/>
          <a:p>
            <a:pPr algn="ctr"/>
            <a:r>
              <a:rPr lang="lt-L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AKTUALU</a:t>
            </a:r>
            <a:endParaRPr lang="lt-L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22959" y="1844824"/>
            <a:ext cx="7543801" cy="4024270"/>
          </a:xfrm>
        </p:spPr>
        <p:txBody>
          <a:bodyPr>
            <a:normAutofit fontScale="92500" lnSpcReduction="10000"/>
          </a:bodyPr>
          <a:lstStyle/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Mokymas(</a:t>
            </a:r>
            <a:r>
              <a:rPr lang="lt-LT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pagal atnaujintas programas;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Atnaujintų programų atnaujinimas;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Darbas </a:t>
            </a:r>
            <a:r>
              <a:rPr lang="lt-LT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įtraukioje</a:t>
            </a:r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klasėje;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DI, </a:t>
            </a:r>
            <a:r>
              <a:rPr lang="lt-LT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skaitmenizacija</a:t>
            </a:r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Socialiniai, emociniai santykiai;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Lyderystė;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Pasitikėjimas.</a:t>
            </a:r>
            <a:endParaRPr lang="lt-LT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9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54164"/>
          </a:xfrm>
        </p:spPr>
        <p:txBody>
          <a:bodyPr/>
          <a:lstStyle/>
          <a:p>
            <a:pPr algn="ctr"/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Kontekstas</a:t>
            </a:r>
            <a:endParaRPr lang="lt-L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Mokytojų trūkumas;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Visuomenės spaudimas mokyklai;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Visuomenės įvairovė;</a:t>
            </a:r>
          </a:p>
          <a:p>
            <a:r>
              <a:rPr lang="lt-LT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ažėjantis </a:t>
            </a:r>
            <a:r>
              <a:rPr lang="lt-LT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gimimų skaičius</a:t>
            </a:r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lt-LT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Biurokratija.</a:t>
            </a:r>
            <a:endParaRPr lang="lt-LT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4939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Investicijos pedagogų profesiniam augimui</a:t>
            </a:r>
            <a:endParaRPr lang="lt-L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22959" y="2348880"/>
            <a:ext cx="7543801" cy="3520214"/>
          </a:xfrm>
        </p:spPr>
        <p:txBody>
          <a:bodyPr/>
          <a:lstStyle/>
          <a:p>
            <a:r>
              <a:rPr lang="lt-LT" dirty="0" smtClean="0"/>
              <a:t> </a:t>
            </a:r>
            <a:r>
              <a:rPr lang="lt-LT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TŪM;</a:t>
            </a:r>
          </a:p>
          <a:p>
            <a:r>
              <a:rPr lang="lt-LT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Nacionalinės kvalifikacijos tobulinimo programos;</a:t>
            </a:r>
          </a:p>
          <a:p>
            <a:r>
              <a:rPr lang="lt-LT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Nacionaliniai projektai;</a:t>
            </a:r>
          </a:p>
          <a:p>
            <a:r>
              <a:rPr lang="lt-LT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Visos dienos mokykla;</a:t>
            </a:r>
          </a:p>
          <a:p>
            <a:r>
              <a:rPr lang="lt-LT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Koordinuotai teikiamų paslaugų plėtojimas.</a:t>
            </a:r>
            <a:endParaRPr lang="lt-LT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ankas 3"/>
          <p:cNvSpPr/>
          <p:nvPr/>
        </p:nvSpPr>
        <p:spPr>
          <a:xfrm>
            <a:off x="1691680" y="69269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882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54164"/>
          </a:xfrm>
        </p:spPr>
        <p:txBody>
          <a:bodyPr>
            <a:normAutofit/>
          </a:bodyPr>
          <a:lstStyle/>
          <a:p>
            <a:pPr algn="ctr"/>
            <a:r>
              <a:rPr lang="lt-LT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 toliau?</a:t>
            </a:r>
            <a:endParaRPr lang="lt-LT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1772816"/>
            <a:ext cx="345638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254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yvinė">
  <a:themeElements>
    <a:clrScheme name="Retrospektyvinė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yvinė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nė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</TotalTime>
  <Words>227</Words>
  <Application>Microsoft Office PowerPoint</Application>
  <PresentationFormat>Demonstracija ekrane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Retrospektyvinė</vt:lpstr>
      <vt:lpstr>Švietimo centrų vaidmenų pokyčiai ir savitarpio pagalba</vt:lpstr>
      <vt:lpstr>LŠCDA tikslas </vt:lpstr>
      <vt:lpstr>LŠCDA uždaviniai:  </vt:lpstr>
      <vt:lpstr>Skaičiai</vt:lpstr>
      <vt:lpstr>AKTUALU</vt:lpstr>
      <vt:lpstr>Kontekstas</vt:lpstr>
      <vt:lpstr>Investicijos pedagogų profesiniam augimui</vt:lpstr>
      <vt:lpstr>Kas toliau?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Švietimo centrų vaidmenų pokyčiai ir savitarpio pagalba</dc:title>
  <dc:creator>admin</dc:creator>
  <cp:lastModifiedBy>Vitalija</cp:lastModifiedBy>
  <cp:revision>23</cp:revision>
  <dcterms:created xsi:type="dcterms:W3CDTF">2025-11-05T20:46:17Z</dcterms:created>
  <dcterms:modified xsi:type="dcterms:W3CDTF">2025-11-06T22:20:17Z</dcterms:modified>
</cp:coreProperties>
</file>