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79" r:id="rId6"/>
    <p:sldMasterId id="2147483695" r:id="rId7"/>
  </p:sldMasterIdLst>
  <p:notesMasterIdLst>
    <p:notesMasterId r:id="rId26"/>
  </p:notesMasterIdLst>
  <p:sldIdLst>
    <p:sldId id="329" r:id="rId8"/>
    <p:sldId id="330" r:id="rId9"/>
    <p:sldId id="331" r:id="rId10"/>
    <p:sldId id="320" r:id="rId11"/>
    <p:sldId id="332" r:id="rId12"/>
    <p:sldId id="321" r:id="rId13"/>
    <p:sldId id="334" r:id="rId14"/>
    <p:sldId id="322" r:id="rId15"/>
    <p:sldId id="335" r:id="rId16"/>
    <p:sldId id="333" r:id="rId17"/>
    <p:sldId id="323" r:id="rId18"/>
    <p:sldId id="336" r:id="rId19"/>
    <p:sldId id="324" r:id="rId20"/>
    <p:sldId id="337" r:id="rId21"/>
    <p:sldId id="325" r:id="rId22"/>
    <p:sldId id="338" r:id="rId23"/>
    <p:sldId id="339" r:id="rId24"/>
    <p:sldId id="340" r:id="rId25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CF6E7"/>
    <a:srgbClr val="B7D9C9"/>
    <a:srgbClr val="E7F1EB"/>
    <a:srgbClr val="A9D1F7"/>
    <a:srgbClr val="EBF5FF"/>
    <a:srgbClr val="E8F5FF"/>
    <a:srgbClr val="E6F5FF"/>
    <a:srgbClr val="E6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C4DC6-1801-4E15-BB44-DDE429CE40C1}" v="335" dt="2025-11-05T13:26:10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94"/>
  </p:normalViewPr>
  <p:slideViewPr>
    <p:cSldViewPr snapToGrid="0">
      <p:cViewPr varScale="1">
        <p:scale>
          <a:sx n="150" d="100"/>
          <a:sy n="150" d="100"/>
        </p:scale>
        <p:origin x="9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utė Jolanta | ŠMSM" userId="07c18774-6d06-4484-adcf-aa06f275b489" providerId="ADAL" clId="{EC075A75-D311-4CE0-8C72-A3C6F53638F1}"/>
    <pc:docChg chg="undo redo custSel addSld delSld modSld">
      <pc:chgData name="Sabutė Jolanta | ŠMSM" userId="07c18774-6d06-4484-adcf-aa06f275b489" providerId="ADAL" clId="{EC075A75-D311-4CE0-8C72-A3C6F53638F1}" dt="2025-11-03T14:16:21.504" v="2490" actId="2696"/>
      <pc:docMkLst>
        <pc:docMk/>
      </pc:docMkLst>
      <pc:sldChg chg="addSp delSp modSp new mod">
        <pc:chgData name="Sabutė Jolanta | ŠMSM" userId="07c18774-6d06-4484-adcf-aa06f275b489" providerId="ADAL" clId="{EC075A75-D311-4CE0-8C72-A3C6F53638F1}" dt="2025-11-03T13:58:36.626" v="2413" actId="113"/>
        <pc:sldMkLst>
          <pc:docMk/>
          <pc:sldMk cId="315465861" sldId="320"/>
        </pc:sldMkLst>
        <pc:spChg chg="mod">
          <ac:chgData name="Sabutė Jolanta | ŠMSM" userId="07c18774-6d06-4484-adcf-aa06f275b489" providerId="ADAL" clId="{EC075A75-D311-4CE0-8C72-A3C6F53638F1}" dt="2025-11-03T11:00:16.951" v="1067" actId="20577"/>
          <ac:spMkLst>
            <pc:docMk/>
            <pc:sldMk cId="315465861" sldId="320"/>
            <ac:spMk id="2" creationId="{171A5F09-7A87-2893-798E-A90EAC354093}"/>
          </ac:spMkLst>
        </pc:spChg>
        <pc:spChg chg="mod">
          <ac:chgData name="Sabutė Jolanta | ŠMSM" userId="07c18774-6d06-4484-adcf-aa06f275b489" providerId="ADAL" clId="{EC075A75-D311-4CE0-8C72-A3C6F53638F1}" dt="2025-11-03T13:58:36.626" v="2413" actId="113"/>
          <ac:spMkLst>
            <pc:docMk/>
            <pc:sldMk cId="315465861" sldId="320"/>
            <ac:spMk id="3" creationId="{584D4197-16AC-356F-B8CF-A647BA7C99D7}"/>
          </ac:spMkLst>
        </pc:spChg>
        <pc:spChg chg="mod">
          <ac:chgData name="Sabutė Jolanta | ŠMSM" userId="07c18774-6d06-4484-adcf-aa06f275b489" providerId="ADAL" clId="{EC075A75-D311-4CE0-8C72-A3C6F53638F1}" dt="2025-11-03T13:06:20.145" v="2036"/>
          <ac:spMkLst>
            <pc:docMk/>
            <pc:sldMk cId="315465861" sldId="320"/>
            <ac:spMk id="4" creationId="{82F91286-B375-C97D-4D76-ED77325B0E1B}"/>
          </ac:spMkLst>
        </pc:spChg>
        <pc:spChg chg="add mod">
          <ac:chgData name="Sabutė Jolanta | ŠMSM" userId="07c18774-6d06-4484-adcf-aa06f275b489" providerId="ADAL" clId="{EC075A75-D311-4CE0-8C72-A3C6F53638F1}" dt="2025-11-03T11:26:44.410" v="1256" actId="571"/>
          <ac:spMkLst>
            <pc:docMk/>
            <pc:sldMk cId="315465861" sldId="320"/>
            <ac:spMk id="9" creationId="{74C0B6FE-AE9D-BBAC-0A9E-85650AF0A1C0}"/>
          </ac:spMkLst>
        </pc:spChg>
        <pc:picChg chg="add mod">
          <ac:chgData name="Sabutė Jolanta | ŠMSM" userId="07c18774-6d06-4484-adcf-aa06f275b489" providerId="ADAL" clId="{EC075A75-D311-4CE0-8C72-A3C6F53638F1}" dt="2025-11-03T12:14:01.674" v="1406" actId="14100"/>
          <ac:picMkLst>
            <pc:docMk/>
            <pc:sldMk cId="315465861" sldId="320"/>
            <ac:picMk id="13" creationId="{8E066254-CF38-B181-45CC-FB7F03FD588C}"/>
          </ac:picMkLst>
        </pc:picChg>
      </pc:sldChg>
      <pc:sldChg chg="addSp delSp modSp new mod">
        <pc:chgData name="Sabutė Jolanta | ŠMSM" userId="07c18774-6d06-4484-adcf-aa06f275b489" providerId="ADAL" clId="{EC075A75-D311-4CE0-8C72-A3C6F53638F1}" dt="2025-11-03T14:14:09.363" v="2474" actId="27636"/>
        <pc:sldMkLst>
          <pc:docMk/>
          <pc:sldMk cId="3649412740" sldId="321"/>
        </pc:sldMkLst>
        <pc:spChg chg="mod">
          <ac:chgData name="Sabutė Jolanta | ŠMSM" userId="07c18774-6d06-4484-adcf-aa06f275b489" providerId="ADAL" clId="{EC075A75-D311-4CE0-8C72-A3C6F53638F1}" dt="2025-11-03T14:04:16.951" v="2445" actId="113"/>
          <ac:spMkLst>
            <pc:docMk/>
            <pc:sldMk cId="3649412740" sldId="321"/>
            <ac:spMk id="3" creationId="{4877144A-AB0A-0233-9E61-CCD4DEE85C25}"/>
          </ac:spMkLst>
        </pc:spChg>
        <pc:spChg chg="mod">
          <ac:chgData name="Sabutė Jolanta | ŠMSM" userId="07c18774-6d06-4484-adcf-aa06f275b489" providerId="ADAL" clId="{EC075A75-D311-4CE0-8C72-A3C6F53638F1}" dt="2025-11-03T13:04:16.257" v="1984" actId="20577"/>
          <ac:spMkLst>
            <pc:docMk/>
            <pc:sldMk cId="3649412740" sldId="321"/>
            <ac:spMk id="4" creationId="{B5FAFE58-D9CC-298B-22CD-448F408B4315}"/>
          </ac:spMkLst>
        </pc:spChg>
        <pc:picChg chg="add mod">
          <ac:chgData name="Sabutė Jolanta | ŠMSM" userId="07c18774-6d06-4484-adcf-aa06f275b489" providerId="ADAL" clId="{EC075A75-D311-4CE0-8C72-A3C6F53638F1}" dt="2025-11-03T12:13:07.307" v="1393" actId="14100"/>
          <ac:picMkLst>
            <pc:docMk/>
            <pc:sldMk cId="3649412740" sldId="321"/>
            <ac:picMk id="8" creationId="{14F0E0DC-C81B-0748-8017-D6115FD2DD42}"/>
          </ac:picMkLst>
        </pc:picChg>
      </pc:sldChg>
      <pc:sldChg chg="addSp delSp modSp new mod">
        <pc:chgData name="Sabutė Jolanta | ŠMSM" userId="07c18774-6d06-4484-adcf-aa06f275b489" providerId="ADAL" clId="{EC075A75-D311-4CE0-8C72-A3C6F53638F1}" dt="2025-11-03T14:14:21.806" v="2476" actId="20577"/>
        <pc:sldMkLst>
          <pc:docMk/>
          <pc:sldMk cId="636255251" sldId="322"/>
        </pc:sldMkLst>
        <pc:spChg chg="mod">
          <ac:chgData name="Sabutė Jolanta | ŠMSM" userId="07c18774-6d06-4484-adcf-aa06f275b489" providerId="ADAL" clId="{EC075A75-D311-4CE0-8C72-A3C6F53638F1}" dt="2025-11-03T14:08:34.430" v="2462" actId="113"/>
          <ac:spMkLst>
            <pc:docMk/>
            <pc:sldMk cId="636255251" sldId="322"/>
            <ac:spMk id="3" creationId="{11F5EF61-721F-653F-E631-2706CE93D30B}"/>
          </ac:spMkLst>
        </pc:spChg>
        <pc:spChg chg="mod">
          <ac:chgData name="Sabutė Jolanta | ŠMSM" userId="07c18774-6d06-4484-adcf-aa06f275b489" providerId="ADAL" clId="{EC075A75-D311-4CE0-8C72-A3C6F53638F1}" dt="2025-11-03T14:08:31.697" v="2461" actId="27636"/>
          <ac:spMkLst>
            <pc:docMk/>
            <pc:sldMk cId="636255251" sldId="322"/>
            <ac:spMk id="4" creationId="{145A631D-43C2-2F25-33EE-4DC6FF6BCE89}"/>
          </ac:spMkLst>
        </pc:spChg>
        <pc:picChg chg="add mod">
          <ac:chgData name="Sabutė Jolanta | ŠMSM" userId="07c18774-6d06-4484-adcf-aa06f275b489" providerId="ADAL" clId="{EC075A75-D311-4CE0-8C72-A3C6F53638F1}" dt="2025-11-03T12:33:15.615" v="1634" actId="1076"/>
          <ac:picMkLst>
            <pc:docMk/>
            <pc:sldMk cId="636255251" sldId="322"/>
            <ac:picMk id="7" creationId="{8E8528DB-FA9D-019E-F30A-F3C1E1AF3C21}"/>
          </ac:picMkLst>
        </pc:picChg>
      </pc:sldChg>
      <pc:sldChg chg="addSp delSp modSp new mod">
        <pc:chgData name="Sabutė Jolanta | ŠMSM" userId="07c18774-6d06-4484-adcf-aa06f275b489" providerId="ADAL" clId="{EC075A75-D311-4CE0-8C72-A3C6F53638F1}" dt="2025-11-03T14:14:27.428" v="2478" actId="20577"/>
        <pc:sldMkLst>
          <pc:docMk/>
          <pc:sldMk cId="2090457980" sldId="323"/>
        </pc:sldMkLst>
        <pc:spChg chg="mod">
          <ac:chgData name="Sabutė Jolanta | ŠMSM" userId="07c18774-6d06-4484-adcf-aa06f275b489" providerId="ADAL" clId="{EC075A75-D311-4CE0-8C72-A3C6F53638F1}" dt="2025-11-03T14:10:11.443" v="2467" actId="113"/>
          <ac:spMkLst>
            <pc:docMk/>
            <pc:sldMk cId="2090457980" sldId="323"/>
            <ac:spMk id="3" creationId="{64B57AC8-B9D8-6C4F-0E1B-4EAE7443B049}"/>
          </ac:spMkLst>
        </pc:spChg>
        <pc:spChg chg="mod">
          <ac:chgData name="Sabutė Jolanta | ŠMSM" userId="07c18774-6d06-4484-adcf-aa06f275b489" providerId="ADAL" clId="{EC075A75-D311-4CE0-8C72-A3C6F53638F1}" dt="2025-11-03T13:05:50.099" v="2031" actId="20577"/>
          <ac:spMkLst>
            <pc:docMk/>
            <pc:sldMk cId="2090457980" sldId="323"/>
            <ac:spMk id="4" creationId="{5E8342DE-705F-69AE-D160-40812999DF24}"/>
          </ac:spMkLst>
        </pc:spChg>
        <pc:picChg chg="add mod">
          <ac:chgData name="Sabutė Jolanta | ŠMSM" userId="07c18774-6d06-4484-adcf-aa06f275b489" providerId="ADAL" clId="{EC075A75-D311-4CE0-8C72-A3C6F53638F1}" dt="2025-11-03T12:52:40.498" v="1792" actId="14100"/>
          <ac:picMkLst>
            <pc:docMk/>
            <pc:sldMk cId="2090457980" sldId="323"/>
            <ac:picMk id="6" creationId="{1E8531C3-A2F3-DA34-5454-ECA19330BA9A}"/>
          </ac:picMkLst>
        </pc:picChg>
      </pc:sldChg>
      <pc:sldChg chg="addSp delSp modSp new mod">
        <pc:chgData name="Sabutė Jolanta | ŠMSM" userId="07c18774-6d06-4484-adcf-aa06f275b489" providerId="ADAL" clId="{EC075A75-D311-4CE0-8C72-A3C6F53638F1}" dt="2025-11-03T14:15:05.436" v="2482" actId="20577"/>
        <pc:sldMkLst>
          <pc:docMk/>
          <pc:sldMk cId="280597514" sldId="324"/>
        </pc:sldMkLst>
        <pc:spChg chg="mod">
          <ac:chgData name="Sabutė Jolanta | ŠMSM" userId="07c18774-6d06-4484-adcf-aa06f275b489" providerId="ADAL" clId="{EC075A75-D311-4CE0-8C72-A3C6F53638F1}" dt="2025-11-03T14:10:56.036" v="2468" actId="113"/>
          <ac:spMkLst>
            <pc:docMk/>
            <pc:sldMk cId="280597514" sldId="324"/>
            <ac:spMk id="3" creationId="{FC112475-62E5-E2DB-77E8-CF0366545BB9}"/>
          </ac:spMkLst>
        </pc:spChg>
        <pc:spChg chg="mod">
          <ac:chgData name="Sabutė Jolanta | ŠMSM" userId="07c18774-6d06-4484-adcf-aa06f275b489" providerId="ADAL" clId="{EC075A75-D311-4CE0-8C72-A3C6F53638F1}" dt="2025-11-03T12:59:59.913" v="1875" actId="20577"/>
          <ac:spMkLst>
            <pc:docMk/>
            <pc:sldMk cId="280597514" sldId="324"/>
            <ac:spMk id="4" creationId="{A798C17C-406E-69C8-92DA-46DBC5BFFB9A}"/>
          </ac:spMkLst>
        </pc:spChg>
        <pc:picChg chg="add mod">
          <ac:chgData name="Sabutė Jolanta | ŠMSM" userId="07c18774-6d06-4484-adcf-aa06f275b489" providerId="ADAL" clId="{EC075A75-D311-4CE0-8C72-A3C6F53638F1}" dt="2025-11-03T13:16:37.272" v="2148" actId="14100"/>
          <ac:picMkLst>
            <pc:docMk/>
            <pc:sldMk cId="280597514" sldId="324"/>
            <ac:picMk id="6" creationId="{4143F1E8-67A2-9174-3984-72EA022E6070}"/>
          </ac:picMkLst>
        </pc:picChg>
      </pc:sldChg>
      <pc:sldChg chg="addSp delSp modSp new mod">
        <pc:chgData name="Sabutė Jolanta | ŠMSM" userId="07c18774-6d06-4484-adcf-aa06f275b489" providerId="ADAL" clId="{EC075A75-D311-4CE0-8C72-A3C6F53638F1}" dt="2025-11-03T14:15:18.840" v="2484" actId="20577"/>
        <pc:sldMkLst>
          <pc:docMk/>
          <pc:sldMk cId="3181395674" sldId="325"/>
        </pc:sldMkLst>
        <pc:spChg chg="mod">
          <ac:chgData name="Sabutė Jolanta | ŠMSM" userId="07c18774-6d06-4484-adcf-aa06f275b489" providerId="ADAL" clId="{EC075A75-D311-4CE0-8C72-A3C6F53638F1}" dt="2025-11-03T14:12:49.934" v="2470" actId="5793"/>
          <ac:spMkLst>
            <pc:docMk/>
            <pc:sldMk cId="3181395674" sldId="325"/>
            <ac:spMk id="3" creationId="{ECB73ACC-9B3F-1D30-1533-BA702F5788AA}"/>
          </ac:spMkLst>
        </pc:spChg>
        <pc:spChg chg="mod">
          <ac:chgData name="Sabutė Jolanta | ŠMSM" userId="07c18774-6d06-4484-adcf-aa06f275b489" providerId="ADAL" clId="{EC075A75-D311-4CE0-8C72-A3C6F53638F1}" dt="2025-11-03T13:19:30.333" v="2164" actId="14100"/>
          <ac:spMkLst>
            <pc:docMk/>
            <pc:sldMk cId="3181395674" sldId="325"/>
            <ac:spMk id="4" creationId="{0723C2E8-CE50-BD6D-7E01-54B59B500ADB}"/>
          </ac:spMkLst>
        </pc:spChg>
        <pc:picChg chg="add mod">
          <ac:chgData name="Sabutė Jolanta | ŠMSM" userId="07c18774-6d06-4484-adcf-aa06f275b489" providerId="ADAL" clId="{EC075A75-D311-4CE0-8C72-A3C6F53638F1}" dt="2025-11-03T13:31:34.527" v="2272" actId="1076"/>
          <ac:picMkLst>
            <pc:docMk/>
            <pc:sldMk cId="3181395674" sldId="325"/>
            <ac:picMk id="6" creationId="{825A24F8-F034-0E1C-B814-1B19E409B98E}"/>
          </ac:picMkLst>
        </pc:picChg>
      </pc:sldChg>
      <pc:sldMasterChg chg="delSldLayout">
        <pc:chgData name="Sabutė Jolanta | ŠMSM" userId="07c18774-6d06-4484-adcf-aa06f275b489" providerId="ADAL" clId="{EC075A75-D311-4CE0-8C72-A3C6F53638F1}" dt="2025-10-31T08:37:20.002" v="6" actId="2696"/>
        <pc:sldMasterMkLst>
          <pc:docMk/>
          <pc:sldMasterMk cId="1649770647" sldId="2147483660"/>
        </pc:sldMasterMkLst>
      </pc:sldMasterChg>
    </pc:docChg>
  </pc:docChgLst>
  <pc:docChgLst>
    <pc:chgData name="Valavičiūtė Sandra | ŠMSM" userId="a3c46f71-4e33-4dbc-964a-56200b0a2a68" providerId="ADAL" clId="{162289FC-13DB-44B9-BD12-4CC890219B27}"/>
    <pc:docChg chg="undo custSel addSld delSld modSld sldOrd">
      <pc:chgData name="Valavičiūtė Sandra | ŠMSM" userId="a3c46f71-4e33-4dbc-964a-56200b0a2a68" providerId="ADAL" clId="{162289FC-13DB-44B9-BD12-4CC890219B27}" dt="2025-11-05T13:26:10.487" v="1375" actId="1076"/>
      <pc:docMkLst>
        <pc:docMk/>
      </pc:docMkLst>
      <pc:sldChg chg="modSp add del mod">
        <pc:chgData name="Valavičiūtė Sandra | ŠMSM" userId="a3c46f71-4e33-4dbc-964a-56200b0a2a68" providerId="ADAL" clId="{162289FC-13DB-44B9-BD12-4CC890219B27}" dt="2025-11-04T21:14:58.219" v="1254"/>
        <pc:sldMkLst>
          <pc:docMk/>
          <pc:sldMk cId="3330272421" sldId="274"/>
        </pc:sldMkLst>
        <pc:spChg chg="mod">
          <ac:chgData name="Valavičiūtė Sandra | ŠMSM" userId="a3c46f71-4e33-4dbc-964a-56200b0a2a68" providerId="ADAL" clId="{162289FC-13DB-44B9-BD12-4CC890219B27}" dt="2025-11-04T21:14:57.553" v="1253" actId="20577"/>
          <ac:spMkLst>
            <pc:docMk/>
            <pc:sldMk cId="3330272421" sldId="274"/>
            <ac:spMk id="2" creationId="{E61E1499-B884-80BF-0000-D61CE72BB9FD}"/>
          </ac:spMkLst>
        </pc:spChg>
      </pc:sldChg>
      <pc:sldChg chg="del">
        <pc:chgData name="Valavičiūtė Sandra | ŠMSM" userId="a3c46f71-4e33-4dbc-964a-56200b0a2a68" providerId="ADAL" clId="{162289FC-13DB-44B9-BD12-4CC890219B27}" dt="2025-11-04T15:47:30.456" v="217" actId="47"/>
        <pc:sldMkLst>
          <pc:docMk/>
          <pc:sldMk cId="3466051083" sldId="279"/>
        </pc:sldMkLst>
      </pc:sldChg>
      <pc:sldChg chg="del">
        <pc:chgData name="Valavičiūtė Sandra | ŠMSM" userId="a3c46f71-4e33-4dbc-964a-56200b0a2a68" providerId="ADAL" clId="{162289FC-13DB-44B9-BD12-4CC890219B27}" dt="2025-11-04T15:47:36.841" v="221" actId="47"/>
        <pc:sldMkLst>
          <pc:docMk/>
          <pc:sldMk cId="3421377543" sldId="316"/>
        </pc:sldMkLst>
      </pc:sldChg>
      <pc:sldChg chg="del">
        <pc:chgData name="Valavičiūtė Sandra | ŠMSM" userId="a3c46f71-4e33-4dbc-964a-56200b0a2a68" providerId="ADAL" clId="{162289FC-13DB-44B9-BD12-4CC890219B27}" dt="2025-11-04T15:47:31.293" v="218" actId="47"/>
        <pc:sldMkLst>
          <pc:docMk/>
          <pc:sldMk cId="273141382" sldId="317"/>
        </pc:sldMkLst>
      </pc:sldChg>
      <pc:sldChg chg="del">
        <pc:chgData name="Valavičiūtė Sandra | ŠMSM" userId="a3c46f71-4e33-4dbc-964a-56200b0a2a68" providerId="ADAL" clId="{162289FC-13DB-44B9-BD12-4CC890219B27}" dt="2025-11-04T15:47:32.049" v="219" actId="47"/>
        <pc:sldMkLst>
          <pc:docMk/>
          <pc:sldMk cId="3471397946" sldId="318"/>
        </pc:sldMkLst>
      </pc:sldChg>
      <pc:sldChg chg="del">
        <pc:chgData name="Valavičiūtė Sandra | ŠMSM" userId="a3c46f71-4e33-4dbc-964a-56200b0a2a68" providerId="ADAL" clId="{162289FC-13DB-44B9-BD12-4CC890219B27}" dt="2025-11-04T15:47:54.883" v="222" actId="47"/>
        <pc:sldMkLst>
          <pc:docMk/>
          <pc:sldMk cId="2578882000" sldId="319"/>
        </pc:sldMkLst>
      </pc:sldChg>
      <pc:sldChg chg="addSp delSp modSp mod modTransition modAnim">
        <pc:chgData name="Valavičiūtė Sandra | ŠMSM" userId="a3c46f71-4e33-4dbc-964a-56200b0a2a68" providerId="ADAL" clId="{162289FC-13DB-44B9-BD12-4CC890219B27}" dt="2025-11-04T20:34:06.744" v="696" actId="1076"/>
        <pc:sldMkLst>
          <pc:docMk/>
          <pc:sldMk cId="315465861" sldId="320"/>
        </pc:sldMkLst>
        <pc:spChg chg="mod">
          <ac:chgData name="Valavičiūtė Sandra | ŠMSM" userId="a3c46f71-4e33-4dbc-964a-56200b0a2a68" providerId="ADAL" clId="{162289FC-13DB-44B9-BD12-4CC890219B27}" dt="2025-11-04T20:10:25.502" v="475" actId="27636"/>
          <ac:spMkLst>
            <pc:docMk/>
            <pc:sldMk cId="315465861" sldId="320"/>
            <ac:spMk id="2" creationId="{171A5F09-7A87-2893-798E-A90EAC354093}"/>
          </ac:spMkLst>
        </pc:spChg>
        <pc:spChg chg="mod">
          <ac:chgData name="Valavičiūtė Sandra | ŠMSM" userId="a3c46f71-4e33-4dbc-964a-56200b0a2a68" providerId="ADAL" clId="{162289FC-13DB-44B9-BD12-4CC890219B27}" dt="2025-11-04T20:34:06.744" v="696" actId="1076"/>
          <ac:spMkLst>
            <pc:docMk/>
            <pc:sldMk cId="315465861" sldId="320"/>
            <ac:spMk id="3" creationId="{584D4197-16AC-356F-B8CF-A647BA7C99D7}"/>
          </ac:spMkLst>
        </pc:spChg>
        <pc:spChg chg="mod">
          <ac:chgData name="Valavičiūtė Sandra | ŠMSM" userId="a3c46f71-4e33-4dbc-964a-56200b0a2a68" providerId="ADAL" clId="{162289FC-13DB-44B9-BD12-4CC890219B27}" dt="2025-11-04T20:34:02.927" v="695" actId="1076"/>
          <ac:spMkLst>
            <pc:docMk/>
            <pc:sldMk cId="315465861" sldId="320"/>
            <ac:spMk id="4" creationId="{82F91286-B375-C97D-4D76-ED77325B0E1B}"/>
          </ac:spMkLst>
        </pc:spChg>
        <pc:spChg chg="add del mod">
          <ac:chgData name="Valavičiūtė Sandra | ŠMSM" userId="a3c46f71-4e33-4dbc-964a-56200b0a2a68" providerId="ADAL" clId="{162289FC-13DB-44B9-BD12-4CC890219B27}" dt="2025-11-04T15:49:50.580" v="253" actId="22"/>
          <ac:spMkLst>
            <pc:docMk/>
            <pc:sldMk cId="315465861" sldId="320"/>
            <ac:spMk id="6" creationId="{8502D05D-79F9-474F-5BFC-A31547CB80E5}"/>
          </ac:spMkLst>
        </pc:spChg>
        <pc:spChg chg="add del mod">
          <ac:chgData name="Valavičiūtė Sandra | ŠMSM" userId="a3c46f71-4e33-4dbc-964a-56200b0a2a68" providerId="ADAL" clId="{162289FC-13DB-44B9-BD12-4CC890219B27}" dt="2025-11-04T15:49:48.551" v="250" actId="1076"/>
          <ac:spMkLst>
            <pc:docMk/>
            <pc:sldMk cId="315465861" sldId="320"/>
            <ac:spMk id="7" creationId="{6AA0C2DE-7D13-AEB9-A9E3-DD718BD50386}"/>
          </ac:spMkLst>
        </pc:spChg>
        <pc:picChg chg="add del">
          <ac:chgData name="Valavičiūtė Sandra | ŠMSM" userId="a3c46f71-4e33-4dbc-964a-56200b0a2a68" providerId="ADAL" clId="{162289FC-13DB-44B9-BD12-4CC890219B27}" dt="2025-11-04T15:49:51.045" v="254" actId="478"/>
          <ac:picMkLst>
            <pc:docMk/>
            <pc:sldMk cId="315465861" sldId="320"/>
            <ac:picMk id="13" creationId="{8E066254-CF38-B181-45CC-FB7F03FD588C}"/>
          </ac:picMkLst>
        </pc:picChg>
      </pc:sldChg>
      <pc:sldChg chg="addSp delSp modSp mod modAnim">
        <pc:chgData name="Valavičiūtė Sandra | ŠMSM" userId="a3c46f71-4e33-4dbc-964a-56200b0a2a68" providerId="ADAL" clId="{162289FC-13DB-44B9-BD12-4CC890219B27}" dt="2025-11-04T20:35:09.019" v="699"/>
        <pc:sldMkLst>
          <pc:docMk/>
          <pc:sldMk cId="3649412740" sldId="321"/>
        </pc:sldMkLst>
        <pc:spChg chg="del">
          <ac:chgData name="Valavičiūtė Sandra | ŠMSM" userId="a3c46f71-4e33-4dbc-964a-56200b0a2a68" providerId="ADAL" clId="{162289FC-13DB-44B9-BD12-4CC890219B27}" dt="2025-11-04T20:09:13.157" v="457" actId="478"/>
          <ac:spMkLst>
            <pc:docMk/>
            <pc:sldMk cId="3649412740" sldId="321"/>
            <ac:spMk id="2" creationId="{251C1406-930F-59CB-F2A4-8CC3BD850348}"/>
          </ac:spMkLst>
        </pc:spChg>
        <pc:spChg chg="mod">
          <ac:chgData name="Valavičiūtė Sandra | ŠMSM" userId="a3c46f71-4e33-4dbc-964a-56200b0a2a68" providerId="ADAL" clId="{162289FC-13DB-44B9-BD12-4CC890219B27}" dt="2025-11-04T20:09:44.653" v="469" actId="27636"/>
          <ac:spMkLst>
            <pc:docMk/>
            <pc:sldMk cId="3649412740" sldId="321"/>
            <ac:spMk id="3" creationId="{4877144A-AB0A-0233-9E61-CCD4DEE85C25}"/>
          </ac:spMkLst>
        </pc:spChg>
        <pc:spChg chg="mod">
          <ac:chgData name="Valavičiūtė Sandra | ŠMSM" userId="a3c46f71-4e33-4dbc-964a-56200b0a2a68" providerId="ADAL" clId="{162289FC-13DB-44B9-BD12-4CC890219B27}" dt="2025-11-04T20:09:30.428" v="464" actId="14100"/>
          <ac:spMkLst>
            <pc:docMk/>
            <pc:sldMk cId="3649412740" sldId="321"/>
            <ac:spMk id="4" creationId="{B5FAFE58-D9CC-298B-22CD-448F408B4315}"/>
          </ac:spMkLst>
        </pc:spChg>
        <pc:spChg chg="add del mod">
          <ac:chgData name="Valavičiūtė Sandra | ŠMSM" userId="a3c46f71-4e33-4dbc-964a-56200b0a2a68" providerId="ADAL" clId="{162289FC-13DB-44B9-BD12-4CC890219B27}" dt="2025-11-04T20:09:14.368" v="458" actId="478"/>
          <ac:spMkLst>
            <pc:docMk/>
            <pc:sldMk cId="3649412740" sldId="321"/>
            <ac:spMk id="6" creationId="{340AD7B6-DD24-885B-61A2-1463AC748FDC}"/>
          </ac:spMkLst>
        </pc:spChg>
      </pc:sldChg>
      <pc:sldChg chg="addSp delSp modSp mod modTransition modAnim">
        <pc:chgData name="Valavičiūtė Sandra | ŠMSM" userId="a3c46f71-4e33-4dbc-964a-56200b0a2a68" providerId="ADAL" clId="{162289FC-13DB-44B9-BD12-4CC890219B27}" dt="2025-11-04T20:59:18.893" v="1101" actId="20577"/>
        <pc:sldMkLst>
          <pc:docMk/>
          <pc:sldMk cId="636255251" sldId="322"/>
        </pc:sldMkLst>
        <pc:spChg chg="del">
          <ac:chgData name="Valavičiūtė Sandra | ŠMSM" userId="a3c46f71-4e33-4dbc-964a-56200b0a2a68" providerId="ADAL" clId="{162289FC-13DB-44B9-BD12-4CC890219B27}" dt="2025-11-04T20:07:54.340" v="433" actId="478"/>
          <ac:spMkLst>
            <pc:docMk/>
            <pc:sldMk cId="636255251" sldId="322"/>
            <ac:spMk id="2" creationId="{8D1409DA-AF41-0E7B-9FB9-CE13CFE445EE}"/>
          </ac:spMkLst>
        </pc:spChg>
        <pc:spChg chg="mod">
          <ac:chgData name="Valavičiūtė Sandra | ŠMSM" userId="a3c46f71-4e33-4dbc-964a-56200b0a2a68" providerId="ADAL" clId="{162289FC-13DB-44B9-BD12-4CC890219B27}" dt="2025-11-04T20:59:17.631" v="1100" actId="20577"/>
          <ac:spMkLst>
            <pc:docMk/>
            <pc:sldMk cId="636255251" sldId="322"/>
            <ac:spMk id="3" creationId="{11F5EF61-721F-653F-E631-2706CE93D30B}"/>
          </ac:spMkLst>
        </pc:spChg>
        <pc:spChg chg="mod">
          <ac:chgData name="Valavičiūtė Sandra | ŠMSM" userId="a3c46f71-4e33-4dbc-964a-56200b0a2a68" providerId="ADAL" clId="{162289FC-13DB-44B9-BD12-4CC890219B27}" dt="2025-11-04T20:08:26.865" v="446" actId="27636"/>
          <ac:spMkLst>
            <pc:docMk/>
            <pc:sldMk cId="636255251" sldId="322"/>
            <ac:spMk id="4" creationId="{145A631D-43C2-2F25-33EE-4DC6FF6BCE89}"/>
          </ac:spMkLst>
        </pc:spChg>
        <pc:spChg chg="add del mod">
          <ac:chgData name="Valavičiūtė Sandra | ŠMSM" userId="a3c46f71-4e33-4dbc-964a-56200b0a2a68" providerId="ADAL" clId="{162289FC-13DB-44B9-BD12-4CC890219B27}" dt="2025-11-04T20:07:55.594" v="434" actId="478"/>
          <ac:spMkLst>
            <pc:docMk/>
            <pc:sldMk cId="636255251" sldId="322"/>
            <ac:spMk id="6" creationId="{72FE27A5-FAC7-5EC5-8B56-EFA990799B00}"/>
          </ac:spMkLst>
        </pc:spChg>
      </pc:sldChg>
      <pc:sldChg chg="addSp delSp modSp mod modTransition modAnim">
        <pc:chgData name="Valavičiūtė Sandra | ŠMSM" userId="a3c46f71-4e33-4dbc-964a-56200b0a2a68" providerId="ADAL" clId="{162289FC-13DB-44B9-BD12-4CC890219B27}" dt="2025-11-04T21:04:50.007" v="1149"/>
        <pc:sldMkLst>
          <pc:docMk/>
          <pc:sldMk cId="2090457980" sldId="323"/>
        </pc:sldMkLst>
        <pc:spChg chg="del">
          <ac:chgData name="Valavičiūtė Sandra | ŠMSM" userId="a3c46f71-4e33-4dbc-964a-56200b0a2a68" providerId="ADAL" clId="{162289FC-13DB-44B9-BD12-4CC890219B27}" dt="2025-11-04T20:07:04.600" v="420" actId="478"/>
          <ac:spMkLst>
            <pc:docMk/>
            <pc:sldMk cId="2090457980" sldId="323"/>
            <ac:spMk id="2" creationId="{83CA21F2-C38F-BF81-0AD2-9010FD14F86E}"/>
          </ac:spMkLst>
        </pc:spChg>
        <pc:spChg chg="mod">
          <ac:chgData name="Valavičiūtė Sandra | ŠMSM" userId="a3c46f71-4e33-4dbc-964a-56200b0a2a68" providerId="ADAL" clId="{162289FC-13DB-44B9-BD12-4CC890219B27}" dt="2025-11-04T20:07:45.448" v="432" actId="14100"/>
          <ac:spMkLst>
            <pc:docMk/>
            <pc:sldMk cId="2090457980" sldId="323"/>
            <ac:spMk id="3" creationId="{64B57AC8-B9D8-6C4F-0E1B-4EAE7443B049}"/>
          </ac:spMkLst>
        </pc:spChg>
        <pc:spChg chg="mod">
          <ac:chgData name="Valavičiūtė Sandra | ŠMSM" userId="a3c46f71-4e33-4dbc-964a-56200b0a2a68" providerId="ADAL" clId="{162289FC-13DB-44B9-BD12-4CC890219B27}" dt="2025-11-04T20:07:25.228" v="426" actId="14100"/>
          <ac:spMkLst>
            <pc:docMk/>
            <pc:sldMk cId="2090457980" sldId="323"/>
            <ac:spMk id="4" creationId="{5E8342DE-705F-69AE-D160-40812999DF24}"/>
          </ac:spMkLst>
        </pc:spChg>
        <pc:spChg chg="add del mod">
          <ac:chgData name="Valavičiūtė Sandra | ŠMSM" userId="a3c46f71-4e33-4dbc-964a-56200b0a2a68" providerId="ADAL" clId="{162289FC-13DB-44B9-BD12-4CC890219B27}" dt="2025-11-04T20:07:07.716" v="421" actId="478"/>
          <ac:spMkLst>
            <pc:docMk/>
            <pc:sldMk cId="2090457980" sldId="323"/>
            <ac:spMk id="7" creationId="{B4155C7B-3CF1-2AA1-97AF-1B22A91D92EA}"/>
          </ac:spMkLst>
        </pc:spChg>
      </pc:sldChg>
      <pc:sldChg chg="addSp delSp modSp mod modAnim">
        <pc:chgData name="Valavičiūtė Sandra | ŠMSM" userId="a3c46f71-4e33-4dbc-964a-56200b0a2a68" providerId="ADAL" clId="{162289FC-13DB-44B9-BD12-4CC890219B27}" dt="2025-11-04T21:06:57.887" v="1179"/>
        <pc:sldMkLst>
          <pc:docMk/>
          <pc:sldMk cId="280597514" sldId="324"/>
        </pc:sldMkLst>
        <pc:spChg chg="del">
          <ac:chgData name="Valavičiūtė Sandra | ŠMSM" userId="a3c46f71-4e33-4dbc-964a-56200b0a2a68" providerId="ADAL" clId="{162289FC-13DB-44B9-BD12-4CC890219B27}" dt="2025-11-04T20:05:21.858" v="384" actId="478"/>
          <ac:spMkLst>
            <pc:docMk/>
            <pc:sldMk cId="280597514" sldId="324"/>
            <ac:spMk id="2" creationId="{B79959A3-FCD5-81F8-A311-E33D5A260C06}"/>
          </ac:spMkLst>
        </pc:spChg>
        <pc:spChg chg="mod">
          <ac:chgData name="Valavičiūtė Sandra | ŠMSM" userId="a3c46f71-4e33-4dbc-964a-56200b0a2a68" providerId="ADAL" clId="{162289FC-13DB-44B9-BD12-4CC890219B27}" dt="2025-11-04T20:06:55.008" v="419" actId="14100"/>
          <ac:spMkLst>
            <pc:docMk/>
            <pc:sldMk cId="280597514" sldId="324"/>
            <ac:spMk id="3" creationId="{FC112475-62E5-E2DB-77E8-CF0366545BB9}"/>
          </ac:spMkLst>
        </pc:spChg>
        <pc:spChg chg="mod">
          <ac:chgData name="Valavičiūtė Sandra | ŠMSM" userId="a3c46f71-4e33-4dbc-964a-56200b0a2a68" providerId="ADAL" clId="{162289FC-13DB-44B9-BD12-4CC890219B27}" dt="2025-11-04T20:06:43.979" v="417" actId="403"/>
          <ac:spMkLst>
            <pc:docMk/>
            <pc:sldMk cId="280597514" sldId="324"/>
            <ac:spMk id="4" creationId="{A798C17C-406E-69C8-92DA-46DBC5BFFB9A}"/>
          </ac:spMkLst>
        </pc:spChg>
        <pc:spChg chg="add del mod">
          <ac:chgData name="Valavičiūtė Sandra | ŠMSM" userId="a3c46f71-4e33-4dbc-964a-56200b0a2a68" providerId="ADAL" clId="{162289FC-13DB-44B9-BD12-4CC890219B27}" dt="2025-11-04T20:05:24.001" v="385" actId="478"/>
          <ac:spMkLst>
            <pc:docMk/>
            <pc:sldMk cId="280597514" sldId="324"/>
            <ac:spMk id="7" creationId="{B7E77622-D0F8-35C9-0CC8-DC059D7680AE}"/>
          </ac:spMkLst>
        </pc:spChg>
      </pc:sldChg>
      <pc:sldChg chg="addSp delSp modSp mod modTransition">
        <pc:chgData name="Valavičiūtė Sandra | ŠMSM" userId="a3c46f71-4e33-4dbc-964a-56200b0a2a68" providerId="ADAL" clId="{162289FC-13DB-44B9-BD12-4CC890219B27}" dt="2025-11-04T21:07:57.776" v="1202"/>
        <pc:sldMkLst>
          <pc:docMk/>
          <pc:sldMk cId="3181395674" sldId="325"/>
        </pc:sldMkLst>
        <pc:spChg chg="del">
          <ac:chgData name="Valavičiūtė Sandra | ŠMSM" userId="a3c46f71-4e33-4dbc-964a-56200b0a2a68" providerId="ADAL" clId="{162289FC-13DB-44B9-BD12-4CC890219B27}" dt="2025-11-04T20:04:24.399" v="370" actId="478"/>
          <ac:spMkLst>
            <pc:docMk/>
            <pc:sldMk cId="3181395674" sldId="325"/>
            <ac:spMk id="2" creationId="{5A7AD425-D55F-B4AC-A674-5DA786D77B46}"/>
          </ac:spMkLst>
        </pc:spChg>
        <pc:spChg chg="mod">
          <ac:chgData name="Valavičiūtė Sandra | ŠMSM" userId="a3c46f71-4e33-4dbc-964a-56200b0a2a68" providerId="ADAL" clId="{162289FC-13DB-44B9-BD12-4CC890219B27}" dt="2025-11-04T20:06:14.534" v="409" actId="1076"/>
          <ac:spMkLst>
            <pc:docMk/>
            <pc:sldMk cId="3181395674" sldId="325"/>
            <ac:spMk id="3" creationId="{ECB73ACC-9B3F-1D30-1533-BA702F5788AA}"/>
          </ac:spMkLst>
        </pc:spChg>
        <pc:spChg chg="mod">
          <ac:chgData name="Valavičiūtė Sandra | ŠMSM" userId="a3c46f71-4e33-4dbc-964a-56200b0a2a68" providerId="ADAL" clId="{162289FC-13DB-44B9-BD12-4CC890219B27}" dt="2025-11-04T20:05:15.960" v="383" actId="14100"/>
          <ac:spMkLst>
            <pc:docMk/>
            <pc:sldMk cId="3181395674" sldId="325"/>
            <ac:spMk id="4" creationId="{0723C2E8-CE50-BD6D-7E01-54B59B500ADB}"/>
          </ac:spMkLst>
        </pc:spChg>
        <pc:spChg chg="add del mod">
          <ac:chgData name="Valavičiūtė Sandra | ŠMSM" userId="a3c46f71-4e33-4dbc-964a-56200b0a2a68" providerId="ADAL" clId="{162289FC-13DB-44B9-BD12-4CC890219B27}" dt="2025-11-04T20:04:26.238" v="371" actId="478"/>
          <ac:spMkLst>
            <pc:docMk/>
            <pc:sldMk cId="3181395674" sldId="325"/>
            <ac:spMk id="7" creationId="{B44B2138-2134-92E5-A952-7CEBF55BC635}"/>
          </ac:spMkLst>
        </pc:spChg>
      </pc:sldChg>
      <pc:sldChg chg="del">
        <pc:chgData name="Valavičiūtė Sandra | ŠMSM" userId="a3c46f71-4e33-4dbc-964a-56200b0a2a68" providerId="ADAL" clId="{162289FC-13DB-44B9-BD12-4CC890219B27}" dt="2025-11-04T20:00:35.997" v="292" actId="47"/>
        <pc:sldMkLst>
          <pc:docMk/>
          <pc:sldMk cId="3723570642" sldId="326"/>
        </pc:sldMkLst>
      </pc:sldChg>
      <pc:sldChg chg="del">
        <pc:chgData name="Valavičiūtė Sandra | ŠMSM" userId="a3c46f71-4e33-4dbc-964a-56200b0a2a68" providerId="ADAL" clId="{162289FC-13DB-44B9-BD12-4CC890219B27}" dt="2025-11-04T20:00:32.003" v="291" actId="47"/>
        <pc:sldMkLst>
          <pc:docMk/>
          <pc:sldMk cId="1499445395" sldId="327"/>
        </pc:sldMkLst>
      </pc:sldChg>
      <pc:sldChg chg="addSp delSp modSp new del mod modClrScheme chgLayout">
        <pc:chgData name="Valavičiūtė Sandra | ŠMSM" userId="a3c46f71-4e33-4dbc-964a-56200b0a2a68" providerId="ADAL" clId="{162289FC-13DB-44B9-BD12-4CC890219B27}" dt="2025-11-04T15:47:33.211" v="220" actId="47"/>
        <pc:sldMkLst>
          <pc:docMk/>
          <pc:sldMk cId="2461392787" sldId="328"/>
        </pc:sldMkLst>
        <pc:spChg chg="del mod ord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2" creationId="{2835D25E-30A1-42E7-AF68-31E73153BF22}"/>
          </ac:spMkLst>
        </pc:spChg>
        <pc:spChg chg="del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4" creationId="{640C5790-97A0-89EA-79F0-54E3EDA4A0B8}"/>
          </ac:spMkLst>
        </pc:spChg>
        <pc:spChg chg="del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5" creationId="{23ED8F69-6A99-0A33-97B5-471ACCA99DF6}"/>
          </ac:spMkLst>
        </pc:spChg>
        <pc:spChg chg="del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7" creationId="{56D19565-DD4F-DAB4-12C3-49E3A681CA0C}"/>
          </ac:spMkLst>
        </pc:spChg>
        <pc:spChg chg="del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8" creationId="{7A305D9D-8A42-FF2B-952A-658BAADB2D50}"/>
          </ac:spMkLst>
        </pc:spChg>
        <pc:spChg chg="del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9" creationId="{83A6D8D5-80FD-7A34-312D-5648FBFCEFB5}"/>
          </ac:spMkLst>
        </pc:spChg>
        <pc:spChg chg="del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10" creationId="{635034B3-D383-2FD2-8059-834EEA0A6861}"/>
          </ac:spMkLst>
        </pc:spChg>
        <pc:spChg chg="add mod ord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11" creationId="{5428AC9C-6DAC-7040-D1FE-8C135FB48AD3}"/>
          </ac:spMkLst>
        </pc:spChg>
        <pc:spChg chg="add mod ord">
          <ac:chgData name="Valavičiūtė Sandra | ŠMSM" userId="a3c46f71-4e33-4dbc-964a-56200b0a2a68" providerId="ADAL" clId="{162289FC-13DB-44B9-BD12-4CC890219B27}" dt="2025-11-04T15:35:56.298" v="3" actId="27636"/>
          <ac:spMkLst>
            <pc:docMk/>
            <pc:sldMk cId="2461392787" sldId="328"/>
            <ac:spMk id="12" creationId="{AFA68AF9-CD1B-0D9E-1925-DA3F97A54168}"/>
          </ac:spMkLst>
        </pc:spChg>
        <pc:spChg chg="add mod ord">
          <ac:chgData name="Valavičiūtė Sandra | ŠMSM" userId="a3c46f71-4e33-4dbc-964a-56200b0a2a68" providerId="ADAL" clId="{162289FC-13DB-44B9-BD12-4CC890219B27}" dt="2025-11-04T15:35:56.283" v="2" actId="700"/>
          <ac:spMkLst>
            <pc:docMk/>
            <pc:sldMk cId="2461392787" sldId="328"/>
            <ac:spMk id="13" creationId="{F2CB7C1A-87BE-42AA-DC8F-34B089059041}"/>
          </ac:spMkLst>
        </pc:spChg>
      </pc:sldChg>
      <pc:sldChg chg="addSp delSp modSp new mod ord modClrScheme chgLayout">
        <pc:chgData name="Valavičiūtė Sandra | ŠMSM" userId="a3c46f71-4e33-4dbc-964a-56200b0a2a68" providerId="ADAL" clId="{162289FC-13DB-44B9-BD12-4CC890219B27}" dt="2025-11-04T21:14:51.081" v="1252" actId="21"/>
        <pc:sldMkLst>
          <pc:docMk/>
          <pc:sldMk cId="2629347374" sldId="329"/>
        </pc:sldMkLst>
        <pc:spChg chg="del mod ord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2" creationId="{572006D8-64F5-F491-0EE4-F6E62EEBFE35}"/>
          </ac:spMkLst>
        </pc:spChg>
        <pc:spChg chg="del mod ord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3" creationId="{B24F13E2-C088-F357-2EE1-C63DC6E87E29}"/>
          </ac:spMkLst>
        </pc:spChg>
        <pc:spChg chg="del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4" creationId="{1DCD7EB7-B7D2-0551-8C14-1C44F7C1AA75}"/>
          </ac:spMkLst>
        </pc:spChg>
        <pc:spChg chg="del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5" creationId="{F611D74A-6F1E-1AFA-5A24-9B3BABBAEC9B}"/>
          </ac:spMkLst>
        </pc:spChg>
        <pc:spChg chg="del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6" creationId="{0D434080-C37F-DA93-4E76-33DD9B5DF55F}"/>
          </ac:spMkLst>
        </pc:spChg>
        <pc:spChg chg="del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7" creationId="{80F00FF7-9F4C-E161-3E31-EB556D9221CE}"/>
          </ac:spMkLst>
        </pc:spChg>
        <pc:spChg chg="del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8" creationId="{0B495366-4A63-3CC5-C026-AC450CD776D8}"/>
          </ac:spMkLst>
        </pc:spChg>
        <pc:spChg chg="del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9" creationId="{D69BD1E3-8AA7-E05A-FF2A-33DB8AC8F425}"/>
          </ac:spMkLst>
        </pc:spChg>
        <pc:spChg chg="del">
          <ac:chgData name="Valavičiūtė Sandra | ŠMSM" userId="a3c46f71-4e33-4dbc-964a-56200b0a2a68" providerId="ADAL" clId="{162289FC-13DB-44B9-BD12-4CC890219B27}" dt="2025-11-04T15:36:11.338" v="5" actId="700"/>
          <ac:spMkLst>
            <pc:docMk/>
            <pc:sldMk cId="2629347374" sldId="329"/>
            <ac:spMk id="10" creationId="{8F988D2F-64FF-46DA-27EF-7D19C547AFA2}"/>
          </ac:spMkLst>
        </pc:spChg>
        <pc:spChg chg="add mod ord">
          <ac:chgData name="Valavičiūtė Sandra | ŠMSM" userId="a3c46f71-4e33-4dbc-964a-56200b0a2a68" providerId="ADAL" clId="{162289FC-13DB-44B9-BD12-4CC890219B27}" dt="2025-11-04T20:11:46.520" v="484" actId="700"/>
          <ac:spMkLst>
            <pc:docMk/>
            <pc:sldMk cId="2629347374" sldId="329"/>
            <ac:spMk id="11" creationId="{4DB9356C-3682-7770-AD1E-35A93C91122A}"/>
          </ac:spMkLst>
        </pc:spChg>
        <pc:spChg chg="mod ord">
          <ac:chgData name="Valavičiūtė Sandra | ŠMSM" userId="a3c46f71-4e33-4dbc-964a-56200b0a2a68" providerId="ADAL" clId="{162289FC-13DB-44B9-BD12-4CC890219B27}" dt="2025-11-04T20:11:46.520" v="484" actId="700"/>
          <ac:spMkLst>
            <pc:docMk/>
            <pc:sldMk cId="2629347374" sldId="329"/>
            <ac:spMk id="12" creationId="{53660373-D7EF-2DD1-B73F-6C1E95BAF5B7}"/>
          </ac:spMkLst>
        </pc:spChg>
        <pc:spChg chg="add del mod">
          <ac:chgData name="Valavičiūtė Sandra | ŠMSM" userId="a3c46f71-4e33-4dbc-964a-56200b0a2a68" providerId="ADAL" clId="{162289FC-13DB-44B9-BD12-4CC890219B27}" dt="2025-11-04T21:14:51.081" v="1252" actId="21"/>
          <ac:spMkLst>
            <pc:docMk/>
            <pc:sldMk cId="2629347374" sldId="329"/>
            <ac:spMk id="14" creationId="{C0C7F974-C94F-B700-103F-E710204CAD2F}"/>
          </ac:spMkLst>
        </pc:spChg>
      </pc:sldChg>
      <pc:sldChg chg="addSp delSp modSp new mod modClrScheme chgLayout">
        <pc:chgData name="Valavičiūtė Sandra | ŠMSM" userId="a3c46f71-4e33-4dbc-964a-56200b0a2a68" providerId="ADAL" clId="{162289FC-13DB-44B9-BD12-4CC890219B27}" dt="2025-11-04T20:21:45.873" v="604" actId="123"/>
        <pc:sldMkLst>
          <pc:docMk/>
          <pc:sldMk cId="691197154" sldId="330"/>
        </pc:sldMkLst>
        <pc:spChg chg="add del mod ord">
          <ac:chgData name="Valavičiūtė Sandra | ŠMSM" userId="a3c46f71-4e33-4dbc-964a-56200b0a2a68" providerId="ADAL" clId="{162289FC-13DB-44B9-BD12-4CC890219B27}" dt="2025-11-04T19:59:33.691" v="282" actId="700"/>
          <ac:spMkLst>
            <pc:docMk/>
            <pc:sldMk cId="691197154" sldId="330"/>
            <ac:spMk id="2" creationId="{37430FAC-4861-38CC-1351-3A1B90FA4984}"/>
          </ac:spMkLst>
        </pc:spChg>
        <pc:spChg chg="del">
          <ac:chgData name="Valavičiūtė Sandra | ŠMSM" userId="a3c46f71-4e33-4dbc-964a-56200b0a2a68" providerId="ADAL" clId="{162289FC-13DB-44B9-BD12-4CC890219B27}" dt="2025-11-04T15:41:07.622" v="118" actId="700"/>
          <ac:spMkLst>
            <pc:docMk/>
            <pc:sldMk cId="691197154" sldId="330"/>
            <ac:spMk id="2" creationId="{96726911-6A5B-78E0-06EC-4D5193C270A6}"/>
          </ac:spMkLst>
        </pc:spChg>
        <pc:spChg chg="add del mod ord">
          <ac:chgData name="Valavičiūtė Sandra | ŠMSM" userId="a3c46f71-4e33-4dbc-964a-56200b0a2a68" providerId="ADAL" clId="{162289FC-13DB-44B9-BD12-4CC890219B27}" dt="2025-11-04T19:59:33.691" v="282" actId="700"/>
          <ac:spMkLst>
            <pc:docMk/>
            <pc:sldMk cId="691197154" sldId="330"/>
            <ac:spMk id="3" creationId="{8E39156A-7DED-796B-64C0-A6F7BD0E72C2}"/>
          </ac:spMkLst>
        </pc:spChg>
        <pc:spChg chg="del">
          <ac:chgData name="Valavičiūtė Sandra | ŠMSM" userId="a3c46f71-4e33-4dbc-964a-56200b0a2a68" providerId="ADAL" clId="{162289FC-13DB-44B9-BD12-4CC890219B27}" dt="2025-11-04T15:41:07.622" v="118" actId="700"/>
          <ac:spMkLst>
            <pc:docMk/>
            <pc:sldMk cId="691197154" sldId="330"/>
            <ac:spMk id="3" creationId="{D78AE958-9B58-FD7E-8F34-09F6AD0968C6}"/>
          </ac:spMkLst>
        </pc:spChg>
        <pc:spChg chg="add mod">
          <ac:chgData name="Valavičiūtė Sandra | ŠMSM" userId="a3c46f71-4e33-4dbc-964a-56200b0a2a68" providerId="ADAL" clId="{162289FC-13DB-44B9-BD12-4CC890219B27}" dt="2025-11-04T15:42:24.089" v="132" actId="1076"/>
          <ac:spMkLst>
            <pc:docMk/>
            <pc:sldMk cId="691197154" sldId="330"/>
            <ac:spMk id="5" creationId="{09929688-5147-746C-AA46-B5D48350A78C}"/>
          </ac:spMkLst>
        </pc:spChg>
        <pc:spChg chg="add mod">
          <ac:chgData name="Valavičiūtė Sandra | ŠMSM" userId="a3c46f71-4e33-4dbc-964a-56200b0a2a68" providerId="ADAL" clId="{162289FC-13DB-44B9-BD12-4CC890219B27}" dt="2025-11-04T20:21:45.873" v="604" actId="123"/>
          <ac:spMkLst>
            <pc:docMk/>
            <pc:sldMk cId="691197154" sldId="330"/>
            <ac:spMk id="6" creationId="{7746B14D-C5F2-099E-2EB8-647565464E43}"/>
          </ac:spMkLst>
        </pc:spChg>
        <pc:spChg chg="add mod">
          <ac:chgData name="Valavičiūtė Sandra | ŠMSM" userId="a3c46f71-4e33-4dbc-964a-56200b0a2a68" providerId="ADAL" clId="{162289FC-13DB-44B9-BD12-4CC890219B27}" dt="2025-11-04T20:21:31.079" v="603" actId="404"/>
          <ac:spMkLst>
            <pc:docMk/>
            <pc:sldMk cId="691197154" sldId="330"/>
            <ac:spMk id="7" creationId="{8E4265CB-24B6-064B-82DC-8AE0FD4E0C1F}"/>
          </ac:spMkLst>
        </pc:spChg>
        <pc:spChg chg="add del mod">
          <ac:chgData name="Valavičiūtė Sandra | ŠMSM" userId="a3c46f71-4e33-4dbc-964a-56200b0a2a68" providerId="ADAL" clId="{162289FC-13DB-44B9-BD12-4CC890219B27}" dt="2025-11-04T20:02:06.134" v="323" actId="21"/>
          <ac:spMkLst>
            <pc:docMk/>
            <pc:sldMk cId="691197154" sldId="330"/>
            <ac:spMk id="8" creationId="{9C37D60A-4C0D-06AB-EDF1-7DD6C82712CB}"/>
          </ac:spMkLst>
        </pc:spChg>
        <pc:spChg chg="add del mod">
          <ac:chgData name="Valavičiūtė Sandra | ŠMSM" userId="a3c46f71-4e33-4dbc-964a-56200b0a2a68" providerId="ADAL" clId="{162289FC-13DB-44B9-BD12-4CC890219B27}" dt="2025-11-04T20:00:15.822" v="289" actId="478"/>
          <ac:spMkLst>
            <pc:docMk/>
            <pc:sldMk cId="691197154" sldId="330"/>
            <ac:spMk id="10" creationId="{9FD6EA9C-AE10-FC46-EE8C-1C46B7DCD7A4}"/>
          </ac:spMkLst>
        </pc:spChg>
      </pc:sldChg>
      <pc:sldChg chg="addSp delSp modSp new mod">
        <pc:chgData name="Valavičiūtė Sandra | ŠMSM" userId="a3c46f71-4e33-4dbc-964a-56200b0a2a68" providerId="ADAL" clId="{162289FC-13DB-44B9-BD12-4CC890219B27}" dt="2025-11-04T20:49:46.552" v="950" actId="20577"/>
        <pc:sldMkLst>
          <pc:docMk/>
          <pc:sldMk cId="2373250196" sldId="331"/>
        </pc:sldMkLst>
        <pc:spChg chg="add mod">
          <ac:chgData name="Valavičiūtė Sandra | ŠMSM" userId="a3c46f71-4e33-4dbc-964a-56200b0a2a68" providerId="ADAL" clId="{162289FC-13DB-44B9-BD12-4CC890219B27}" dt="2025-11-04T20:24:36.960" v="659" actId="1076"/>
          <ac:spMkLst>
            <pc:docMk/>
            <pc:sldMk cId="2373250196" sldId="331"/>
            <ac:spMk id="3" creationId="{C3489948-1A72-7129-CD62-AD173683374F}"/>
          </ac:spMkLst>
        </pc:spChg>
        <pc:spChg chg="add del mod">
          <ac:chgData name="Valavičiūtė Sandra | ŠMSM" userId="a3c46f71-4e33-4dbc-964a-56200b0a2a68" providerId="ADAL" clId="{162289FC-13DB-44B9-BD12-4CC890219B27}" dt="2025-11-04T20:48:58.570" v="909" actId="478"/>
          <ac:spMkLst>
            <pc:docMk/>
            <pc:sldMk cId="2373250196" sldId="331"/>
            <ac:spMk id="4" creationId="{66AC688D-7454-AAD4-4FF7-03693E7C8C5D}"/>
          </ac:spMkLst>
        </pc:spChg>
        <pc:spChg chg="add del mod">
          <ac:chgData name="Valavičiūtė Sandra | ŠMSM" userId="a3c46f71-4e33-4dbc-964a-56200b0a2a68" providerId="ADAL" clId="{162289FC-13DB-44B9-BD12-4CC890219B27}" dt="2025-11-04T20:02:12.169" v="324" actId="478"/>
          <ac:spMkLst>
            <pc:docMk/>
            <pc:sldMk cId="2373250196" sldId="331"/>
            <ac:spMk id="5" creationId="{DBE9224E-9E20-05D1-1E28-3DB4447822E4}"/>
          </ac:spMkLst>
        </pc:spChg>
        <pc:spChg chg="add mod">
          <ac:chgData name="Valavičiūtė Sandra | ŠMSM" userId="a3c46f71-4e33-4dbc-964a-56200b0a2a68" providerId="ADAL" clId="{162289FC-13DB-44B9-BD12-4CC890219B27}" dt="2025-11-04T20:49:46.552" v="950" actId="20577"/>
          <ac:spMkLst>
            <pc:docMk/>
            <pc:sldMk cId="2373250196" sldId="331"/>
            <ac:spMk id="7" creationId="{1377E20F-1279-A56A-3A1E-8D09BE947624}"/>
          </ac:spMkLst>
        </pc:spChg>
        <pc:spChg chg="add mod">
          <ac:chgData name="Valavičiūtė Sandra | ŠMSM" userId="a3c46f71-4e33-4dbc-964a-56200b0a2a68" providerId="ADAL" clId="{162289FC-13DB-44B9-BD12-4CC890219B27}" dt="2025-11-04T20:24:40.323" v="660" actId="1076"/>
          <ac:spMkLst>
            <pc:docMk/>
            <pc:sldMk cId="2373250196" sldId="331"/>
            <ac:spMk id="8" creationId="{9C37D60A-4C0D-06AB-EDF1-7DD6C82712CB}"/>
          </ac:spMkLst>
        </pc:spChg>
      </pc:sldChg>
      <pc:sldChg chg="addSp delSp modSp new mod">
        <pc:chgData name="Valavičiūtė Sandra | ŠMSM" userId="a3c46f71-4e33-4dbc-964a-56200b0a2a68" providerId="ADAL" clId="{162289FC-13DB-44B9-BD12-4CC890219B27}" dt="2025-11-04T20:19:02.939" v="556" actId="20577"/>
        <pc:sldMkLst>
          <pc:docMk/>
          <pc:sldMk cId="3061814259" sldId="332"/>
        </pc:sldMkLst>
        <pc:spChg chg="del">
          <ac:chgData name="Valavičiūtė Sandra | ŠMSM" userId="a3c46f71-4e33-4dbc-964a-56200b0a2a68" providerId="ADAL" clId="{162289FC-13DB-44B9-BD12-4CC890219B27}" dt="2025-11-04T20:13:24.815" v="489" actId="478"/>
          <ac:spMkLst>
            <pc:docMk/>
            <pc:sldMk cId="3061814259" sldId="332"/>
            <ac:spMk id="2" creationId="{342F9CBF-6C41-091F-06A2-CC009A72136B}"/>
          </ac:spMkLst>
        </pc:spChg>
        <pc:spChg chg="add del mod">
          <ac:chgData name="Valavičiūtė Sandra | ŠMSM" userId="a3c46f71-4e33-4dbc-964a-56200b0a2a68" providerId="ADAL" clId="{162289FC-13DB-44B9-BD12-4CC890219B27}" dt="2025-11-04T20:19:02.939" v="556" actId="20577"/>
          <ac:spMkLst>
            <pc:docMk/>
            <pc:sldMk cId="3061814259" sldId="332"/>
            <ac:spMk id="3" creationId="{A948BDCB-8C18-FA3C-A1F0-C041159899E0}"/>
          </ac:spMkLst>
        </pc:spChg>
        <pc:spChg chg="del">
          <ac:chgData name="Valavičiūtė Sandra | ŠMSM" userId="a3c46f71-4e33-4dbc-964a-56200b0a2a68" providerId="ADAL" clId="{162289FC-13DB-44B9-BD12-4CC890219B27}" dt="2025-11-04T20:13:28.253" v="490" actId="478"/>
          <ac:spMkLst>
            <pc:docMk/>
            <pc:sldMk cId="3061814259" sldId="332"/>
            <ac:spMk id="4" creationId="{2C903DCC-C4C7-4B25-0708-8DF52BC998AC}"/>
          </ac:spMkLst>
        </pc:spChg>
        <pc:spChg chg="del">
          <ac:chgData name="Valavičiūtė Sandra | ŠMSM" userId="a3c46f71-4e33-4dbc-964a-56200b0a2a68" providerId="ADAL" clId="{162289FC-13DB-44B9-BD12-4CC890219B27}" dt="2025-11-04T20:17:50.957" v="517"/>
          <ac:spMkLst>
            <pc:docMk/>
            <pc:sldMk cId="3061814259" sldId="332"/>
            <ac:spMk id="5" creationId="{F6EF9014-D21A-4978-0BDD-0D2DD0C403B4}"/>
          </ac:spMkLst>
        </pc:spChg>
        <pc:spChg chg="add mod">
          <ac:chgData name="Valavičiūtė Sandra | ŠMSM" userId="a3c46f71-4e33-4dbc-964a-56200b0a2a68" providerId="ADAL" clId="{162289FC-13DB-44B9-BD12-4CC890219B27}" dt="2025-11-04T20:13:34.364" v="492"/>
          <ac:spMkLst>
            <pc:docMk/>
            <pc:sldMk cId="3061814259" sldId="332"/>
            <ac:spMk id="6" creationId="{FA1F6247-2501-4A13-AEB5-91B480269B32}"/>
          </ac:spMkLst>
        </pc:spChg>
        <pc:picChg chg="add mod">
          <ac:chgData name="Valavičiūtė Sandra | ŠMSM" userId="a3c46f71-4e33-4dbc-964a-56200b0a2a68" providerId="ADAL" clId="{162289FC-13DB-44B9-BD12-4CC890219B27}" dt="2025-11-04T20:18:00.475" v="519" actId="14100"/>
          <ac:picMkLst>
            <pc:docMk/>
            <pc:sldMk cId="3061814259" sldId="332"/>
            <ac:picMk id="1026" creationId="{66637190-EDA3-6665-B1FC-FD65B3B6DEB4}"/>
          </ac:picMkLst>
        </pc:picChg>
      </pc:sldChg>
      <pc:sldChg chg="addSp delSp modSp new del mod">
        <pc:chgData name="Valavičiūtė Sandra | ŠMSM" userId="a3c46f71-4e33-4dbc-964a-56200b0a2a68" providerId="ADAL" clId="{162289FC-13DB-44B9-BD12-4CC890219B27}" dt="2025-11-04T20:03:43.338" v="352" actId="47"/>
        <pc:sldMkLst>
          <pc:docMk/>
          <pc:sldMk cId="3231373022" sldId="332"/>
        </pc:sldMkLst>
        <pc:spChg chg="del">
          <ac:chgData name="Valavičiūtė Sandra | ŠMSM" userId="a3c46f71-4e33-4dbc-964a-56200b0a2a68" providerId="ADAL" clId="{162289FC-13DB-44B9-BD12-4CC890219B27}" dt="2025-11-04T15:50:34.951" v="265" actId="478"/>
          <ac:spMkLst>
            <pc:docMk/>
            <pc:sldMk cId="3231373022" sldId="332"/>
            <ac:spMk id="2" creationId="{6162AB72-6F92-222C-0D8D-B1DD7A62B9BF}"/>
          </ac:spMkLst>
        </pc:spChg>
        <pc:spChg chg="mod">
          <ac:chgData name="Valavičiūtė Sandra | ŠMSM" userId="a3c46f71-4e33-4dbc-964a-56200b0a2a68" providerId="ADAL" clId="{162289FC-13DB-44B9-BD12-4CC890219B27}" dt="2025-11-04T15:51:00.729" v="278" actId="27636"/>
          <ac:spMkLst>
            <pc:docMk/>
            <pc:sldMk cId="3231373022" sldId="332"/>
            <ac:spMk id="4" creationId="{611C4637-685D-7792-3083-BCDF83D0BA77}"/>
          </ac:spMkLst>
        </pc:spChg>
        <pc:spChg chg="del">
          <ac:chgData name="Valavičiūtė Sandra | ŠMSM" userId="a3c46f71-4e33-4dbc-964a-56200b0a2a68" providerId="ADAL" clId="{162289FC-13DB-44B9-BD12-4CC890219B27}" dt="2025-11-04T15:50:08.390" v="258" actId="478"/>
          <ac:spMkLst>
            <pc:docMk/>
            <pc:sldMk cId="3231373022" sldId="332"/>
            <ac:spMk id="5" creationId="{7D9C9DA6-2082-5F2D-03D7-31C4E82BAD5A}"/>
          </ac:spMkLst>
        </pc:spChg>
        <pc:spChg chg="add mod">
          <ac:chgData name="Valavičiūtė Sandra | ŠMSM" userId="a3c46f71-4e33-4dbc-964a-56200b0a2a68" providerId="ADAL" clId="{162289FC-13DB-44B9-BD12-4CC890219B27}" dt="2025-11-04T15:50:22.522" v="264" actId="1076"/>
          <ac:spMkLst>
            <pc:docMk/>
            <pc:sldMk cId="3231373022" sldId="332"/>
            <ac:spMk id="6" creationId="{C034CCDC-5C8E-3C26-1441-2528ED4A87D3}"/>
          </ac:spMkLst>
        </pc:spChg>
        <pc:spChg chg="add">
          <ac:chgData name="Valavičiūtė Sandra | ŠMSM" userId="a3c46f71-4e33-4dbc-964a-56200b0a2a68" providerId="ADAL" clId="{162289FC-13DB-44B9-BD12-4CC890219B27}" dt="2025-11-04T15:50:44.283" v="269"/>
          <ac:spMkLst>
            <pc:docMk/>
            <pc:sldMk cId="3231373022" sldId="332"/>
            <ac:spMk id="7" creationId="{8AD5C5C7-0591-7F1F-8568-2B1C705507A6}"/>
          </ac:spMkLst>
        </pc:spChg>
        <pc:spChg chg="add">
          <ac:chgData name="Valavičiūtė Sandra | ŠMSM" userId="a3c46f71-4e33-4dbc-964a-56200b0a2a68" providerId="ADAL" clId="{162289FC-13DB-44B9-BD12-4CC890219B27}" dt="2025-11-04T15:50:47.890" v="271"/>
          <ac:spMkLst>
            <pc:docMk/>
            <pc:sldMk cId="3231373022" sldId="332"/>
            <ac:spMk id="8" creationId="{64A4BCFE-0D1D-4F06-5092-F3E4C7DA36ED}"/>
          </ac:spMkLst>
        </pc:spChg>
        <pc:spChg chg="add">
          <ac:chgData name="Valavičiūtė Sandra | ŠMSM" userId="a3c46f71-4e33-4dbc-964a-56200b0a2a68" providerId="ADAL" clId="{162289FC-13DB-44B9-BD12-4CC890219B27}" dt="2025-11-04T15:50:55.180" v="276"/>
          <ac:spMkLst>
            <pc:docMk/>
            <pc:sldMk cId="3231373022" sldId="332"/>
            <ac:spMk id="9" creationId="{AB55F150-DACA-82C3-A293-90051757C40A}"/>
          </ac:spMkLst>
        </pc:spChg>
      </pc:sldChg>
      <pc:sldChg chg="addSp delSp modSp new mod">
        <pc:chgData name="Valavičiūtė Sandra | ŠMSM" userId="a3c46f71-4e33-4dbc-964a-56200b0a2a68" providerId="ADAL" clId="{162289FC-13DB-44B9-BD12-4CC890219B27}" dt="2025-11-04T20:45:45.044" v="884" actId="1076"/>
        <pc:sldMkLst>
          <pc:docMk/>
          <pc:sldMk cId="2742032699" sldId="333"/>
        </pc:sldMkLst>
        <pc:spChg chg="del">
          <ac:chgData name="Valavičiūtė Sandra | ŠMSM" userId="a3c46f71-4e33-4dbc-964a-56200b0a2a68" providerId="ADAL" clId="{162289FC-13DB-44B9-BD12-4CC890219B27}" dt="2025-11-04T20:37:19.702" v="707"/>
          <ac:spMkLst>
            <pc:docMk/>
            <pc:sldMk cId="2742032699" sldId="333"/>
            <ac:spMk id="2" creationId="{9ABD36BF-AF1F-6F61-6D40-D633C096A5F3}"/>
          </ac:spMkLst>
        </pc:spChg>
        <pc:spChg chg="del mod">
          <ac:chgData name="Valavičiūtė Sandra | ŠMSM" userId="a3c46f71-4e33-4dbc-964a-56200b0a2a68" providerId="ADAL" clId="{162289FC-13DB-44B9-BD12-4CC890219B27}" dt="2025-11-04T20:38:41.882" v="757" actId="478"/>
          <ac:spMkLst>
            <pc:docMk/>
            <pc:sldMk cId="2742032699" sldId="333"/>
            <ac:spMk id="3" creationId="{F7AF181C-E41B-ED01-340A-3EB541B85CF0}"/>
          </ac:spMkLst>
        </pc:spChg>
        <pc:spChg chg="mod">
          <ac:chgData name="Valavičiūtė Sandra | ŠMSM" userId="a3c46f71-4e33-4dbc-964a-56200b0a2a68" providerId="ADAL" clId="{162289FC-13DB-44B9-BD12-4CC890219B27}" dt="2025-11-04T20:45:42.484" v="883" actId="1076"/>
          <ac:spMkLst>
            <pc:docMk/>
            <pc:sldMk cId="2742032699" sldId="333"/>
            <ac:spMk id="4" creationId="{936E3D67-9185-4919-1441-D5500A72ED91}"/>
          </ac:spMkLst>
        </pc:spChg>
        <pc:spChg chg="del">
          <ac:chgData name="Valavičiūtė Sandra | ŠMSM" userId="a3c46f71-4e33-4dbc-964a-56200b0a2a68" providerId="ADAL" clId="{162289FC-13DB-44B9-BD12-4CC890219B27}" dt="2025-11-04T20:39:35.273" v="768"/>
          <ac:spMkLst>
            <pc:docMk/>
            <pc:sldMk cId="2742032699" sldId="333"/>
            <ac:spMk id="5" creationId="{D6FBE700-1D90-D006-47B3-F87663C76DF0}"/>
          </ac:spMkLst>
        </pc:spChg>
        <pc:spChg chg="add mod">
          <ac:chgData name="Valavičiūtė Sandra | ŠMSM" userId="a3c46f71-4e33-4dbc-964a-56200b0a2a68" providerId="ADAL" clId="{162289FC-13DB-44B9-BD12-4CC890219B27}" dt="2025-11-04T20:45:45.044" v="884" actId="1076"/>
          <ac:spMkLst>
            <pc:docMk/>
            <pc:sldMk cId="2742032699" sldId="333"/>
            <ac:spMk id="6" creationId="{F54B3158-6641-4C2F-D2CA-07E07031194F}"/>
          </ac:spMkLst>
        </pc:spChg>
        <pc:spChg chg="add">
          <ac:chgData name="Valavičiūtė Sandra | ŠMSM" userId="a3c46f71-4e33-4dbc-964a-56200b0a2a68" providerId="ADAL" clId="{162289FC-13DB-44B9-BD12-4CC890219B27}" dt="2025-11-04T20:38:30.388" v="754"/>
          <ac:spMkLst>
            <pc:docMk/>
            <pc:sldMk cId="2742032699" sldId="333"/>
            <ac:spMk id="7" creationId="{5D2E5E0B-AEC9-BC8B-AE3D-DA76C4CCD096}"/>
          </ac:spMkLst>
        </pc:spChg>
        <pc:spChg chg="add mod">
          <ac:chgData name="Valavičiūtė Sandra | ŠMSM" userId="a3c46f71-4e33-4dbc-964a-56200b0a2a68" providerId="ADAL" clId="{162289FC-13DB-44B9-BD12-4CC890219B27}" dt="2025-11-04T20:38:38.258" v="756"/>
          <ac:spMkLst>
            <pc:docMk/>
            <pc:sldMk cId="2742032699" sldId="333"/>
            <ac:spMk id="8" creationId="{D2D23602-F03A-3336-3D5A-C49252D697C5}"/>
          </ac:spMkLst>
        </pc:spChg>
        <pc:spChg chg="add del mod">
          <ac:chgData name="Valavičiūtė Sandra | ŠMSM" userId="a3c46f71-4e33-4dbc-964a-56200b0a2a68" providerId="ADAL" clId="{162289FC-13DB-44B9-BD12-4CC890219B27}" dt="2025-11-04T20:38:44.742" v="758" actId="478"/>
          <ac:spMkLst>
            <pc:docMk/>
            <pc:sldMk cId="2742032699" sldId="333"/>
            <ac:spMk id="10" creationId="{AF6BDFEB-9582-D388-C7A2-C2C681B439D6}"/>
          </ac:spMkLst>
        </pc:spChg>
        <pc:spChg chg="add mod">
          <ac:chgData name="Valavičiūtė Sandra | ŠMSM" userId="a3c46f71-4e33-4dbc-964a-56200b0a2a68" providerId="ADAL" clId="{162289FC-13DB-44B9-BD12-4CC890219B27}" dt="2025-11-04T20:45:32.494" v="880" actId="1076"/>
          <ac:spMkLst>
            <pc:docMk/>
            <pc:sldMk cId="2742032699" sldId="333"/>
            <ac:spMk id="11" creationId="{056E1866-1A78-4314-757D-0F2B0157AA35}"/>
          </ac:spMkLst>
        </pc:spChg>
        <pc:spChg chg="add del mod">
          <ac:chgData name="Valavičiūtė Sandra | ŠMSM" userId="a3c46f71-4e33-4dbc-964a-56200b0a2a68" providerId="ADAL" clId="{162289FC-13DB-44B9-BD12-4CC890219B27}" dt="2025-11-04T20:40:06.836" v="771" actId="931"/>
          <ac:spMkLst>
            <pc:docMk/>
            <pc:sldMk cId="2742032699" sldId="333"/>
            <ac:spMk id="12" creationId="{6F798CC3-2B9F-3744-DCDE-C8B2BBA20F9B}"/>
          </ac:spMkLst>
        </pc:spChg>
        <pc:spChg chg="add mod">
          <ac:chgData name="Valavičiūtė Sandra | ŠMSM" userId="a3c46f71-4e33-4dbc-964a-56200b0a2a68" providerId="ADAL" clId="{162289FC-13DB-44B9-BD12-4CC890219B27}" dt="2025-11-04T20:45:36.456" v="881" actId="1076"/>
          <ac:spMkLst>
            <pc:docMk/>
            <pc:sldMk cId="2742032699" sldId="333"/>
            <ac:spMk id="15" creationId="{A9DEE234-F5FC-5978-ECC0-6600CE12E542}"/>
          </ac:spMkLst>
        </pc:spChg>
        <pc:spChg chg="add mod">
          <ac:chgData name="Valavičiūtė Sandra | ŠMSM" userId="a3c46f71-4e33-4dbc-964a-56200b0a2a68" providerId="ADAL" clId="{162289FC-13DB-44B9-BD12-4CC890219B27}" dt="2025-11-04T20:45:38.947" v="882" actId="1076"/>
          <ac:spMkLst>
            <pc:docMk/>
            <pc:sldMk cId="2742032699" sldId="333"/>
            <ac:spMk id="16" creationId="{E4E6F714-CE0A-69B4-1B5D-81C5F6667366}"/>
          </ac:spMkLst>
        </pc:spChg>
        <pc:picChg chg="add mod">
          <ac:chgData name="Valavičiūtė Sandra | ŠMSM" userId="a3c46f71-4e33-4dbc-964a-56200b0a2a68" providerId="ADAL" clId="{162289FC-13DB-44B9-BD12-4CC890219B27}" dt="2025-11-04T20:40:10.435" v="772" actId="1076"/>
          <ac:picMkLst>
            <pc:docMk/>
            <pc:sldMk cId="2742032699" sldId="333"/>
            <ac:picMk id="14" creationId="{D3F992AE-441B-BAEC-7776-320B393C615C}"/>
          </ac:picMkLst>
        </pc:picChg>
        <pc:picChg chg="add del mod">
          <ac:chgData name="Valavičiūtė Sandra | ŠMSM" userId="a3c46f71-4e33-4dbc-964a-56200b0a2a68" providerId="ADAL" clId="{162289FC-13DB-44B9-BD12-4CC890219B27}" dt="2025-11-04T20:39:41.829" v="770" actId="478"/>
          <ac:picMkLst>
            <pc:docMk/>
            <pc:sldMk cId="2742032699" sldId="333"/>
            <ac:picMk id="2054" creationId="{6A51ECA3-4CAC-C629-C8FC-7FC8B19419D4}"/>
          </ac:picMkLst>
        </pc:picChg>
      </pc:sldChg>
      <pc:sldChg chg="addSp delSp modSp new mod">
        <pc:chgData name="Valavičiūtė Sandra | ŠMSM" userId="a3c46f71-4e33-4dbc-964a-56200b0a2a68" providerId="ADAL" clId="{162289FC-13DB-44B9-BD12-4CC890219B27}" dt="2025-11-04T20:55:47.170" v="1099" actId="1076"/>
        <pc:sldMkLst>
          <pc:docMk/>
          <pc:sldMk cId="12910069" sldId="334"/>
        </pc:sldMkLst>
        <pc:spChg chg="del">
          <ac:chgData name="Valavičiūtė Sandra | ŠMSM" userId="a3c46f71-4e33-4dbc-964a-56200b0a2a68" providerId="ADAL" clId="{162289FC-13DB-44B9-BD12-4CC890219B27}" dt="2025-11-04T20:50:45.823" v="952" actId="478"/>
          <ac:spMkLst>
            <pc:docMk/>
            <pc:sldMk cId="12910069" sldId="334"/>
            <ac:spMk id="2" creationId="{59EDF491-3C94-70C3-F5D0-E2E93FA53A4C}"/>
          </ac:spMkLst>
        </pc:spChg>
        <pc:spChg chg="del">
          <ac:chgData name="Valavičiūtė Sandra | ŠMSM" userId="a3c46f71-4e33-4dbc-964a-56200b0a2a68" providerId="ADAL" clId="{162289FC-13DB-44B9-BD12-4CC890219B27}" dt="2025-11-04T20:50:52.940" v="954" actId="478"/>
          <ac:spMkLst>
            <pc:docMk/>
            <pc:sldMk cId="12910069" sldId="334"/>
            <ac:spMk id="3" creationId="{02AD3FDE-81B9-8209-7778-55D203C660A7}"/>
          </ac:spMkLst>
        </pc:spChg>
        <pc:spChg chg="del">
          <ac:chgData name="Valavičiūtė Sandra | ŠMSM" userId="a3c46f71-4e33-4dbc-964a-56200b0a2a68" providerId="ADAL" clId="{162289FC-13DB-44B9-BD12-4CC890219B27}" dt="2025-11-04T20:50:50.683" v="953" actId="478"/>
          <ac:spMkLst>
            <pc:docMk/>
            <pc:sldMk cId="12910069" sldId="334"/>
            <ac:spMk id="4" creationId="{47D57E6F-9F96-DD81-1FA0-CE9A99BCC232}"/>
          </ac:spMkLst>
        </pc:spChg>
        <pc:spChg chg="del">
          <ac:chgData name="Valavičiūtė Sandra | ŠMSM" userId="a3c46f71-4e33-4dbc-964a-56200b0a2a68" providerId="ADAL" clId="{162289FC-13DB-44B9-BD12-4CC890219B27}" dt="2025-11-04T20:54:46.320" v="977"/>
          <ac:spMkLst>
            <pc:docMk/>
            <pc:sldMk cId="12910069" sldId="334"/>
            <ac:spMk id="5" creationId="{DDE102D7-8B20-3BAC-AAF7-B601173FA07A}"/>
          </ac:spMkLst>
        </pc:spChg>
        <pc:spChg chg="add mod">
          <ac:chgData name="Valavičiūtė Sandra | ŠMSM" userId="a3c46f71-4e33-4dbc-964a-56200b0a2a68" providerId="ADAL" clId="{162289FC-13DB-44B9-BD12-4CC890219B27}" dt="2025-11-04T20:51:31.998" v="976" actId="14100"/>
          <ac:spMkLst>
            <pc:docMk/>
            <pc:sldMk cId="12910069" sldId="334"/>
            <ac:spMk id="7" creationId="{C4C87E64-C6C2-E05D-DCB4-35EFA055027D}"/>
          </ac:spMkLst>
        </pc:spChg>
        <pc:picChg chg="add mod">
          <ac:chgData name="Valavičiūtė Sandra | ŠMSM" userId="a3c46f71-4e33-4dbc-964a-56200b0a2a68" providerId="ADAL" clId="{162289FC-13DB-44B9-BD12-4CC890219B27}" dt="2025-11-04T20:55:47.170" v="1099" actId="1076"/>
          <ac:picMkLst>
            <pc:docMk/>
            <pc:sldMk cId="12910069" sldId="334"/>
            <ac:picMk id="3074" creationId="{AD7A9940-F822-71DE-D53E-04636B6D9A57}"/>
          </ac:picMkLst>
        </pc:picChg>
      </pc:sldChg>
      <pc:sldChg chg="add del">
        <pc:chgData name="Valavičiūtė Sandra | ŠMSM" userId="a3c46f71-4e33-4dbc-964a-56200b0a2a68" providerId="ADAL" clId="{162289FC-13DB-44B9-BD12-4CC890219B27}" dt="2025-11-04T21:00:50.245" v="1103"/>
        <pc:sldMkLst>
          <pc:docMk/>
          <pc:sldMk cId="877334399" sldId="335"/>
        </pc:sldMkLst>
      </pc:sldChg>
      <pc:sldChg chg="addSp delSp modSp add mod modClrScheme chgLayout">
        <pc:chgData name="Valavičiūtė Sandra | ŠMSM" userId="a3c46f71-4e33-4dbc-964a-56200b0a2a68" providerId="ADAL" clId="{162289FC-13DB-44B9-BD12-4CC890219B27}" dt="2025-11-05T13:21:34.005" v="1356" actId="1076"/>
        <pc:sldMkLst>
          <pc:docMk/>
          <pc:sldMk cId="2250788340" sldId="335"/>
        </pc:sldMkLst>
        <pc:spChg chg="add del mod">
          <ac:chgData name="Valavičiūtė Sandra | ŠMSM" userId="a3c46f71-4e33-4dbc-964a-56200b0a2a68" providerId="ADAL" clId="{162289FC-13DB-44B9-BD12-4CC890219B27}" dt="2025-11-05T13:20:38.226" v="1351"/>
          <ac:spMkLst>
            <pc:docMk/>
            <pc:sldMk cId="2250788340" sldId="335"/>
            <ac:spMk id="2" creationId="{7BE2604D-58E5-178F-1AAF-6E4B8C3C8757}"/>
          </ac:spMkLst>
        </pc:spChg>
        <pc:spChg chg="mod">
          <ac:chgData name="Valavičiūtė Sandra | ŠMSM" userId="a3c46f71-4e33-4dbc-964a-56200b0a2a68" providerId="ADAL" clId="{162289FC-13DB-44B9-BD12-4CC890219B27}" dt="2025-11-05T13:20:52.523" v="1353" actId="26606"/>
          <ac:spMkLst>
            <pc:docMk/>
            <pc:sldMk cId="2250788340" sldId="335"/>
            <ac:spMk id="7" creationId="{D42BC692-FA47-317C-241D-C4DC0F74008E}"/>
          </ac:spMkLst>
        </pc:spChg>
        <pc:spChg chg="add del mod">
          <ac:chgData name="Valavičiūtė Sandra | ŠMSM" userId="a3c46f71-4e33-4dbc-964a-56200b0a2a68" providerId="ADAL" clId="{162289FC-13DB-44B9-BD12-4CC890219B27}" dt="2025-11-05T13:20:52.523" v="1353" actId="26606"/>
          <ac:spMkLst>
            <pc:docMk/>
            <pc:sldMk cId="2250788340" sldId="335"/>
            <ac:spMk id="1031" creationId="{D3655200-890A-8C66-A532-B0BDCB552825}"/>
          </ac:spMkLst>
        </pc:spChg>
        <pc:picChg chg="add mod">
          <ac:chgData name="Valavičiūtė Sandra | ŠMSM" userId="a3c46f71-4e33-4dbc-964a-56200b0a2a68" providerId="ADAL" clId="{162289FC-13DB-44B9-BD12-4CC890219B27}" dt="2025-11-05T13:21:34.005" v="1356" actId="1076"/>
          <ac:picMkLst>
            <pc:docMk/>
            <pc:sldMk cId="2250788340" sldId="335"/>
            <ac:picMk id="1026" creationId="{2C5FB9BA-5D19-91A1-88DF-1E9FE4452700}"/>
          </ac:picMkLst>
        </pc:picChg>
        <pc:picChg chg="del">
          <ac:chgData name="Valavičiūtė Sandra | ŠMSM" userId="a3c46f71-4e33-4dbc-964a-56200b0a2a68" providerId="ADAL" clId="{162289FC-13DB-44B9-BD12-4CC890219B27}" dt="2025-11-04T21:00:59.406" v="1105" actId="478"/>
          <ac:picMkLst>
            <pc:docMk/>
            <pc:sldMk cId="2250788340" sldId="335"/>
            <ac:picMk id="3074" creationId="{E4B0D0AA-83BF-7B23-E1C7-03FBF03AFFFD}"/>
          </ac:picMkLst>
        </pc:picChg>
      </pc:sldChg>
      <pc:sldChg chg="addSp delSp modSp add mod">
        <pc:chgData name="Valavičiūtė Sandra | ŠMSM" userId="a3c46f71-4e33-4dbc-964a-56200b0a2a68" providerId="ADAL" clId="{162289FC-13DB-44B9-BD12-4CC890219B27}" dt="2025-11-05T13:21:31.460" v="1355" actId="1076"/>
        <pc:sldMkLst>
          <pc:docMk/>
          <pc:sldMk cId="1694088092" sldId="336"/>
        </pc:sldMkLst>
        <pc:spChg chg="del">
          <ac:chgData name="Valavičiūtė Sandra | ŠMSM" userId="a3c46f71-4e33-4dbc-964a-56200b0a2a68" providerId="ADAL" clId="{162289FC-13DB-44B9-BD12-4CC890219B27}" dt="2025-11-05T13:21:26.821" v="1354"/>
          <ac:spMkLst>
            <pc:docMk/>
            <pc:sldMk cId="1694088092" sldId="336"/>
            <ac:spMk id="2" creationId="{38D8ABD5-7D43-819D-8C80-D05422D6E7CC}"/>
          </ac:spMkLst>
        </pc:spChg>
        <pc:spChg chg="add mod">
          <ac:chgData name="Valavičiūtė Sandra | ŠMSM" userId="a3c46f71-4e33-4dbc-964a-56200b0a2a68" providerId="ADAL" clId="{162289FC-13DB-44B9-BD12-4CC890219B27}" dt="2025-11-04T21:06:22.497" v="1176" actId="20577"/>
          <ac:spMkLst>
            <pc:docMk/>
            <pc:sldMk cId="1694088092" sldId="336"/>
            <ac:spMk id="4" creationId="{E151D6C3-C82E-7EC0-07ED-D72EF585648A}"/>
          </ac:spMkLst>
        </pc:spChg>
        <pc:spChg chg="del mod">
          <ac:chgData name="Valavičiūtė Sandra | ŠMSM" userId="a3c46f71-4e33-4dbc-964a-56200b0a2a68" providerId="ADAL" clId="{162289FC-13DB-44B9-BD12-4CC890219B27}" dt="2025-11-04T21:05:28.571" v="1154"/>
          <ac:spMkLst>
            <pc:docMk/>
            <pc:sldMk cId="1694088092" sldId="336"/>
            <ac:spMk id="7" creationId="{9A336319-E34F-EFC1-2643-429676E6D429}"/>
          </ac:spMkLst>
        </pc:spChg>
        <pc:picChg chg="add mod">
          <ac:chgData name="Valavičiūtė Sandra | ŠMSM" userId="a3c46f71-4e33-4dbc-964a-56200b0a2a68" providerId="ADAL" clId="{162289FC-13DB-44B9-BD12-4CC890219B27}" dt="2025-11-05T13:21:31.460" v="1355" actId="1076"/>
          <ac:picMkLst>
            <pc:docMk/>
            <pc:sldMk cId="1694088092" sldId="336"/>
            <ac:picMk id="2050" creationId="{9679D433-0DD4-487F-4B19-563326423140}"/>
          </ac:picMkLst>
        </pc:picChg>
      </pc:sldChg>
      <pc:sldChg chg="addSp delSp modSp add mod modClrScheme chgLayout">
        <pc:chgData name="Valavičiūtė Sandra | ŠMSM" userId="a3c46f71-4e33-4dbc-964a-56200b0a2a68" providerId="ADAL" clId="{162289FC-13DB-44B9-BD12-4CC890219B27}" dt="2025-11-05T13:22:59.598" v="1373" actId="1076"/>
        <pc:sldMkLst>
          <pc:docMk/>
          <pc:sldMk cId="1370203883" sldId="337"/>
        </pc:sldMkLst>
        <pc:spChg chg="del">
          <ac:chgData name="Valavičiūtė Sandra | ŠMSM" userId="a3c46f71-4e33-4dbc-964a-56200b0a2a68" providerId="ADAL" clId="{162289FC-13DB-44B9-BD12-4CC890219B27}" dt="2025-11-05T13:22:09.692" v="1357"/>
          <ac:spMkLst>
            <pc:docMk/>
            <pc:sldMk cId="1370203883" sldId="337"/>
            <ac:spMk id="2" creationId="{AEB9933A-8DD9-05C9-C8A7-7CEF19E9FC74}"/>
          </ac:spMkLst>
        </pc:spChg>
        <pc:spChg chg="add mod">
          <ac:chgData name="Valavičiūtė Sandra | ŠMSM" userId="a3c46f71-4e33-4dbc-964a-56200b0a2a68" providerId="ADAL" clId="{162289FC-13DB-44B9-BD12-4CC890219B27}" dt="2025-11-05T13:22:59.598" v="1373" actId="1076"/>
          <ac:spMkLst>
            <pc:docMk/>
            <pc:sldMk cId="1370203883" sldId="337"/>
            <ac:spMk id="4" creationId="{6B4D0219-E243-2349-28C4-4D245211171C}"/>
          </ac:spMkLst>
        </pc:spChg>
        <pc:spChg chg="add del">
          <ac:chgData name="Valavičiūtė Sandra | ŠMSM" userId="a3c46f71-4e33-4dbc-964a-56200b0a2a68" providerId="ADAL" clId="{162289FC-13DB-44B9-BD12-4CC890219B27}" dt="2025-11-05T13:22:33.096" v="1364" actId="26606"/>
          <ac:spMkLst>
            <pc:docMk/>
            <pc:sldMk cId="1370203883" sldId="337"/>
            <ac:spMk id="3076" creationId="{5014F89D-0CEC-2669-3BFE-C3438A239A91}"/>
          </ac:spMkLst>
        </pc:spChg>
        <pc:spChg chg="add del">
          <ac:chgData name="Valavičiūtė Sandra | ŠMSM" userId="a3c46f71-4e33-4dbc-964a-56200b0a2a68" providerId="ADAL" clId="{162289FC-13DB-44B9-BD12-4CC890219B27}" dt="2025-11-05T13:22:34.691" v="1366" actId="26606"/>
          <ac:spMkLst>
            <pc:docMk/>
            <pc:sldMk cId="1370203883" sldId="337"/>
            <ac:spMk id="3078" creationId="{C6952202-F784-1B67-0F4E-A8FA3F872448}"/>
          </ac:spMkLst>
        </pc:spChg>
        <pc:spChg chg="add del mod">
          <ac:chgData name="Valavičiūtė Sandra | ŠMSM" userId="a3c46f71-4e33-4dbc-964a-56200b0a2a68" providerId="ADAL" clId="{162289FC-13DB-44B9-BD12-4CC890219B27}" dt="2025-11-05T13:22:25.361" v="1362" actId="478"/>
          <ac:spMkLst>
            <pc:docMk/>
            <pc:sldMk cId="1370203883" sldId="337"/>
            <ac:spMk id="3079" creationId="{5088F604-9571-5DFD-FE95-A235AA5E95B9}"/>
          </ac:spMkLst>
        </pc:spChg>
        <pc:spChg chg="add del mod">
          <ac:chgData name="Valavičiūtė Sandra | ŠMSM" userId="a3c46f71-4e33-4dbc-964a-56200b0a2a68" providerId="ADAL" clId="{162289FC-13DB-44B9-BD12-4CC890219B27}" dt="2025-11-05T13:22:39.314" v="1369" actId="478"/>
          <ac:spMkLst>
            <pc:docMk/>
            <pc:sldMk cId="1370203883" sldId="337"/>
            <ac:spMk id="3080" creationId="{1DAC9666-ED9A-FDE5-E2C5-BE61DDF8C7C6}"/>
          </ac:spMkLst>
        </pc:spChg>
        <pc:spChg chg="add del mod">
          <ac:chgData name="Valavičiūtė Sandra | ŠMSM" userId="a3c46f71-4e33-4dbc-964a-56200b0a2a68" providerId="ADAL" clId="{162289FC-13DB-44B9-BD12-4CC890219B27}" dt="2025-11-05T13:22:37.140" v="1368" actId="478"/>
          <ac:spMkLst>
            <pc:docMk/>
            <pc:sldMk cId="1370203883" sldId="337"/>
            <ac:spMk id="3081" creationId="{538606B4-2293-9630-B331-3B8AD58A89FA}"/>
          </ac:spMkLst>
        </pc:spChg>
        <pc:picChg chg="add mod">
          <ac:chgData name="Valavičiūtė Sandra | ŠMSM" userId="a3c46f71-4e33-4dbc-964a-56200b0a2a68" providerId="ADAL" clId="{162289FC-13DB-44B9-BD12-4CC890219B27}" dt="2025-11-05T13:22:34.707" v="1367" actId="26606"/>
          <ac:picMkLst>
            <pc:docMk/>
            <pc:sldMk cId="1370203883" sldId="337"/>
            <ac:picMk id="3074" creationId="{95114FC8-F2F4-E416-BD9C-F883E5F31480}"/>
          </ac:picMkLst>
        </pc:picChg>
      </pc:sldChg>
      <pc:sldChg chg="addSp delSp modSp add mod">
        <pc:chgData name="Valavičiūtė Sandra | ŠMSM" userId="a3c46f71-4e33-4dbc-964a-56200b0a2a68" providerId="ADAL" clId="{162289FC-13DB-44B9-BD12-4CC890219B27}" dt="2025-11-05T13:26:10.487" v="1375" actId="1076"/>
        <pc:sldMkLst>
          <pc:docMk/>
          <pc:sldMk cId="2129174317" sldId="338"/>
        </pc:sldMkLst>
        <pc:spChg chg="del">
          <ac:chgData name="Valavičiūtė Sandra | ŠMSM" userId="a3c46f71-4e33-4dbc-964a-56200b0a2a68" providerId="ADAL" clId="{162289FC-13DB-44B9-BD12-4CC890219B27}" dt="2025-11-05T13:26:08.554" v="1374"/>
          <ac:spMkLst>
            <pc:docMk/>
            <pc:sldMk cId="2129174317" sldId="338"/>
            <ac:spMk id="2" creationId="{28F2B46B-BBAE-348E-86B3-CBD115AD7F8F}"/>
          </ac:spMkLst>
        </pc:spChg>
        <pc:spChg chg="add mod">
          <ac:chgData name="Valavičiūtė Sandra | ŠMSM" userId="a3c46f71-4e33-4dbc-964a-56200b0a2a68" providerId="ADAL" clId="{162289FC-13DB-44B9-BD12-4CC890219B27}" dt="2025-11-04T21:08:45.323" v="1224" actId="1076"/>
          <ac:spMkLst>
            <pc:docMk/>
            <pc:sldMk cId="2129174317" sldId="338"/>
            <ac:spMk id="4" creationId="{301B03A0-F6E2-099F-1D83-8B80ED68F164}"/>
          </ac:spMkLst>
        </pc:spChg>
        <pc:picChg chg="add mod">
          <ac:chgData name="Valavičiūtė Sandra | ŠMSM" userId="a3c46f71-4e33-4dbc-964a-56200b0a2a68" providerId="ADAL" clId="{162289FC-13DB-44B9-BD12-4CC890219B27}" dt="2025-11-05T13:26:10.487" v="1375" actId="1076"/>
          <ac:picMkLst>
            <pc:docMk/>
            <pc:sldMk cId="2129174317" sldId="338"/>
            <ac:picMk id="4098" creationId="{F522DE07-9EF6-366C-D334-E503E8F6056B}"/>
          </ac:picMkLst>
        </pc:picChg>
      </pc:sldChg>
      <pc:sldChg chg="addSp delSp modSp new mod">
        <pc:chgData name="Valavičiūtė Sandra | ŠMSM" userId="a3c46f71-4e33-4dbc-964a-56200b0a2a68" providerId="ADAL" clId="{162289FC-13DB-44B9-BD12-4CC890219B27}" dt="2025-11-04T21:15:01.224" v="1255"/>
        <pc:sldMkLst>
          <pc:docMk/>
          <pc:sldMk cId="3630599471" sldId="339"/>
        </pc:sldMkLst>
        <pc:spChg chg="mod">
          <ac:chgData name="Valavičiūtė Sandra | ŠMSM" userId="a3c46f71-4e33-4dbc-964a-56200b0a2a68" providerId="ADAL" clId="{162289FC-13DB-44B9-BD12-4CC890219B27}" dt="2025-11-04T21:09:47.257" v="1235" actId="27636"/>
          <ac:spMkLst>
            <pc:docMk/>
            <pc:sldMk cId="3630599471" sldId="339"/>
            <ac:spMk id="2" creationId="{9D5935A8-CC1C-2F89-CFC3-CD6039FEA1E5}"/>
          </ac:spMkLst>
        </pc:spChg>
        <pc:spChg chg="mod">
          <ac:chgData name="Valavičiūtė Sandra | ŠMSM" userId="a3c46f71-4e33-4dbc-964a-56200b0a2a68" providerId="ADAL" clId="{162289FC-13DB-44B9-BD12-4CC890219B27}" dt="2025-11-04T21:10:20.016" v="1246" actId="5793"/>
          <ac:spMkLst>
            <pc:docMk/>
            <pc:sldMk cId="3630599471" sldId="339"/>
            <ac:spMk id="3" creationId="{DDD669A5-B39F-14A4-D89E-E78CF34BAEBA}"/>
          </ac:spMkLst>
        </pc:spChg>
        <pc:spChg chg="del">
          <ac:chgData name="Valavičiūtė Sandra | ŠMSM" userId="a3c46f71-4e33-4dbc-964a-56200b0a2a68" providerId="ADAL" clId="{162289FC-13DB-44B9-BD12-4CC890219B27}" dt="2025-11-04T21:09:27.910" v="1229" actId="478"/>
          <ac:spMkLst>
            <pc:docMk/>
            <pc:sldMk cId="3630599471" sldId="339"/>
            <ac:spMk id="4" creationId="{091A96E4-4302-9C89-E6A4-3BEF53FC14A1}"/>
          </ac:spMkLst>
        </pc:spChg>
        <pc:spChg chg="del">
          <ac:chgData name="Valavičiūtė Sandra | ŠMSM" userId="a3c46f71-4e33-4dbc-964a-56200b0a2a68" providerId="ADAL" clId="{162289FC-13DB-44B9-BD12-4CC890219B27}" dt="2025-11-04T21:09:31.202" v="1230" actId="478"/>
          <ac:spMkLst>
            <pc:docMk/>
            <pc:sldMk cId="3630599471" sldId="339"/>
            <ac:spMk id="5" creationId="{4E578B46-936B-BF7A-8A2F-C073C0B21D02}"/>
          </ac:spMkLst>
        </pc:spChg>
        <pc:spChg chg="add mod">
          <ac:chgData name="Valavičiūtė Sandra | ŠMSM" userId="a3c46f71-4e33-4dbc-964a-56200b0a2a68" providerId="ADAL" clId="{162289FC-13DB-44B9-BD12-4CC890219B27}" dt="2025-11-04T21:15:01.224" v="1255"/>
          <ac:spMkLst>
            <pc:docMk/>
            <pc:sldMk cId="3630599471" sldId="339"/>
            <ac:spMk id="6" creationId="{04C9A372-D7BC-9D99-A8CF-4031E7E142B2}"/>
          </ac:spMkLst>
        </pc:spChg>
      </pc:sldChg>
      <pc:sldChg chg="addSp delSp modSp new mod modClrScheme chgLayout">
        <pc:chgData name="Valavičiūtė Sandra | ŠMSM" userId="a3c46f71-4e33-4dbc-964a-56200b0a2a68" providerId="ADAL" clId="{162289FC-13DB-44B9-BD12-4CC890219B27}" dt="2025-11-04T21:16:42.709" v="1350" actId="1076"/>
        <pc:sldMkLst>
          <pc:docMk/>
          <pc:sldMk cId="3291913444" sldId="340"/>
        </pc:sldMkLst>
        <pc:spChg chg="del">
          <ac:chgData name="Valavičiūtė Sandra | ŠMSM" userId="a3c46f71-4e33-4dbc-964a-56200b0a2a68" providerId="ADAL" clId="{162289FC-13DB-44B9-BD12-4CC890219B27}" dt="2025-11-04T21:15:09.735" v="1257" actId="700"/>
          <ac:spMkLst>
            <pc:docMk/>
            <pc:sldMk cId="3291913444" sldId="340"/>
            <ac:spMk id="2" creationId="{41D7FC95-67DB-8D5E-1F5C-9D520C0E0BF9}"/>
          </ac:spMkLst>
        </pc:spChg>
        <pc:spChg chg="del mod ord">
          <ac:chgData name="Valavičiūtė Sandra | ŠMSM" userId="a3c46f71-4e33-4dbc-964a-56200b0a2a68" providerId="ADAL" clId="{162289FC-13DB-44B9-BD12-4CC890219B27}" dt="2025-11-04T21:15:09.735" v="1257" actId="700"/>
          <ac:spMkLst>
            <pc:docMk/>
            <pc:sldMk cId="3291913444" sldId="340"/>
            <ac:spMk id="3" creationId="{78B83441-2373-C030-5BE3-D04E82051D46}"/>
          </ac:spMkLst>
        </pc:spChg>
        <pc:spChg chg="del">
          <ac:chgData name="Valavičiūtė Sandra | ŠMSM" userId="a3c46f71-4e33-4dbc-964a-56200b0a2a68" providerId="ADAL" clId="{162289FC-13DB-44B9-BD12-4CC890219B27}" dt="2025-11-04T21:15:09.735" v="1257" actId="700"/>
          <ac:spMkLst>
            <pc:docMk/>
            <pc:sldMk cId="3291913444" sldId="340"/>
            <ac:spMk id="4" creationId="{FA29ACE0-0051-4042-4E96-D6DC8784216E}"/>
          </ac:spMkLst>
        </pc:spChg>
        <pc:spChg chg="del">
          <ac:chgData name="Valavičiūtė Sandra | ŠMSM" userId="a3c46f71-4e33-4dbc-964a-56200b0a2a68" providerId="ADAL" clId="{162289FC-13DB-44B9-BD12-4CC890219B27}" dt="2025-11-04T21:15:09.735" v="1257" actId="700"/>
          <ac:spMkLst>
            <pc:docMk/>
            <pc:sldMk cId="3291913444" sldId="340"/>
            <ac:spMk id="5" creationId="{D34BEAFA-4A72-247C-A223-8CB249836891}"/>
          </ac:spMkLst>
        </pc:spChg>
        <pc:spChg chg="add del mod ord">
          <ac:chgData name="Valavičiūtė Sandra | ŠMSM" userId="a3c46f71-4e33-4dbc-964a-56200b0a2a68" providerId="ADAL" clId="{162289FC-13DB-44B9-BD12-4CC890219B27}" dt="2025-11-04T21:15:11.311" v="1258"/>
          <ac:spMkLst>
            <pc:docMk/>
            <pc:sldMk cId="3291913444" sldId="340"/>
            <ac:spMk id="6" creationId="{D888A2B8-8480-621E-F8EA-435F82CDAF3A}"/>
          </ac:spMkLst>
        </pc:spChg>
        <pc:spChg chg="add mod">
          <ac:chgData name="Valavičiūtė Sandra | ŠMSM" userId="a3c46f71-4e33-4dbc-964a-56200b0a2a68" providerId="ADAL" clId="{162289FC-13DB-44B9-BD12-4CC890219B27}" dt="2025-11-04T21:16:31.080" v="1349" actId="404"/>
          <ac:spMkLst>
            <pc:docMk/>
            <pc:sldMk cId="3291913444" sldId="340"/>
            <ac:spMk id="7" creationId="{239A328B-2B7C-7ABC-3C50-62A86BBDD03C}"/>
          </ac:spMkLst>
        </pc:spChg>
        <pc:spChg chg="add mod">
          <ac:chgData name="Valavičiūtė Sandra | ŠMSM" userId="a3c46f71-4e33-4dbc-964a-56200b0a2a68" providerId="ADAL" clId="{162289FC-13DB-44B9-BD12-4CC890219B27}" dt="2025-11-04T21:16:42.709" v="1350" actId="1076"/>
          <ac:spMkLst>
            <pc:docMk/>
            <pc:sldMk cId="3291913444" sldId="340"/>
            <ac:spMk id="8" creationId="{C266C0DA-DEC7-DAA3-1580-DE28727915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E0DE-8C94-4FA8-920E-3008928977BA}" type="datetimeFigureOut">
              <a:rPr lang="lt-LT" smtClean="0"/>
              <a:t>2025-11-05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64B57-E4FA-48A0-AB0C-D5D5FBA78D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971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64B57-E4FA-48A0-AB0C-D5D5FBA78D0E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246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skaidrė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EA0C-39B9-6E9F-066E-100570A3D6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371" y="1997530"/>
            <a:ext cx="7380514" cy="2387600"/>
          </a:xfrm>
        </p:spPr>
        <p:txBody>
          <a:bodyPr anchor="b"/>
          <a:lstStyle>
            <a:lvl1pPr algn="l">
              <a:defRPr sz="6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64218-BE11-3B4D-9D96-E584BFE7C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371" y="4610782"/>
            <a:ext cx="7380514" cy="1655762"/>
          </a:xfrm>
        </p:spPr>
        <p:txBody>
          <a:bodyPr/>
          <a:lstStyle>
            <a:lvl1pPr marL="0" indent="0" algn="l">
              <a:buNone/>
              <a:defRPr sz="2400">
                <a:latin typeface="Beausite Fit Medium" panose="020B06030505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BD168-F164-02DE-235F-F2CE23A74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2117" y="283964"/>
            <a:ext cx="4508624" cy="6962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7A79F-DC14-F696-ED39-55AE89370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371" y="966949"/>
            <a:ext cx="1756057" cy="4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_pastrai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1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2159" y="2193273"/>
            <a:ext cx="6462459" cy="41364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2159" y="1323559"/>
            <a:ext cx="6462459" cy="4442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9865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diag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0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800123" y="1358590"/>
            <a:ext cx="5262563" cy="4622800"/>
          </a:xfr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5283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7380" y="2804160"/>
            <a:ext cx="10435307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0EBE30-CF06-FB83-8E1D-54EFD7F8861F}"/>
              </a:ext>
            </a:extLst>
          </p:cNvPr>
          <p:cNvSpPr/>
          <p:nvPr userDrawn="1"/>
        </p:nvSpPr>
        <p:spPr>
          <a:xfrm>
            <a:off x="0" y="6591631"/>
            <a:ext cx="12192000" cy="27432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9699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0EBE30-CF06-FB83-8E1D-54EFD7F8861F}"/>
              </a:ext>
            </a:extLst>
          </p:cNvPr>
          <p:cNvSpPr/>
          <p:nvPr userDrawn="1"/>
        </p:nvSpPr>
        <p:spPr>
          <a:xfrm>
            <a:off x="0" y="6591631"/>
            <a:ext cx="12192000" cy="27432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4137E8E-D906-8909-CE9C-2D15289C98A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27381" y="2765425"/>
            <a:ext cx="10880408" cy="3525838"/>
          </a:xfr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3801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_diagra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7381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A23643EE-5398-27E4-E67B-DBCF67634A1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37050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C064CCCC-8801-DC6C-2BF5-7D9A739323A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045450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C9383-A13B-4298-DAE0-45A7DF60EB75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2637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iliustraci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4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A96C3F-86CE-CE84-5778-1ED7E86AF2F4}"/>
              </a:ext>
            </a:extLst>
          </p:cNvPr>
          <p:cNvSpPr txBox="1">
            <a:spLocks/>
          </p:cNvSpPr>
          <p:nvPr userDrawn="1"/>
        </p:nvSpPr>
        <p:spPr>
          <a:xfrm>
            <a:off x="838200" y="1404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latin typeface="Beausite Fit Medium" panose="020B0603050502060203" pitchFamily="34" charset="0"/>
              </a:rPr>
              <a:t>Click to edit Master title style</a:t>
            </a:r>
            <a:endParaRPr lang="en-LT" sz="1600" dirty="0">
              <a:latin typeface="Beausite Fit Medium" panose="020B060305050206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59038"/>
            <a:ext cx="4851400" cy="39100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5732D75-B346-6900-7EDF-2936CCCFE77C}"/>
              </a:ext>
            </a:extLst>
          </p:cNvPr>
          <p:cNvSpPr/>
          <p:nvPr userDrawn="1"/>
        </p:nvSpPr>
        <p:spPr>
          <a:xfrm>
            <a:off x="7302507" y="1947493"/>
            <a:ext cx="4360289" cy="4360289"/>
          </a:xfrm>
          <a:prstGeom prst="ellipse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7856F8-A003-1DA6-AD82-8896D423D1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2953" y="2865321"/>
            <a:ext cx="2387203" cy="2306119"/>
          </a:xfrm>
        </p:spPr>
        <p:txBody>
          <a:bodyPr/>
          <a:lstStyle>
            <a:lvl1pPr>
              <a:defRPr>
                <a:latin typeface="Beausite Fit Medium" panose="020B0603050502060203" pitchFamily="34" charset="0"/>
              </a:defRPr>
            </a:lvl1pPr>
          </a:lstStyle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34028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3CB71-6111-5E9F-E645-188AF9664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3050" y="0"/>
            <a:ext cx="55689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4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038745"/>
            <a:ext cx="6619240" cy="3229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7904"/>
            <a:ext cx="6619240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C6F36-E5E6-086A-DAD3-4EBD4EDCC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6163" y="2277904"/>
            <a:ext cx="3262312" cy="3991134"/>
          </a:xfrm>
        </p:spPr>
        <p:txBody>
          <a:bodyPr/>
          <a:lstStyle>
            <a:lvl1pPr>
              <a:defRPr>
                <a:latin typeface="Beausite Fit Medium" panose="020B0603050502060203" pitchFamily="34" charset="0"/>
              </a:defRPr>
            </a:lvl1pPr>
          </a:lstStyle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9560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43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as_1">
    <p:bg>
      <p:bgPr>
        <a:solidFill>
          <a:srgbClr val="E6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A1AA87AF-B233-9BB7-C4E5-EAA7D07FA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9003" y="2142565"/>
            <a:ext cx="4198114" cy="4715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F52C3-B3E2-6BDA-DA45-642A8EF51E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253389" y="-572430"/>
            <a:ext cx="44513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4451-FAA4-0A25-AB43-59060DEC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4" y="1521755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5AFE-BD55-A278-25B4-02E913C6F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24" y="400143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0E6F9-49B2-60EA-BE05-8A3CED662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57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as_2">
    <p:bg>
      <p:bgPr>
        <a:solidFill>
          <a:srgbClr val="E6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rcular design with lines in center&#10;&#10;AI-generated content may be incorrect.">
            <a:extLst>
              <a:ext uri="{FF2B5EF4-FFF2-40B4-BE49-F238E27FC236}">
                <a16:creationId xmlns:a16="http://schemas.microsoft.com/office/drawing/2014/main" id="{3C803DBB-7ECC-A777-5AA8-D7081F9BF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850" y="2360706"/>
            <a:ext cx="4347459" cy="4294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F1A86-9703-CAEC-6354-DA35F80F3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253389" y="-565172"/>
            <a:ext cx="44513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4451-FAA4-0A25-AB43-59060DEC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4" y="1521755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5AFE-BD55-A278-25B4-02E913C6F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24" y="400143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0E6F9-49B2-60EA-BE05-8A3CED662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nė skaidr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35600-DED4-FA6E-50D2-1B16C9B79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654565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5264218-BE11-3B4D-9D96-E584BFE7C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858" y="2996294"/>
            <a:ext cx="3700917" cy="1104219"/>
          </a:xfrm>
        </p:spPr>
        <p:txBody>
          <a:bodyPr/>
          <a:lstStyle>
            <a:lvl1pPr marL="0" indent="0" algn="l">
              <a:buNone/>
              <a:defRPr sz="2400">
                <a:latin typeface="Beausite Fit Medium" panose="020B06030505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39C7E-DFE7-1D5C-C29B-FB2658600E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9225" y="2632216"/>
            <a:ext cx="2589317" cy="10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vadinimas ir 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322518" y="3429000"/>
            <a:ext cx="2573544" cy="4120116"/>
          </a:xfrm>
          <a:prstGeom prst="round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EF5EED-CD28-4252-4C7B-CDC8995B347A}"/>
              </a:ext>
            </a:extLst>
          </p:cNvPr>
          <p:cNvSpPr/>
          <p:nvPr userDrawn="1"/>
        </p:nvSpPr>
        <p:spPr>
          <a:xfrm>
            <a:off x="3298864" y="3429000"/>
            <a:ext cx="2573544" cy="4120116"/>
          </a:xfrm>
          <a:prstGeom prst="round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61CA1B-B69D-274A-25D9-46F83893E522}"/>
              </a:ext>
            </a:extLst>
          </p:cNvPr>
          <p:cNvSpPr/>
          <p:nvPr userDrawn="1"/>
        </p:nvSpPr>
        <p:spPr>
          <a:xfrm>
            <a:off x="6275210" y="3429000"/>
            <a:ext cx="2573544" cy="4120116"/>
          </a:xfrm>
          <a:prstGeom prst="round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F06024-B995-7D6A-C90D-AF97C9FAF96E}"/>
              </a:ext>
            </a:extLst>
          </p:cNvPr>
          <p:cNvSpPr/>
          <p:nvPr userDrawn="1"/>
        </p:nvSpPr>
        <p:spPr>
          <a:xfrm>
            <a:off x="9251555" y="3429000"/>
            <a:ext cx="2573544" cy="4120116"/>
          </a:xfrm>
          <a:prstGeom prst="round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 b="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3443" y="3749709"/>
            <a:ext cx="1991695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445104" y="3756667"/>
            <a:ext cx="2281064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68279" y="3756666"/>
            <a:ext cx="2187406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C54353-AF63-9B64-29D9-1B195F76E88E}"/>
              </a:ext>
            </a:extLst>
          </p:cNvPr>
          <p:cNvSpPr/>
          <p:nvPr userDrawn="1"/>
        </p:nvSpPr>
        <p:spPr>
          <a:xfrm>
            <a:off x="1180951" y="1709481"/>
            <a:ext cx="856678" cy="856678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721E18-A77C-AF17-7580-F7676BC9A093}"/>
              </a:ext>
            </a:extLst>
          </p:cNvPr>
          <p:cNvSpPr/>
          <p:nvPr userDrawn="1"/>
        </p:nvSpPr>
        <p:spPr>
          <a:xfrm>
            <a:off x="4157297" y="1709481"/>
            <a:ext cx="856678" cy="856678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E87CFF-7883-1E1C-7012-353EAE00FF57}"/>
              </a:ext>
            </a:extLst>
          </p:cNvPr>
          <p:cNvSpPr/>
          <p:nvPr userDrawn="1"/>
        </p:nvSpPr>
        <p:spPr>
          <a:xfrm>
            <a:off x="7133643" y="1709481"/>
            <a:ext cx="856678" cy="856678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3011" y="2941655"/>
            <a:ext cx="2472558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350891" y="2937499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327237" y="2937156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9F6F2-AB87-9E78-C888-02E916F96C2B}"/>
              </a:ext>
            </a:extLst>
          </p:cNvPr>
          <p:cNvSpPr/>
          <p:nvPr userDrawn="1"/>
        </p:nvSpPr>
        <p:spPr>
          <a:xfrm>
            <a:off x="10109988" y="1709481"/>
            <a:ext cx="856678" cy="856678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158632-A398-8160-1855-46B4CFE1C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3582" y="2937156"/>
            <a:ext cx="2469491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 algn="l">
              <a:buFontTx/>
              <a:buNone/>
              <a:defRPr sz="1800">
                <a:latin typeface="Beausite Fit Medium" panose="020B0603050502060203" pitchFamily="34" charset="0"/>
              </a:defRPr>
            </a:lvl2pPr>
            <a:lvl3pPr marL="914400" indent="0" algn="l">
              <a:buFontTx/>
              <a:buNone/>
              <a:defRPr sz="1800">
                <a:latin typeface="Beausite Fit Medium" panose="020B0603050502060203" pitchFamily="34" charset="0"/>
              </a:defRPr>
            </a:lvl3pPr>
            <a:lvl4pPr marL="1371600" indent="0" algn="l">
              <a:buFontTx/>
              <a:buNone/>
              <a:defRPr sz="1800">
                <a:latin typeface="Beausite Fit Medium" panose="020B0603050502060203" pitchFamily="34" charset="0"/>
              </a:defRPr>
            </a:lvl4pPr>
            <a:lvl5pPr marL="1828800" indent="0" algn="l">
              <a:buFontTx/>
              <a:buNone/>
              <a:defRPr sz="1800">
                <a:latin typeface="Beausite Fit Medium" panose="020B06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1DC37E-3759-3AB9-9586-2088AA95E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69425" y="3756025"/>
            <a:ext cx="2286000" cy="18113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 sz="1400" b="0" i="0">
                <a:latin typeface="Beausite Fit Light" panose="020B0403050502060203" pitchFamily="34" charset="0"/>
              </a:defRPr>
            </a:lvl2pPr>
            <a:lvl3pPr marL="914400" indent="0">
              <a:buFontTx/>
              <a:buNone/>
              <a:defRPr sz="1400" b="0" i="0">
                <a:latin typeface="Beausite Fit Light" panose="020B0403050502060203" pitchFamily="34" charset="0"/>
              </a:defRPr>
            </a:lvl3pPr>
            <a:lvl4pPr marL="1371600" indent="0">
              <a:buFontTx/>
              <a:buNone/>
              <a:defRPr sz="1400" b="0" i="0">
                <a:latin typeface="Beausite Fit Light" panose="020B0403050502060203" pitchFamily="34" charset="0"/>
              </a:defRPr>
            </a:lvl4pPr>
            <a:lvl5pPr marL="1828800" indent="0">
              <a:buFontTx/>
              <a:buNone/>
              <a:defRPr sz="1400" b="0" i="0">
                <a:latin typeface="Beausite Fit Light" panose="020B04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80786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vadinimas ir 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322518" y="2853985"/>
            <a:ext cx="2573544" cy="4695131"/>
          </a:xfrm>
          <a:prstGeom prst="round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EF5EED-CD28-4252-4C7B-CDC8995B347A}"/>
              </a:ext>
            </a:extLst>
          </p:cNvPr>
          <p:cNvSpPr/>
          <p:nvPr userDrawn="1"/>
        </p:nvSpPr>
        <p:spPr>
          <a:xfrm>
            <a:off x="3298864" y="2853985"/>
            <a:ext cx="2573544" cy="4695131"/>
          </a:xfrm>
          <a:prstGeom prst="round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61CA1B-B69D-274A-25D9-46F83893E522}"/>
              </a:ext>
            </a:extLst>
          </p:cNvPr>
          <p:cNvSpPr/>
          <p:nvPr userDrawn="1"/>
        </p:nvSpPr>
        <p:spPr>
          <a:xfrm>
            <a:off x="6275210" y="2853985"/>
            <a:ext cx="2573544" cy="4695131"/>
          </a:xfrm>
          <a:prstGeom prst="round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F06024-B995-7D6A-C90D-AF97C9FAF96E}"/>
              </a:ext>
            </a:extLst>
          </p:cNvPr>
          <p:cNvSpPr/>
          <p:nvPr userDrawn="1"/>
        </p:nvSpPr>
        <p:spPr>
          <a:xfrm>
            <a:off x="9251555" y="2853985"/>
            <a:ext cx="2573544" cy="4695131"/>
          </a:xfrm>
          <a:prstGeom prst="round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 b="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3443" y="3035907"/>
            <a:ext cx="1991695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445104" y="3042865"/>
            <a:ext cx="2281064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68279" y="3042864"/>
            <a:ext cx="2187406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C54353-AF63-9B64-29D9-1B195F76E88E}"/>
              </a:ext>
            </a:extLst>
          </p:cNvPr>
          <p:cNvSpPr/>
          <p:nvPr userDrawn="1"/>
        </p:nvSpPr>
        <p:spPr>
          <a:xfrm>
            <a:off x="1180951" y="1346558"/>
            <a:ext cx="856678" cy="856678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721E18-A77C-AF17-7580-F7676BC9A093}"/>
              </a:ext>
            </a:extLst>
          </p:cNvPr>
          <p:cNvSpPr/>
          <p:nvPr userDrawn="1"/>
        </p:nvSpPr>
        <p:spPr>
          <a:xfrm>
            <a:off x="4157297" y="1346558"/>
            <a:ext cx="856678" cy="856678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E87CFF-7883-1E1C-7012-353EAE00FF57}"/>
              </a:ext>
            </a:extLst>
          </p:cNvPr>
          <p:cNvSpPr/>
          <p:nvPr userDrawn="1"/>
        </p:nvSpPr>
        <p:spPr>
          <a:xfrm>
            <a:off x="7133643" y="1346558"/>
            <a:ext cx="856678" cy="856678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3011" y="2345936"/>
            <a:ext cx="2472558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350891" y="2341780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327237" y="2341437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9F6F2-AB87-9E78-C888-02E916F96C2B}"/>
              </a:ext>
            </a:extLst>
          </p:cNvPr>
          <p:cNvSpPr/>
          <p:nvPr userDrawn="1"/>
        </p:nvSpPr>
        <p:spPr>
          <a:xfrm>
            <a:off x="10109988" y="1346558"/>
            <a:ext cx="856678" cy="856678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158632-A398-8160-1855-46B4CFE1C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3582" y="2341437"/>
            <a:ext cx="2469491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 algn="l">
              <a:buFontTx/>
              <a:buNone/>
              <a:defRPr sz="1800">
                <a:latin typeface="Beausite Fit Medium" panose="020B0603050502060203" pitchFamily="34" charset="0"/>
              </a:defRPr>
            </a:lvl2pPr>
            <a:lvl3pPr marL="914400" indent="0" algn="l">
              <a:buFontTx/>
              <a:buNone/>
              <a:defRPr sz="1800">
                <a:latin typeface="Beausite Fit Medium" panose="020B0603050502060203" pitchFamily="34" charset="0"/>
              </a:defRPr>
            </a:lvl3pPr>
            <a:lvl4pPr marL="1371600" indent="0" algn="l">
              <a:buFontTx/>
              <a:buNone/>
              <a:defRPr sz="1800">
                <a:latin typeface="Beausite Fit Medium" panose="020B0603050502060203" pitchFamily="34" charset="0"/>
              </a:defRPr>
            </a:lvl4pPr>
            <a:lvl5pPr marL="1828800" indent="0" algn="l">
              <a:buFontTx/>
              <a:buNone/>
              <a:defRPr sz="1800">
                <a:latin typeface="Beausite Fit Medium" panose="020B06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1DC37E-3759-3AB9-9586-2088AA95E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69425" y="3041964"/>
            <a:ext cx="2286000" cy="36761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 sz="1400" b="0" i="0">
                <a:latin typeface="Beausite Fit Light" panose="020B0403050502060203" pitchFamily="34" charset="0"/>
              </a:defRPr>
            </a:lvl2pPr>
            <a:lvl3pPr marL="914400" indent="0">
              <a:buFontTx/>
              <a:buNone/>
              <a:defRPr sz="1400" b="0" i="0">
                <a:latin typeface="Beausite Fit Light" panose="020B0403050502060203" pitchFamily="34" charset="0"/>
              </a:defRPr>
            </a:lvl3pPr>
            <a:lvl4pPr marL="1371600" indent="0">
              <a:buFontTx/>
              <a:buNone/>
              <a:defRPr sz="1400" b="0" i="0">
                <a:latin typeface="Beausite Fit Light" panose="020B0403050502060203" pitchFamily="34" charset="0"/>
              </a:defRPr>
            </a:lvl4pPr>
            <a:lvl5pPr marL="1828800" indent="0">
              <a:buFontTx/>
              <a:buNone/>
              <a:defRPr sz="1400" b="0" i="0">
                <a:latin typeface="Beausite Fit Light" panose="020B04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08405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punkta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80" y="434938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733" y="4349384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1149" y="4349383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081" y="2997200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9800" y="2997200"/>
            <a:ext cx="2469491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3164" y="2997200"/>
            <a:ext cx="2469492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E0A3B6-53E9-D773-7C28-6ACF857ED9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6909" y="4349383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B04F4B0E-109B-B132-DC26-DFA2C2EFCE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08924" y="2997200"/>
            <a:ext cx="2469492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F8691-3B4C-91B8-2994-DC9CB009DA08}"/>
              </a:ext>
            </a:extLst>
          </p:cNvPr>
          <p:cNvSpPr/>
          <p:nvPr userDrawn="1"/>
        </p:nvSpPr>
        <p:spPr>
          <a:xfrm>
            <a:off x="513080" y="3728720"/>
            <a:ext cx="2472558" cy="91440"/>
          </a:xfrm>
          <a:prstGeom prst="rect">
            <a:avLst/>
          </a:prstGeom>
          <a:solidFill>
            <a:srgbClr val="4E80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FC571-062C-F46C-CB3D-F18AE8781075}"/>
              </a:ext>
            </a:extLst>
          </p:cNvPr>
          <p:cNvSpPr/>
          <p:nvPr userDrawn="1"/>
        </p:nvSpPr>
        <p:spPr>
          <a:xfrm>
            <a:off x="3459480" y="3728720"/>
            <a:ext cx="2472558" cy="91440"/>
          </a:xfrm>
          <a:prstGeom prst="rect">
            <a:avLst/>
          </a:prstGeom>
          <a:solidFill>
            <a:srgbClr val="4E80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8F9B91-53C8-DB41-7AD7-23C69B0D072F}"/>
              </a:ext>
            </a:extLst>
          </p:cNvPr>
          <p:cNvSpPr/>
          <p:nvPr userDrawn="1"/>
        </p:nvSpPr>
        <p:spPr>
          <a:xfrm>
            <a:off x="6405880" y="3728720"/>
            <a:ext cx="2472558" cy="91440"/>
          </a:xfrm>
          <a:prstGeom prst="rect">
            <a:avLst/>
          </a:prstGeom>
          <a:solidFill>
            <a:srgbClr val="4E80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681EB8-E1CE-3B57-C8C7-AA4C408D3BE0}"/>
              </a:ext>
            </a:extLst>
          </p:cNvPr>
          <p:cNvSpPr/>
          <p:nvPr userDrawn="1"/>
        </p:nvSpPr>
        <p:spPr>
          <a:xfrm>
            <a:off x="9311640" y="3728720"/>
            <a:ext cx="2472558" cy="91440"/>
          </a:xfrm>
          <a:prstGeom prst="rect">
            <a:avLst/>
          </a:prstGeom>
          <a:solidFill>
            <a:srgbClr val="4E80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9658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_ir_punkta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10251F58-C5F4-9409-AB93-E1A5AC382CC0}"/>
              </a:ext>
            </a:extLst>
          </p:cNvPr>
          <p:cNvSpPr/>
          <p:nvPr userDrawn="1"/>
        </p:nvSpPr>
        <p:spPr>
          <a:xfrm>
            <a:off x="1119302" y="2053771"/>
            <a:ext cx="10050087" cy="4804229"/>
          </a:xfrm>
          <a:prstGeom prst="round2Same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3B83A7-8CB7-4BA9-7246-DB038C1CB84A}"/>
              </a:ext>
            </a:extLst>
          </p:cNvPr>
          <p:cNvSpPr/>
          <p:nvPr userDrawn="1"/>
        </p:nvSpPr>
        <p:spPr>
          <a:xfrm>
            <a:off x="5562337" y="1537298"/>
            <a:ext cx="1041664" cy="1041664"/>
          </a:xfrm>
          <a:prstGeom prst="ellipse">
            <a:avLst/>
          </a:prstGeom>
          <a:solidFill>
            <a:srgbClr val="B6D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11739" y="416883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511739" y="355875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019" y="416883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95019" y="355875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C2DA36-3BF3-ADD7-BF19-68B2458DB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7179" y="416883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F12D7AA-70A0-26D1-A263-1A58B3426D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7179" y="355875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32032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1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459" y="314267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459" y="253259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C2DA36-3BF3-ADD7-BF19-68B2458DB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6619" y="314267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F12D7AA-70A0-26D1-A263-1A58B3426D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06619" y="253259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24958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_pastrai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1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2159" y="2193273"/>
            <a:ext cx="6462459" cy="41364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2159" y="1323559"/>
            <a:ext cx="6462459" cy="4442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05568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diag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1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800123" y="1358590"/>
            <a:ext cx="5262563" cy="4622800"/>
          </a:xfr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53951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7380" y="2804160"/>
            <a:ext cx="10435307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0EBE30-CF06-FB83-8E1D-54EFD7F8861F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91921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0EBE30-CF06-FB83-8E1D-54EFD7F8861F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4137E8E-D906-8909-CE9C-2D15289C98A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27381" y="2765425"/>
            <a:ext cx="10880408" cy="3525838"/>
          </a:xfr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8380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_diagra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7381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A23643EE-5398-27E4-E67B-DBCF67634A1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37050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C064CCCC-8801-DC6C-2BF5-7D9A739323A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045450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C9383-A13B-4298-DAE0-45A7DF60EB75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3374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as_1"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striped background&#10;&#10;AI-generated content may be incorrect.">
            <a:extLst>
              <a:ext uri="{FF2B5EF4-FFF2-40B4-BE49-F238E27FC236}">
                <a16:creationId xmlns:a16="http://schemas.microsoft.com/office/drawing/2014/main" id="{6BD8773C-051D-63D3-FC87-F7A91EFC7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9183" y="1915675"/>
            <a:ext cx="5545846" cy="3790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BFDA83-7244-0747-632B-11CE1A439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253389" y="-572430"/>
            <a:ext cx="44513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4451-FAA4-0A25-AB43-59060DEC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4" y="1521755"/>
            <a:ext cx="9144000" cy="2387600"/>
          </a:xfrm>
        </p:spPr>
        <p:txBody>
          <a:bodyPr anchor="b"/>
          <a:lstStyle>
            <a:lvl1pPr algn="l">
              <a:defRPr sz="6000" b="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5AFE-BD55-A278-25B4-02E913C6F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24" y="400143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0E6F9-49B2-60EA-BE05-8A3CED662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4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iliustraci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4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A96C3F-86CE-CE84-5778-1ED7E86AF2F4}"/>
              </a:ext>
            </a:extLst>
          </p:cNvPr>
          <p:cNvSpPr txBox="1">
            <a:spLocks/>
          </p:cNvSpPr>
          <p:nvPr userDrawn="1"/>
        </p:nvSpPr>
        <p:spPr>
          <a:xfrm>
            <a:off x="838200" y="1404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latin typeface="Beausite Fit Medium" panose="020B0603050502060203" pitchFamily="34" charset="0"/>
              </a:rPr>
              <a:t>Click to edit Master title style</a:t>
            </a:r>
            <a:endParaRPr lang="en-LT" sz="1600" dirty="0">
              <a:latin typeface="Beausite Fit Medium" panose="020B060305050206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59038"/>
            <a:ext cx="4851400" cy="39100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5732D75-B346-6900-7EDF-2936CCCFE77C}"/>
              </a:ext>
            </a:extLst>
          </p:cNvPr>
          <p:cNvSpPr/>
          <p:nvPr userDrawn="1"/>
        </p:nvSpPr>
        <p:spPr>
          <a:xfrm>
            <a:off x="7302507" y="1947493"/>
            <a:ext cx="4360289" cy="4360289"/>
          </a:xfrm>
          <a:prstGeom prst="ellipse">
            <a:avLst/>
          </a:prstGeom>
          <a:solidFill>
            <a:srgbClr val="E6F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7856F8-A003-1DA6-AD82-8896D423D1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2953" y="2865321"/>
            <a:ext cx="2387203" cy="2306119"/>
          </a:xfrm>
        </p:spPr>
        <p:txBody>
          <a:bodyPr/>
          <a:lstStyle>
            <a:lvl1pPr>
              <a:defRPr>
                <a:latin typeface="Beausite Fit Medium" panose="020B0603050502060203" pitchFamily="34" charset="0"/>
              </a:defRPr>
            </a:lvl1pPr>
          </a:lstStyle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692607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iliustracij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7006F-15C0-BA8B-0BA9-1A985AA42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623050" y="0"/>
            <a:ext cx="55689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4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038745"/>
            <a:ext cx="6619240" cy="3229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7904"/>
            <a:ext cx="6619240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C6F36-E5E6-086A-DAD3-4EBD4EDCC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6163" y="2277904"/>
            <a:ext cx="3262312" cy="3991134"/>
          </a:xfrm>
        </p:spPr>
        <p:txBody>
          <a:bodyPr/>
          <a:lstStyle>
            <a:lvl1pPr>
              <a:defRPr>
                <a:latin typeface="Beausite Fit Medium" panose="020B0603050502060203" pitchFamily="34" charset="0"/>
              </a:defRPr>
            </a:lvl1pPr>
          </a:lstStyle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154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485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as_1">
    <p:bg>
      <p:bgPr>
        <a:solidFill>
          <a:srgbClr val="FC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ack background&#10;&#10;AI-generated content may be incorrect.">
            <a:extLst>
              <a:ext uri="{FF2B5EF4-FFF2-40B4-BE49-F238E27FC236}">
                <a16:creationId xmlns:a16="http://schemas.microsoft.com/office/drawing/2014/main" id="{B22B2400-5F9C-28DF-D090-CBEF5884E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1547" y="1037753"/>
            <a:ext cx="3455749" cy="8417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95CAC-76A5-FA79-CF43-2118B275E4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253389" y="-572430"/>
            <a:ext cx="44513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4451-FAA4-0A25-AB43-59060DEC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4" y="1521755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5AFE-BD55-A278-25B4-02E913C6F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24" y="400143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0E6F9-49B2-60EA-BE05-8A3CED662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4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as_2">
    <p:bg>
      <p:bgPr>
        <a:solidFill>
          <a:srgbClr val="FC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ack logo&#10;&#10;AI-generated content may be incorrect.">
            <a:extLst>
              <a:ext uri="{FF2B5EF4-FFF2-40B4-BE49-F238E27FC236}">
                <a16:creationId xmlns:a16="http://schemas.microsoft.com/office/drawing/2014/main" id="{6523CA67-0453-CD5E-BCCA-C176668B7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9221" y="2856570"/>
            <a:ext cx="4636790" cy="3778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CE601-3F76-4B0D-84DD-BB69A33B8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253389" y="-572430"/>
            <a:ext cx="44513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4451-FAA4-0A25-AB43-59060DEC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4" y="1521755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5AFE-BD55-A278-25B4-02E913C6F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24" y="400143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0E6F9-49B2-60EA-BE05-8A3CED662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0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vadinimas ir 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322518" y="3429000"/>
            <a:ext cx="2573544" cy="4120116"/>
          </a:xfrm>
          <a:prstGeom prst="round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EF5EED-CD28-4252-4C7B-CDC8995B347A}"/>
              </a:ext>
            </a:extLst>
          </p:cNvPr>
          <p:cNvSpPr/>
          <p:nvPr userDrawn="1"/>
        </p:nvSpPr>
        <p:spPr>
          <a:xfrm>
            <a:off x="3298864" y="3429000"/>
            <a:ext cx="2573544" cy="4120116"/>
          </a:xfrm>
          <a:prstGeom prst="round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61CA1B-B69D-274A-25D9-46F83893E522}"/>
              </a:ext>
            </a:extLst>
          </p:cNvPr>
          <p:cNvSpPr/>
          <p:nvPr userDrawn="1"/>
        </p:nvSpPr>
        <p:spPr>
          <a:xfrm>
            <a:off x="6275210" y="3429000"/>
            <a:ext cx="2573544" cy="4120116"/>
          </a:xfrm>
          <a:prstGeom prst="round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F06024-B995-7D6A-C90D-AF97C9FAF96E}"/>
              </a:ext>
            </a:extLst>
          </p:cNvPr>
          <p:cNvSpPr/>
          <p:nvPr userDrawn="1"/>
        </p:nvSpPr>
        <p:spPr>
          <a:xfrm>
            <a:off x="9251555" y="3429000"/>
            <a:ext cx="2573544" cy="4120116"/>
          </a:xfrm>
          <a:prstGeom prst="round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 b="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10673" y="3749709"/>
            <a:ext cx="2196241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445104" y="3756667"/>
            <a:ext cx="2281064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68279" y="3756666"/>
            <a:ext cx="2187406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C54353-AF63-9B64-29D9-1B195F76E88E}"/>
              </a:ext>
            </a:extLst>
          </p:cNvPr>
          <p:cNvSpPr/>
          <p:nvPr userDrawn="1"/>
        </p:nvSpPr>
        <p:spPr>
          <a:xfrm>
            <a:off x="1180951" y="1709481"/>
            <a:ext cx="856678" cy="8566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721E18-A77C-AF17-7580-F7676BC9A093}"/>
              </a:ext>
            </a:extLst>
          </p:cNvPr>
          <p:cNvSpPr/>
          <p:nvPr userDrawn="1"/>
        </p:nvSpPr>
        <p:spPr>
          <a:xfrm>
            <a:off x="4157297" y="1709481"/>
            <a:ext cx="856678" cy="8566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E87CFF-7883-1E1C-7012-353EAE00FF57}"/>
              </a:ext>
            </a:extLst>
          </p:cNvPr>
          <p:cNvSpPr/>
          <p:nvPr userDrawn="1"/>
        </p:nvSpPr>
        <p:spPr>
          <a:xfrm>
            <a:off x="7133643" y="1709481"/>
            <a:ext cx="856678" cy="8566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3011" y="2941655"/>
            <a:ext cx="2472558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350891" y="2937499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327237" y="2937156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9F6F2-AB87-9E78-C888-02E916F96C2B}"/>
              </a:ext>
            </a:extLst>
          </p:cNvPr>
          <p:cNvSpPr/>
          <p:nvPr userDrawn="1"/>
        </p:nvSpPr>
        <p:spPr>
          <a:xfrm>
            <a:off x="10109988" y="1709481"/>
            <a:ext cx="856678" cy="8566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158632-A398-8160-1855-46B4CFE1C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3582" y="2937156"/>
            <a:ext cx="2469491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 algn="l">
              <a:buFontTx/>
              <a:buNone/>
              <a:defRPr sz="1800">
                <a:latin typeface="Beausite Fit Medium" panose="020B0603050502060203" pitchFamily="34" charset="0"/>
              </a:defRPr>
            </a:lvl2pPr>
            <a:lvl3pPr marL="914400" indent="0" algn="l">
              <a:buFontTx/>
              <a:buNone/>
              <a:defRPr sz="1800">
                <a:latin typeface="Beausite Fit Medium" panose="020B0603050502060203" pitchFamily="34" charset="0"/>
              </a:defRPr>
            </a:lvl3pPr>
            <a:lvl4pPr marL="1371600" indent="0" algn="l">
              <a:buFontTx/>
              <a:buNone/>
              <a:defRPr sz="1800">
                <a:latin typeface="Beausite Fit Medium" panose="020B0603050502060203" pitchFamily="34" charset="0"/>
              </a:defRPr>
            </a:lvl4pPr>
            <a:lvl5pPr marL="1828800" indent="0" algn="l">
              <a:buFontTx/>
              <a:buNone/>
              <a:defRPr sz="1800">
                <a:latin typeface="Beausite Fit Medium" panose="020B06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1DC37E-3759-3AB9-9586-2088AA95E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95327" y="3756025"/>
            <a:ext cx="2286000" cy="18113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 sz="1400" b="0" i="0">
                <a:latin typeface="Beausite Fit Light" panose="020B0403050502060203" pitchFamily="34" charset="0"/>
              </a:defRPr>
            </a:lvl2pPr>
            <a:lvl3pPr marL="914400" indent="0">
              <a:buFontTx/>
              <a:buNone/>
              <a:defRPr sz="1400" b="0" i="0">
                <a:latin typeface="Beausite Fit Light" panose="020B0403050502060203" pitchFamily="34" charset="0"/>
              </a:defRPr>
            </a:lvl3pPr>
            <a:lvl4pPr marL="1371600" indent="0">
              <a:buFontTx/>
              <a:buNone/>
              <a:defRPr sz="1400" b="0" i="0">
                <a:latin typeface="Beausite Fit Light" panose="020B0403050502060203" pitchFamily="34" charset="0"/>
              </a:defRPr>
            </a:lvl4pPr>
            <a:lvl5pPr marL="1828800" indent="0">
              <a:buFontTx/>
              <a:buNone/>
              <a:defRPr sz="1400" b="0" i="0">
                <a:latin typeface="Beausite Fit Light" panose="020B04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804446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vadinimas ir 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322518" y="2853985"/>
            <a:ext cx="2573544" cy="4695131"/>
          </a:xfrm>
          <a:prstGeom prst="round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EF5EED-CD28-4252-4C7B-CDC8995B347A}"/>
              </a:ext>
            </a:extLst>
          </p:cNvPr>
          <p:cNvSpPr/>
          <p:nvPr userDrawn="1"/>
        </p:nvSpPr>
        <p:spPr>
          <a:xfrm>
            <a:off x="3298864" y="2853985"/>
            <a:ext cx="2573544" cy="4695131"/>
          </a:xfrm>
          <a:prstGeom prst="round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61CA1B-B69D-274A-25D9-46F83893E522}"/>
              </a:ext>
            </a:extLst>
          </p:cNvPr>
          <p:cNvSpPr/>
          <p:nvPr userDrawn="1"/>
        </p:nvSpPr>
        <p:spPr>
          <a:xfrm>
            <a:off x="6275210" y="2853985"/>
            <a:ext cx="2573544" cy="4695131"/>
          </a:xfrm>
          <a:prstGeom prst="round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F06024-B995-7D6A-C90D-AF97C9FAF96E}"/>
              </a:ext>
            </a:extLst>
          </p:cNvPr>
          <p:cNvSpPr/>
          <p:nvPr userDrawn="1"/>
        </p:nvSpPr>
        <p:spPr>
          <a:xfrm>
            <a:off x="9251555" y="2853985"/>
            <a:ext cx="2573544" cy="4695131"/>
          </a:xfrm>
          <a:prstGeom prst="round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 b="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3443" y="3035907"/>
            <a:ext cx="1991695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445104" y="3042865"/>
            <a:ext cx="2281064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68279" y="3042864"/>
            <a:ext cx="2187406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C54353-AF63-9B64-29D9-1B195F76E88E}"/>
              </a:ext>
            </a:extLst>
          </p:cNvPr>
          <p:cNvSpPr/>
          <p:nvPr userDrawn="1"/>
        </p:nvSpPr>
        <p:spPr>
          <a:xfrm>
            <a:off x="1180951" y="1346558"/>
            <a:ext cx="856678" cy="8566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721E18-A77C-AF17-7580-F7676BC9A093}"/>
              </a:ext>
            </a:extLst>
          </p:cNvPr>
          <p:cNvSpPr/>
          <p:nvPr userDrawn="1"/>
        </p:nvSpPr>
        <p:spPr>
          <a:xfrm>
            <a:off x="4157297" y="1346558"/>
            <a:ext cx="856678" cy="8566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E87CFF-7883-1E1C-7012-353EAE00FF57}"/>
              </a:ext>
            </a:extLst>
          </p:cNvPr>
          <p:cNvSpPr/>
          <p:nvPr userDrawn="1"/>
        </p:nvSpPr>
        <p:spPr>
          <a:xfrm>
            <a:off x="7133643" y="1346558"/>
            <a:ext cx="856678" cy="8566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3011" y="2345936"/>
            <a:ext cx="2472558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350891" y="2341780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327237" y="2341437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9F6F2-AB87-9E78-C888-02E916F96C2B}"/>
              </a:ext>
            </a:extLst>
          </p:cNvPr>
          <p:cNvSpPr/>
          <p:nvPr userDrawn="1"/>
        </p:nvSpPr>
        <p:spPr>
          <a:xfrm>
            <a:off x="10109988" y="1346558"/>
            <a:ext cx="856678" cy="8566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158632-A398-8160-1855-46B4CFE1C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3582" y="2341437"/>
            <a:ext cx="2469491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 algn="l">
              <a:buFontTx/>
              <a:buNone/>
              <a:defRPr sz="1800">
                <a:latin typeface="Beausite Fit Medium" panose="020B0603050502060203" pitchFamily="34" charset="0"/>
              </a:defRPr>
            </a:lvl2pPr>
            <a:lvl3pPr marL="914400" indent="0" algn="l">
              <a:buFontTx/>
              <a:buNone/>
              <a:defRPr sz="1800">
                <a:latin typeface="Beausite Fit Medium" panose="020B0603050502060203" pitchFamily="34" charset="0"/>
              </a:defRPr>
            </a:lvl3pPr>
            <a:lvl4pPr marL="1371600" indent="0" algn="l">
              <a:buFontTx/>
              <a:buNone/>
              <a:defRPr sz="1800">
                <a:latin typeface="Beausite Fit Medium" panose="020B0603050502060203" pitchFamily="34" charset="0"/>
              </a:defRPr>
            </a:lvl4pPr>
            <a:lvl5pPr marL="1828800" indent="0" algn="l">
              <a:buFontTx/>
              <a:buNone/>
              <a:defRPr sz="1800">
                <a:latin typeface="Beausite Fit Medium" panose="020B06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1DC37E-3759-3AB9-9586-2088AA95E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14113" y="3041964"/>
            <a:ext cx="2141311" cy="36761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 sz="1400" b="0" i="0">
                <a:latin typeface="Beausite Fit Light" panose="020B0403050502060203" pitchFamily="34" charset="0"/>
              </a:defRPr>
            </a:lvl2pPr>
            <a:lvl3pPr marL="914400" indent="0">
              <a:buFontTx/>
              <a:buNone/>
              <a:defRPr sz="1400" b="0" i="0">
                <a:latin typeface="Beausite Fit Light" panose="020B0403050502060203" pitchFamily="34" charset="0"/>
              </a:defRPr>
            </a:lvl3pPr>
            <a:lvl4pPr marL="1371600" indent="0">
              <a:buFontTx/>
              <a:buNone/>
              <a:defRPr sz="1400" b="0" i="0">
                <a:latin typeface="Beausite Fit Light" panose="020B0403050502060203" pitchFamily="34" charset="0"/>
              </a:defRPr>
            </a:lvl4pPr>
            <a:lvl5pPr marL="1828800" indent="0">
              <a:buFontTx/>
              <a:buNone/>
              <a:defRPr sz="1400" b="0" i="0">
                <a:latin typeface="Beausite Fit Light" panose="020B04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793570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punkta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80" y="434938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733" y="4349384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1149" y="4349383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081" y="2997200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9800" y="2997200"/>
            <a:ext cx="2469491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3164" y="2997200"/>
            <a:ext cx="2469492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E0A3B6-53E9-D773-7C28-6ACF857ED9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6909" y="4349383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B04F4B0E-109B-B132-DC26-DFA2C2EFCE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08924" y="2997200"/>
            <a:ext cx="2469492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F8691-3B4C-91B8-2994-DC9CB009DA08}"/>
              </a:ext>
            </a:extLst>
          </p:cNvPr>
          <p:cNvSpPr/>
          <p:nvPr userDrawn="1"/>
        </p:nvSpPr>
        <p:spPr>
          <a:xfrm>
            <a:off x="513080" y="3728720"/>
            <a:ext cx="2472558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FC571-062C-F46C-CB3D-F18AE8781075}"/>
              </a:ext>
            </a:extLst>
          </p:cNvPr>
          <p:cNvSpPr/>
          <p:nvPr userDrawn="1"/>
        </p:nvSpPr>
        <p:spPr>
          <a:xfrm>
            <a:off x="3459480" y="3728720"/>
            <a:ext cx="2472558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8F9B91-53C8-DB41-7AD7-23C69B0D072F}"/>
              </a:ext>
            </a:extLst>
          </p:cNvPr>
          <p:cNvSpPr/>
          <p:nvPr userDrawn="1"/>
        </p:nvSpPr>
        <p:spPr>
          <a:xfrm>
            <a:off x="6405880" y="3728720"/>
            <a:ext cx="2472558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681EB8-E1CE-3B57-C8C7-AA4C408D3BE0}"/>
              </a:ext>
            </a:extLst>
          </p:cNvPr>
          <p:cNvSpPr/>
          <p:nvPr userDrawn="1"/>
        </p:nvSpPr>
        <p:spPr>
          <a:xfrm>
            <a:off x="9311640" y="3728720"/>
            <a:ext cx="2472558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904791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_ir_punkta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156CDA94-8529-7A72-10EF-6EB46DF59C15}"/>
              </a:ext>
            </a:extLst>
          </p:cNvPr>
          <p:cNvSpPr/>
          <p:nvPr userDrawn="1"/>
        </p:nvSpPr>
        <p:spPr>
          <a:xfrm>
            <a:off x="1119302" y="2053771"/>
            <a:ext cx="10050087" cy="4804229"/>
          </a:xfrm>
          <a:prstGeom prst="round2Same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573649-7C7F-0FA5-D398-3ABD02BACEBA}"/>
              </a:ext>
            </a:extLst>
          </p:cNvPr>
          <p:cNvSpPr/>
          <p:nvPr userDrawn="1"/>
        </p:nvSpPr>
        <p:spPr>
          <a:xfrm>
            <a:off x="5562337" y="1537298"/>
            <a:ext cx="1041664" cy="10416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11739" y="416883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511739" y="355875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019" y="416883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95019" y="355875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C2DA36-3BF3-ADD7-BF19-68B2458DB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7179" y="416883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F12D7AA-70A0-26D1-A263-1A58B3426D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7179" y="355875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026394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1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459" y="314267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459" y="253259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C2DA36-3BF3-ADD7-BF19-68B2458DB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6619" y="314267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F12D7AA-70A0-26D1-A263-1A58B3426D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06619" y="253259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6674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as_2"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a black eye and a black circle&#10;&#10;AI-generated content may be incorrect.">
            <a:extLst>
              <a:ext uri="{FF2B5EF4-FFF2-40B4-BE49-F238E27FC236}">
                <a16:creationId xmlns:a16="http://schemas.microsoft.com/office/drawing/2014/main" id="{5B056FDC-0514-550C-8BC0-C49C89E52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7318" y="1844597"/>
            <a:ext cx="4721515" cy="4563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048E13-1A15-C440-C537-331EF96559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253389" y="-572430"/>
            <a:ext cx="44513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4451-FAA4-0A25-AB43-59060DEC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4" y="1521755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5AFE-BD55-A278-25B4-02E913C6F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24" y="400143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ausite Fit Medium" panose="020B06030505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0E6F9-49B2-60EA-BE05-8A3CED662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1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_pastrai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1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2159" y="2193273"/>
            <a:ext cx="6462459" cy="41364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2159" y="1323559"/>
            <a:ext cx="6462459" cy="4442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95186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diag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1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800123" y="1358590"/>
            <a:ext cx="5262563" cy="4622800"/>
          </a:xfr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996331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7380" y="2804160"/>
            <a:ext cx="10435307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0EBE30-CF06-FB83-8E1D-54EFD7F8861F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32488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0EBE30-CF06-FB83-8E1D-54EFD7F8861F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4137E8E-D906-8909-CE9C-2D15289C98A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27381" y="2765425"/>
            <a:ext cx="10880408" cy="3525838"/>
          </a:xfr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94284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_diagra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0" y="695809"/>
            <a:ext cx="7907019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7907019" cy="245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005BC6D-116B-9570-8ED4-9725653065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7381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A23643EE-5398-27E4-E67B-DBCF67634A1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37050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C064CCCC-8801-DC6C-2BF5-7D9A739323A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045450" y="2804160"/>
            <a:ext cx="3517900" cy="3431230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C9383-A13B-4298-DAE0-45A7DF60EB75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FCF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2801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iliustraci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4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A96C3F-86CE-CE84-5778-1ED7E86AF2F4}"/>
              </a:ext>
            </a:extLst>
          </p:cNvPr>
          <p:cNvSpPr txBox="1">
            <a:spLocks/>
          </p:cNvSpPr>
          <p:nvPr userDrawn="1"/>
        </p:nvSpPr>
        <p:spPr>
          <a:xfrm>
            <a:off x="838200" y="1404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latin typeface="Beausite Fit Medium" panose="020B0603050502060203" pitchFamily="34" charset="0"/>
              </a:rPr>
              <a:t>Click to edit Master title style</a:t>
            </a:r>
            <a:endParaRPr lang="en-LT" sz="1600" dirty="0">
              <a:latin typeface="Beausite Fit Medium" panose="020B060305050206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59038"/>
            <a:ext cx="4851400" cy="39100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5732D75-B346-6900-7EDF-2936CCCFE77C}"/>
              </a:ext>
            </a:extLst>
          </p:cNvPr>
          <p:cNvSpPr/>
          <p:nvPr userDrawn="1"/>
        </p:nvSpPr>
        <p:spPr>
          <a:xfrm>
            <a:off x="7302507" y="1947493"/>
            <a:ext cx="4360289" cy="43602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7856F8-A003-1DA6-AD82-8896D423D1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2953" y="2865321"/>
            <a:ext cx="2387203" cy="2306119"/>
          </a:xfrm>
        </p:spPr>
        <p:txBody>
          <a:bodyPr/>
          <a:lstStyle>
            <a:lvl1pPr>
              <a:defRPr>
                <a:latin typeface="Beausite Fit Medium" panose="020B0603050502060203" pitchFamily="34" charset="0"/>
              </a:defRPr>
            </a:lvl1pPr>
          </a:lstStyle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0287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iliustracij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17CB1-EE42-2514-A328-B3D3B9760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623050" y="0"/>
            <a:ext cx="55689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4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038745"/>
            <a:ext cx="6619240" cy="3229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7904"/>
            <a:ext cx="6619240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C6F36-E5E6-086A-DAD3-4EBD4EDCC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6163" y="2277904"/>
            <a:ext cx="3262312" cy="3991134"/>
          </a:xfrm>
        </p:spPr>
        <p:txBody>
          <a:bodyPr/>
          <a:lstStyle>
            <a:lvl1pPr>
              <a:defRPr>
                <a:latin typeface="Beausite Fit Medium" panose="020B0603050502060203" pitchFamily="34" charset="0"/>
              </a:defRPr>
            </a:lvl1pPr>
          </a:lstStyle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53155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54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punkta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80" y="434938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733" y="4349384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1149" y="4349383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081" y="2997200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9800" y="2997200"/>
            <a:ext cx="2469491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3164" y="2997200"/>
            <a:ext cx="2469492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E0A3B6-53E9-D773-7C28-6ACF857ED9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6909" y="4349383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B04F4B0E-109B-B132-DC26-DFA2C2EFCE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08924" y="2997200"/>
            <a:ext cx="2469492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F8691-3B4C-91B8-2994-DC9CB009DA08}"/>
              </a:ext>
            </a:extLst>
          </p:cNvPr>
          <p:cNvSpPr/>
          <p:nvPr userDrawn="1"/>
        </p:nvSpPr>
        <p:spPr>
          <a:xfrm>
            <a:off x="513080" y="3728720"/>
            <a:ext cx="2472558" cy="91440"/>
          </a:xfrm>
          <a:prstGeom prst="rect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FC571-062C-F46C-CB3D-F18AE8781075}"/>
              </a:ext>
            </a:extLst>
          </p:cNvPr>
          <p:cNvSpPr/>
          <p:nvPr userDrawn="1"/>
        </p:nvSpPr>
        <p:spPr>
          <a:xfrm>
            <a:off x="3459480" y="3728720"/>
            <a:ext cx="2472558" cy="91440"/>
          </a:xfrm>
          <a:prstGeom prst="rect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8F9B91-53C8-DB41-7AD7-23C69B0D072F}"/>
              </a:ext>
            </a:extLst>
          </p:cNvPr>
          <p:cNvSpPr/>
          <p:nvPr userDrawn="1"/>
        </p:nvSpPr>
        <p:spPr>
          <a:xfrm>
            <a:off x="6405880" y="3728720"/>
            <a:ext cx="2472558" cy="91440"/>
          </a:xfrm>
          <a:prstGeom prst="rect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681EB8-E1CE-3B57-C8C7-AA4C408D3BE0}"/>
              </a:ext>
            </a:extLst>
          </p:cNvPr>
          <p:cNvSpPr/>
          <p:nvPr userDrawn="1"/>
        </p:nvSpPr>
        <p:spPr>
          <a:xfrm>
            <a:off x="9311640" y="3728720"/>
            <a:ext cx="2472558" cy="91440"/>
          </a:xfrm>
          <a:prstGeom prst="rect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2309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vadinimas ir 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322518" y="3429000"/>
            <a:ext cx="2573544" cy="4120116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EF5EED-CD28-4252-4C7B-CDC8995B347A}"/>
              </a:ext>
            </a:extLst>
          </p:cNvPr>
          <p:cNvSpPr/>
          <p:nvPr userDrawn="1"/>
        </p:nvSpPr>
        <p:spPr>
          <a:xfrm>
            <a:off x="3298864" y="3429000"/>
            <a:ext cx="2573544" cy="4120116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61CA1B-B69D-274A-25D9-46F83893E522}"/>
              </a:ext>
            </a:extLst>
          </p:cNvPr>
          <p:cNvSpPr/>
          <p:nvPr userDrawn="1"/>
        </p:nvSpPr>
        <p:spPr>
          <a:xfrm>
            <a:off x="6275210" y="3429000"/>
            <a:ext cx="2573544" cy="4120116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F06024-B995-7D6A-C90D-AF97C9FAF96E}"/>
              </a:ext>
            </a:extLst>
          </p:cNvPr>
          <p:cNvSpPr/>
          <p:nvPr userDrawn="1"/>
        </p:nvSpPr>
        <p:spPr>
          <a:xfrm>
            <a:off x="9251555" y="3429000"/>
            <a:ext cx="2573544" cy="4120116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 b="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3443" y="3749709"/>
            <a:ext cx="1991695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445104" y="3756667"/>
            <a:ext cx="2281064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68279" y="3756666"/>
            <a:ext cx="2187406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C54353-AF63-9B64-29D9-1B195F76E88E}"/>
              </a:ext>
            </a:extLst>
          </p:cNvPr>
          <p:cNvSpPr/>
          <p:nvPr userDrawn="1"/>
        </p:nvSpPr>
        <p:spPr>
          <a:xfrm>
            <a:off x="1180951" y="1709481"/>
            <a:ext cx="856678" cy="856678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721E18-A77C-AF17-7580-F7676BC9A093}"/>
              </a:ext>
            </a:extLst>
          </p:cNvPr>
          <p:cNvSpPr/>
          <p:nvPr userDrawn="1"/>
        </p:nvSpPr>
        <p:spPr>
          <a:xfrm>
            <a:off x="4157297" y="1709481"/>
            <a:ext cx="856678" cy="856678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E87CFF-7883-1E1C-7012-353EAE00FF57}"/>
              </a:ext>
            </a:extLst>
          </p:cNvPr>
          <p:cNvSpPr/>
          <p:nvPr userDrawn="1"/>
        </p:nvSpPr>
        <p:spPr>
          <a:xfrm>
            <a:off x="7133643" y="1709481"/>
            <a:ext cx="856678" cy="856678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3011" y="2941655"/>
            <a:ext cx="2472558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350891" y="2937499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327237" y="2937156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9F6F2-AB87-9E78-C888-02E916F96C2B}"/>
              </a:ext>
            </a:extLst>
          </p:cNvPr>
          <p:cNvSpPr/>
          <p:nvPr userDrawn="1"/>
        </p:nvSpPr>
        <p:spPr>
          <a:xfrm>
            <a:off x="10109988" y="1709481"/>
            <a:ext cx="856678" cy="856678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158632-A398-8160-1855-46B4CFE1C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3582" y="2937156"/>
            <a:ext cx="2469491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 algn="l">
              <a:buFontTx/>
              <a:buNone/>
              <a:defRPr sz="1800">
                <a:latin typeface="Beausite Fit Medium" panose="020B0603050502060203" pitchFamily="34" charset="0"/>
              </a:defRPr>
            </a:lvl2pPr>
            <a:lvl3pPr marL="914400" indent="0" algn="l">
              <a:buFontTx/>
              <a:buNone/>
              <a:defRPr sz="1800">
                <a:latin typeface="Beausite Fit Medium" panose="020B0603050502060203" pitchFamily="34" charset="0"/>
              </a:defRPr>
            </a:lvl3pPr>
            <a:lvl4pPr marL="1371600" indent="0" algn="l">
              <a:buFontTx/>
              <a:buNone/>
              <a:defRPr sz="1800">
                <a:latin typeface="Beausite Fit Medium" panose="020B0603050502060203" pitchFamily="34" charset="0"/>
              </a:defRPr>
            </a:lvl4pPr>
            <a:lvl5pPr marL="1828800" indent="0" algn="l">
              <a:buFontTx/>
              <a:buNone/>
              <a:defRPr sz="1800">
                <a:latin typeface="Beausite Fit Medium" panose="020B06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1DC37E-3759-3AB9-9586-2088AA95E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69425" y="3756025"/>
            <a:ext cx="2286000" cy="18113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 sz="1400" b="0" i="0">
                <a:latin typeface="Beausite Fit Light" panose="020B0403050502060203" pitchFamily="34" charset="0"/>
              </a:defRPr>
            </a:lvl2pPr>
            <a:lvl3pPr marL="914400" indent="0">
              <a:buFontTx/>
              <a:buNone/>
              <a:defRPr sz="1400" b="0" i="0">
                <a:latin typeface="Beausite Fit Light" panose="020B0403050502060203" pitchFamily="34" charset="0"/>
              </a:defRPr>
            </a:lvl3pPr>
            <a:lvl4pPr marL="1371600" indent="0">
              <a:buFontTx/>
              <a:buNone/>
              <a:defRPr sz="1400" b="0" i="0">
                <a:latin typeface="Beausite Fit Light" panose="020B0403050502060203" pitchFamily="34" charset="0"/>
              </a:defRPr>
            </a:lvl4pPr>
            <a:lvl5pPr marL="1828800" indent="0">
              <a:buFontTx/>
              <a:buNone/>
              <a:defRPr sz="1400" b="0" i="0">
                <a:latin typeface="Beausite Fit Light" panose="020B04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7153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vadinimas ir 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322518" y="2853985"/>
            <a:ext cx="2573544" cy="4695131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EF5EED-CD28-4252-4C7B-CDC8995B347A}"/>
              </a:ext>
            </a:extLst>
          </p:cNvPr>
          <p:cNvSpPr/>
          <p:nvPr userDrawn="1"/>
        </p:nvSpPr>
        <p:spPr>
          <a:xfrm>
            <a:off x="3298864" y="2853985"/>
            <a:ext cx="2573544" cy="4695131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61CA1B-B69D-274A-25D9-46F83893E522}"/>
              </a:ext>
            </a:extLst>
          </p:cNvPr>
          <p:cNvSpPr/>
          <p:nvPr userDrawn="1"/>
        </p:nvSpPr>
        <p:spPr>
          <a:xfrm>
            <a:off x="6275210" y="2853985"/>
            <a:ext cx="2573544" cy="4695131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2F06024-B995-7D6A-C90D-AF97C9FAF96E}"/>
              </a:ext>
            </a:extLst>
          </p:cNvPr>
          <p:cNvSpPr/>
          <p:nvPr userDrawn="1"/>
        </p:nvSpPr>
        <p:spPr>
          <a:xfrm>
            <a:off x="9251555" y="2853985"/>
            <a:ext cx="2573544" cy="4695131"/>
          </a:xfrm>
          <a:prstGeom prst="round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 b="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3443" y="3035907"/>
            <a:ext cx="1991695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C6D3A0B-A01C-503B-DC15-5603A70E97FE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445104" y="3042865"/>
            <a:ext cx="2281064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22D065-22AC-DD20-0DC0-DD4866654CCF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68279" y="3042864"/>
            <a:ext cx="2187406" cy="36748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C54353-AF63-9B64-29D9-1B195F76E88E}"/>
              </a:ext>
            </a:extLst>
          </p:cNvPr>
          <p:cNvSpPr/>
          <p:nvPr userDrawn="1"/>
        </p:nvSpPr>
        <p:spPr>
          <a:xfrm>
            <a:off x="1180951" y="1346558"/>
            <a:ext cx="856678" cy="856678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721E18-A77C-AF17-7580-F7676BC9A093}"/>
              </a:ext>
            </a:extLst>
          </p:cNvPr>
          <p:cNvSpPr/>
          <p:nvPr userDrawn="1"/>
        </p:nvSpPr>
        <p:spPr>
          <a:xfrm>
            <a:off x="4157297" y="1346558"/>
            <a:ext cx="856678" cy="856678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E87CFF-7883-1E1C-7012-353EAE00FF57}"/>
              </a:ext>
            </a:extLst>
          </p:cNvPr>
          <p:cNvSpPr/>
          <p:nvPr userDrawn="1"/>
        </p:nvSpPr>
        <p:spPr>
          <a:xfrm>
            <a:off x="7133643" y="1346558"/>
            <a:ext cx="856678" cy="856678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3011" y="2345936"/>
            <a:ext cx="2472558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691C56-AA5D-E6BC-CA19-6C1D4FA2DF8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350891" y="2341780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27C9FA-625A-FD23-03D4-786C9269CF3A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327237" y="2341437"/>
            <a:ext cx="2469491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9F6F2-AB87-9E78-C888-02E916F96C2B}"/>
              </a:ext>
            </a:extLst>
          </p:cNvPr>
          <p:cNvSpPr/>
          <p:nvPr userDrawn="1"/>
        </p:nvSpPr>
        <p:spPr>
          <a:xfrm>
            <a:off x="10109988" y="1346558"/>
            <a:ext cx="856678" cy="856678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158632-A398-8160-1855-46B4CFE1C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3582" y="2341437"/>
            <a:ext cx="2469491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 algn="l">
              <a:buFontTx/>
              <a:buNone/>
              <a:defRPr sz="1800">
                <a:latin typeface="Beausite Fit Medium" panose="020B0603050502060203" pitchFamily="34" charset="0"/>
              </a:defRPr>
            </a:lvl2pPr>
            <a:lvl3pPr marL="914400" indent="0" algn="l">
              <a:buFontTx/>
              <a:buNone/>
              <a:defRPr sz="1800">
                <a:latin typeface="Beausite Fit Medium" panose="020B0603050502060203" pitchFamily="34" charset="0"/>
              </a:defRPr>
            </a:lvl3pPr>
            <a:lvl4pPr marL="1371600" indent="0" algn="l">
              <a:buFontTx/>
              <a:buNone/>
              <a:defRPr sz="1800">
                <a:latin typeface="Beausite Fit Medium" panose="020B0603050502060203" pitchFamily="34" charset="0"/>
              </a:defRPr>
            </a:lvl4pPr>
            <a:lvl5pPr marL="1828800" indent="0" algn="l">
              <a:buFontTx/>
              <a:buNone/>
              <a:defRPr sz="1800">
                <a:latin typeface="Beausite Fit Medium" panose="020B06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1DC37E-3759-3AB9-9586-2088AA95E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69425" y="3041964"/>
            <a:ext cx="2286000" cy="36761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 sz="1400" b="0" i="0">
                <a:latin typeface="Beausite Fit Light" panose="020B0403050502060203" pitchFamily="34" charset="0"/>
              </a:defRPr>
            </a:lvl2pPr>
            <a:lvl3pPr marL="914400" indent="0">
              <a:buFontTx/>
              <a:buNone/>
              <a:defRPr sz="1400" b="0" i="0">
                <a:latin typeface="Beausite Fit Light" panose="020B0403050502060203" pitchFamily="34" charset="0"/>
              </a:defRPr>
            </a:lvl3pPr>
            <a:lvl4pPr marL="1371600" indent="0">
              <a:buFontTx/>
              <a:buNone/>
              <a:defRPr sz="1400" b="0" i="0">
                <a:latin typeface="Beausite Fit Light" panose="020B0403050502060203" pitchFamily="34" charset="0"/>
              </a:defRPr>
            </a:lvl4pPr>
            <a:lvl5pPr marL="1828800" indent="0">
              <a:buFontTx/>
              <a:buNone/>
              <a:defRPr sz="1400" b="0" i="0">
                <a:latin typeface="Beausite Fit Light" panose="020B0403050502060203" pitchFamily="34" charset="0"/>
              </a:defRPr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7152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_ir_punkta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E1208882-9C15-9AC6-58BB-2CAD663DADD2}"/>
              </a:ext>
            </a:extLst>
          </p:cNvPr>
          <p:cNvSpPr/>
          <p:nvPr userDrawn="1"/>
        </p:nvSpPr>
        <p:spPr>
          <a:xfrm>
            <a:off x="1119302" y="2053771"/>
            <a:ext cx="10050087" cy="4804229"/>
          </a:xfrm>
          <a:prstGeom prst="round2Same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148145" cy="1325563"/>
          </a:xfrm>
        </p:spPr>
        <p:txBody>
          <a:bodyPr>
            <a:normAutofit/>
          </a:bodyPr>
          <a:lstStyle>
            <a:lvl1pPr>
              <a:defRPr sz="30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11739" y="3530799"/>
            <a:ext cx="2472558" cy="24487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54353-AF63-9B64-29D9-1B195F76E88E}"/>
              </a:ext>
            </a:extLst>
          </p:cNvPr>
          <p:cNvSpPr/>
          <p:nvPr userDrawn="1"/>
        </p:nvSpPr>
        <p:spPr>
          <a:xfrm>
            <a:off x="5562337" y="1537298"/>
            <a:ext cx="1041664" cy="1041664"/>
          </a:xfrm>
          <a:prstGeom prst="ellipse">
            <a:avLst/>
          </a:prstGeom>
          <a:solidFill>
            <a:srgbClr val="A9D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C57C50-4E2D-4A92-9B03-0958D2A7032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511739" y="2895403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019" y="3530799"/>
            <a:ext cx="2472558" cy="24487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95019" y="2895403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C2DA36-3BF3-ADD7-BF19-68B2458DB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7179" y="3530799"/>
            <a:ext cx="2472558" cy="24487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F12D7AA-70A0-26D1-A263-1A58B3426D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7179" y="2895403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9262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a_ir_punkta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DF8AEC-4B52-9C69-7BA9-D5BC134B7C8A}"/>
              </a:ext>
            </a:extLst>
          </p:cNvPr>
          <p:cNvSpPr/>
          <p:nvPr userDrawn="1"/>
        </p:nvSpPr>
        <p:spPr>
          <a:xfrm>
            <a:off x="0" y="0"/>
            <a:ext cx="4531360" cy="6858000"/>
          </a:xfrm>
          <a:prstGeom prst="roundRect">
            <a:avLst>
              <a:gd name="adj" fmla="val 0"/>
            </a:avLst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F73AC-E6C8-B8A2-5049-0349F9D5EE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7381" y="695809"/>
            <a:ext cx="3276600" cy="1325563"/>
          </a:xfrm>
        </p:spPr>
        <p:txBody>
          <a:bodyPr>
            <a:normAutofit/>
          </a:bodyPr>
          <a:lstStyle>
            <a:lvl1pPr>
              <a:defRPr sz="2500">
                <a:latin typeface="Beausite Fit Medium" panose="020B060305050206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A34CF-FA11-EBE1-E0CF-ED00A26A39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7380" y="2193273"/>
            <a:ext cx="3276599" cy="39689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40A7-B8F0-A0E3-DB0C-9CA3BC366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8076" y="450368"/>
            <a:ext cx="889220" cy="24544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9D325B-95E7-E04C-412A-9643CB61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459" y="314267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50912B7-A220-D12C-99D3-531AFCBF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459" y="253259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C2DA36-3BF3-ADD7-BF19-68B2458DB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6619" y="3142675"/>
            <a:ext cx="2472558" cy="1810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Beausite Fit Light" panose="020B04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F12D7AA-70A0-26D1-A263-1A58B3426D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06619" y="2532599"/>
            <a:ext cx="2472558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Beausite Fit Medium" panose="020B060305050206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77754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B140A-930D-D040-05A3-E925CA4A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6BD74-52F8-2B03-299B-08D6C5C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81B17-B1F1-D086-659F-0B8756858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72B61-8264-9241-8F4A-F68AF5B28FF5}" type="datetimeFigureOut">
              <a:rPr lang="en-LT" smtClean="0"/>
              <a:t>11/05/2025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50F4F-2386-AAAD-2660-702DC26CD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8F8D-DB9B-84E8-28CD-EE9B47B0F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033036-4F95-6C42-BDBF-DA0541320A26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6497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66615-0CD2-BA2D-0F59-A11153E2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C6E2-A0EB-1ADF-65C7-28466591B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1F36-0D81-944D-656B-A994CA342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427621-FC3F-814F-9D66-84543DD59BA5}" type="datetimeFigureOut">
              <a:rPr lang="en-LT" smtClean="0"/>
              <a:t>11/05/2025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36E94-B418-D9A1-35DE-B7F64C22E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AA67-6ADD-2E40-7684-728A12E77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1F4AAA-96FE-9F49-907A-E2D57458C6A6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979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66615-0CD2-BA2D-0F59-A11153E2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C6E2-A0EB-1ADF-65C7-28466591B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1F36-0D81-944D-656B-A994CA342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427621-FC3F-814F-9D66-84543DD59BA5}" type="datetimeFigureOut">
              <a:rPr lang="en-LT" smtClean="0"/>
              <a:t>11/05/2025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36E94-B418-D9A1-35DE-B7F64C22E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AA67-6ADD-2E40-7684-728A12E77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1F4AAA-96FE-9F49-907A-E2D57458C6A6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7841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66615-0CD2-BA2D-0F59-A11153E2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C6E2-A0EB-1ADF-65C7-28466591B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1F36-0D81-944D-656B-A994CA342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427621-FC3F-814F-9D66-84543DD59BA5}" type="datetimeFigureOut">
              <a:rPr lang="en-LT" smtClean="0"/>
              <a:t>11/05/2025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36E94-B418-D9A1-35DE-B7F64C22E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AA67-6ADD-2E40-7684-728A12E77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1F4AAA-96FE-9F49-907A-E2D57458C6A6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276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leestekens-vraagteken-probleem-1019729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a.Valaviciute@smsm.l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-seimas.lrs.lt/portal/legalAct/lt/TAP/1b056ec1b65d11f09105e65d686755d5?positionInSearchResults=0&amp;searchModelUUID=067edd4c-d016-4862-886c-7acc20b36af6" TargetMode="External"/><Relationship Id="rId2" Type="http://schemas.openxmlformats.org/officeDocument/2006/relationships/hyperlink" Target="https://byt.lt/7tNqr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adinimas 10">
            <a:extLst>
              <a:ext uri="{FF2B5EF4-FFF2-40B4-BE49-F238E27FC236}">
                <a16:creationId xmlns:a16="http://schemas.microsoft.com/office/drawing/2014/main" id="{4DB9356C-3682-7770-AD1E-35A93C911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Pedagoginių darbuotojų kvalifikacijos prioritetai </a:t>
            </a:r>
            <a:b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2026–2028 metams</a:t>
            </a:r>
          </a:p>
        </p:txBody>
      </p:sp>
      <p:sp>
        <p:nvSpPr>
          <p:cNvPr id="12" name="Antrinis pavadinimas 11">
            <a:extLst>
              <a:ext uri="{FF2B5EF4-FFF2-40B4-BE49-F238E27FC236}">
                <a16:creationId xmlns:a16="http://schemas.microsoft.com/office/drawing/2014/main" id="{53660373-D7EF-2DD1-B73F-6C1E95BAF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„KARTU MES GALIME GERIAU IR DAUGIAU“</a:t>
            </a:r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2025 m. lapkričio 6–7 d.</a:t>
            </a:r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lt-LT" sz="1400" dirty="0">
                <a:latin typeface="Arial" panose="020B0604020202020204" pitchFamily="34" charset="0"/>
                <a:cs typeface="Arial" panose="020B0604020202020204" pitchFamily="34" charset="0"/>
              </a:rPr>
              <a:t>Nacionalinė švietimo agentūra</a:t>
            </a: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7F974-C94F-B700-103F-E710204CAD2F}"/>
              </a:ext>
            </a:extLst>
          </p:cNvPr>
          <p:cNvSpPr txBox="1"/>
          <p:nvPr/>
        </p:nvSpPr>
        <p:spPr>
          <a:xfrm>
            <a:off x="3805803" y="6119336"/>
            <a:ext cx="31666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Sandra Valavičiūtė, </a:t>
            </a:r>
          </a:p>
          <a:p>
            <a:pPr algn="ctr"/>
            <a:r>
              <a:rPr lang="lt-LT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Švietimo, mokslo ir sporto ministerijos</a:t>
            </a:r>
          </a:p>
          <a:p>
            <a:pPr algn="ctr"/>
            <a:r>
              <a:rPr lang="lt-LT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Ugdymo departamento patarėja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4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36E3D67-9185-4919-1441-D5500A72E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099" y="1578791"/>
            <a:ext cx="6619240" cy="4318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Arvydas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Vaitiek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ėnas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, ŠMSM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54B3158-6641-4C2F-D2CA-07E070311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099" y="386084"/>
            <a:ext cx="80705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t-L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lt-LT" altLang="lt-L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NTIKORUPCINIŲ MOKINIŲ NUOSTATŲ UGDYMO KOMPETENCIJŲ TOBULINIM</a:t>
            </a:r>
            <a:r>
              <a:rPr kumimoji="0" lang="en-GB" altLang="lt-L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lt-LT" altLang="lt-L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56E1866-1A78-4314-757D-0F2B0157A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99" y="2606944"/>
            <a:ext cx="66192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GB" altLang="lt-LT" dirty="0">
                <a:latin typeface="Arial" panose="020B0604020202020204" pitchFamily="34" charset="0"/>
              </a:rPr>
              <a:t>A</a:t>
            </a:r>
            <a:r>
              <a:rPr kumimoji="0" lang="lt-LT" altLang="lt-L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 švietimo centrai galėtų ištirti ir išanalizuoti pedagoginių</a:t>
            </a:r>
            <a:endParaRPr lang="lt-LT" altLang="lt-LT" dirty="0"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t-LT" altLang="lt-L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darbuotojų profesinių kompetencijų tobulinimo poreikius švietimo įstaigose</a:t>
            </a:r>
            <a:r>
              <a:rPr kumimoji="0" lang="en-GB" altLang="lt-L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GB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lt-LT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aveikslėlio vietos rezervavimo ženklas 13">
            <a:extLst>
              <a:ext uri="{FF2B5EF4-FFF2-40B4-BE49-F238E27FC236}">
                <a16:creationId xmlns:a16="http://schemas.microsoft.com/office/drawing/2014/main" id="{D3F992AE-441B-BAEC-7776-320B393C61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29" r="9129"/>
          <a:stretch>
            <a:fillRect/>
          </a:stretch>
        </p:blipFill>
        <p:spPr>
          <a:xfrm>
            <a:off x="8499186" y="1937710"/>
            <a:ext cx="3262312" cy="3991134"/>
          </a:xfr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A9DEE234-F5FC-5978-ECC0-6600CE12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99" y="3799650"/>
            <a:ext cx="66192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lt-L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lt-LT" altLang="lt-L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Ar galėtų rengti ir įgyvendinti </a:t>
            </a:r>
            <a:r>
              <a:rPr lang="lt-LT" altLang="lt-LT" dirty="0">
                <a:latin typeface="Arial" panose="020B0604020202020204" pitchFamily="34" charset="0"/>
              </a:rPr>
              <a:t>pedagoginių darbuotojų</a:t>
            </a:r>
            <a:r>
              <a:rPr kumimoji="0" lang="lt-LT" altLang="lt-L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kvalifikacijos tobulinimo programas, skirtas tobulinti antikorupcinių mokinių nuostatų ugdymo kompetencijas?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4E6F714-CE0A-69B4-1B5D-81C5F6667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99" y="5053407"/>
            <a:ext cx="6619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lt-LT" dirty="0">
                <a:latin typeface="Arial" panose="020B0604020202020204" pitchFamily="34" charset="0"/>
              </a:rPr>
              <a:t>3</a:t>
            </a:r>
            <a:r>
              <a:rPr lang="lt-LT" altLang="lt-LT" dirty="0">
                <a:latin typeface="Arial" panose="020B0604020202020204" pitchFamily="34" charset="0"/>
              </a:rPr>
              <a:t>. </a:t>
            </a:r>
            <a:r>
              <a:rPr kumimoji="0" lang="lt-LT" altLang="lt-L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STT organizuoja „Skaidrumo akademijos“ rubriką mokytojams - ar mokytojai ja naudojasi?</a:t>
            </a:r>
          </a:p>
        </p:txBody>
      </p:sp>
    </p:spTree>
    <p:extLst>
      <p:ext uri="{BB962C8B-B14F-4D97-AF65-F5344CB8AC3E}">
        <p14:creationId xmlns:p14="http://schemas.microsoft.com/office/powerpoint/2010/main" val="274203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4B57AC8-B9D8-6C4F-0E1B-4EAE7443B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341" y="1774850"/>
            <a:ext cx="6619240" cy="4683703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kokybiškai organizuotas ugdymo(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) procesas, taikant ugdymo mokslo ir praktikos sintezę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aktyvių ugdymo metodų taikymo stiprinimas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tyrimais grįstos ugdymo(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) praktikos plėtra pedagogikoje ir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andragogikoje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savivaldaus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mokymosi ir gebėjimų mokytis stiprinimas, įtraukiant gamtos mokslų, technologijų, inžinerijos, matematikos mokslų ir kūrybiškumo (STEAM – angl.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, Art (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) veiklų organizavimą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tarpdalykinių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ugdymo metodų integravimas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tiriamosios ir projektinės veiklos gebėjimų stiprinimas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ugdytinių motyvavimas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ugdytinių individualios pažangos ir pasiekimų fiksavimas ir vertinimo kultūros bei kontekstinio ugdymo modeliavimo tobulinimas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E8342DE-705F-69AE-D160-40812999D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341" y="399446"/>
            <a:ext cx="7113105" cy="801201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UGDYMO PRAKTIKOS IR DIDAKTIKOS KOMPETENCIJOS</a:t>
            </a:r>
          </a:p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1E8531C3-A2F3-DA34-5454-ECA19330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32" y="2477729"/>
            <a:ext cx="3572784" cy="22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5798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A767-1FFD-E863-68D9-C39973BBC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51D6C3-C82E-7EC0-07ED-D72EF585648A}"/>
              </a:ext>
            </a:extLst>
          </p:cNvPr>
          <p:cNvSpPr txBox="1"/>
          <p:nvPr/>
        </p:nvSpPr>
        <p:spPr>
          <a:xfrm>
            <a:off x="542677" y="2518201"/>
            <a:ext cx="6094674" cy="206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Aktyvūs, tyrimais grįsti mokymo metodai.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STEAM integracija ir kūrybiškumas.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</a:t>
            </a:r>
            <a:r>
              <a:rPr lang="lt-LT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Savivaldaus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mokymosi stiprinimas.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Ugdymo turinio diferencijavimas.</a:t>
            </a:r>
          </a:p>
        </p:txBody>
      </p:sp>
      <p:pic>
        <p:nvPicPr>
          <p:cNvPr id="2050" name="Picture 2" descr="Why STEAM Education Is Universally Beneficial for Kids">
            <a:extLst>
              <a:ext uri="{FF2B5EF4-FFF2-40B4-BE49-F238E27FC236}">
                <a16:creationId xmlns:a16="http://schemas.microsoft.com/office/drawing/2014/main" id="{9679D433-0DD4-487F-4B19-56332642314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19347"/>
          <a:stretch>
            <a:fillRect/>
          </a:stretch>
        </p:blipFill>
        <p:spPr bwMode="auto">
          <a:xfrm>
            <a:off x="8387011" y="1743430"/>
            <a:ext cx="3262312" cy="39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8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C112475-62E5-E2DB-77E8-CF0366545B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371" y="2592125"/>
            <a:ext cx="7028069" cy="367659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lyderystės ir mentorystės siekiant modernių vadovavimo strategijų plėtros ir pokyčių valdymo gebėjimų stiprinimas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tvarios bendruomenės plėtra ir dialogo kultūros kūrimas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ugdomosios veiklos kokybė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duomenimis grįstų sprendimų priėmimas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kolegialus grįžtamasis ryšys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mokym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asis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drauge, su kitais ir iš kitų</a:t>
            </a:r>
            <a:endParaRPr lang="lt-L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psichologinės gerovės stiprinimas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profesinė tapatybė ir asmeninė pažanga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798C17C-406E-69C8-92DA-46DBC5BFF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371" y="376020"/>
            <a:ext cx="8090004" cy="1413023"/>
          </a:xfrm>
        </p:spPr>
        <p:txBody>
          <a:bodyPr>
            <a:normAutofit fontScale="92500"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LYDERYSTĖS UGDYMUI, VADOVAVIMO, KONSTRUKTYVAUS BENDRAVIMO IR BENDRADARBIAVIMO PEDAGOGŲ PROFESINIUOSE IR TARPPROFESINIUOSE TINKLUOSE KOMPETENCIJOS</a:t>
            </a:r>
          </a:p>
          <a:p>
            <a:endParaRPr lang="lt-LT" sz="1600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143F1E8-67A2-9174-3984-72EA022E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936" y="2259470"/>
            <a:ext cx="3030793" cy="31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FF345-974F-58B9-F349-2A38F2985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4D0219-E243-2349-28C4-4D245211171C}"/>
              </a:ext>
            </a:extLst>
          </p:cNvPr>
          <p:cNvSpPr txBox="1"/>
          <p:nvPr/>
        </p:nvSpPr>
        <p:spPr>
          <a:xfrm>
            <a:off x="539750" y="2448195"/>
            <a:ext cx="6619240" cy="322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lt-LT" sz="2400" b="0" i="0" kern="120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lt-LT" sz="2400" b="0" i="0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Vadovavimo, mentorystės ir pokyčių valdymo gebėjimai.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lt-LT" sz="2400" b="0" i="0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Kolegialus grįžtamasis ryšys.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lt-LT" sz="2400" b="0" i="0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Duomenimis grįsti sprendimai.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lt-LT" sz="2400" b="0" i="0" kern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Psichologinės gerovės palaikymas.</a:t>
            </a:r>
          </a:p>
        </p:txBody>
      </p:sp>
      <p:pic>
        <p:nvPicPr>
          <p:cNvPr id="3074" name="Picture 2" descr="Improving teacher practice through collaborative reflection">
            <a:extLst>
              <a:ext uri="{FF2B5EF4-FFF2-40B4-BE49-F238E27FC236}">
                <a16:creationId xmlns:a16="http://schemas.microsoft.com/office/drawing/2014/main" id="{95114FC8-F2F4-E416-BD9C-F883E5F3148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r="47229" b="2"/>
          <a:stretch>
            <a:fillRect/>
          </a:stretch>
        </p:blipFill>
        <p:spPr bwMode="auto">
          <a:xfrm>
            <a:off x="8666163" y="2277904"/>
            <a:ext cx="3262312" cy="39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0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CB73ACC-9B3F-1D30-1533-BA702F578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539" y="1614114"/>
            <a:ext cx="7218901" cy="558976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pedagoginių darbuotojų emocinio intelekto, streso valdymo ir socialinės sąveikos gebėjimų plėtojimas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profesinį atsparumo stiprinimas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emocinės savireguliacijos bei efektyvaus bendravimo švietimo įstaigos bendruomenėje skatinimas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gebėjimas konstruktyviai reaguoti į pokyčius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gebėjimas 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valdyti įtampą ir konfliktines situacijas </a:t>
            </a:r>
            <a:endParaRPr lang="lt-L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profesinės motyvacijos palaikymas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gebėjimas telkti bendruomenę, stiprinti partnerystę su tėvais (globėjais, rūpintojais), užtikrinant ugdomosios veiklos kokybę bei gebėjimą priimti duomenimis grįstus sprendimus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darbuotojų socialinių emocinių kompetencijų, emocinės gerovės ir profesinio atsparumo stiprinimas, emocinės-motyvacinės kompetencijos ugdymas ir stiprinimas sudaro prielaidas efektyvesniam profesinės veiklos organizavimui, mažina emocinio perdegimo ir depersonalizacijos rizikas, didina pasitenkinimą darbu bei skatina tvarią ugdymo kokybę</a:t>
            </a:r>
          </a:p>
          <a:p>
            <a:pPr algn="just"/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723C2E8-CE50-BD6D-7E01-54B59B500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539" y="487460"/>
            <a:ext cx="7218901" cy="560437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EMOCINĖ-MOTYVACINĖ KOMPETENCIJA</a:t>
            </a:r>
          </a:p>
          <a:p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25A24F8-F034-0E1C-B814-1B19E409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413" y="2201358"/>
            <a:ext cx="3384259" cy="28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567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90A2-4644-D10A-A72F-8924FF25E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B03A0-F6E2-099F-1D83-8B80ED68F164}"/>
              </a:ext>
            </a:extLst>
          </p:cNvPr>
          <p:cNvSpPr txBox="1"/>
          <p:nvPr/>
        </p:nvSpPr>
        <p:spPr>
          <a:xfrm>
            <a:off x="375699" y="2718971"/>
            <a:ext cx="6923597" cy="206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Emocinio intelekto ir streso valdymo gebėjimai.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Profesinio atsparumo stiprinimas.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Bendruomenės partnerystė ir emocinė gerovė.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Prevencija nuo perdegimo.</a:t>
            </a:r>
          </a:p>
        </p:txBody>
      </p:sp>
      <p:pic>
        <p:nvPicPr>
          <p:cNvPr id="4098" name="Picture 2" descr="Emocinė gerovė – raktas į vidinę pusiausvyrą | PrieKavos.lt">
            <a:extLst>
              <a:ext uri="{FF2B5EF4-FFF2-40B4-BE49-F238E27FC236}">
                <a16:creationId xmlns:a16="http://schemas.microsoft.com/office/drawing/2014/main" id="{F522DE07-9EF6-366C-D334-E503E8F6056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r="9967"/>
          <a:stretch>
            <a:fillRect/>
          </a:stretch>
        </p:blipFill>
        <p:spPr bwMode="auto">
          <a:xfrm>
            <a:off x="8323263" y="1903254"/>
            <a:ext cx="3262312" cy="39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7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D5935A8-CC1C-2F89-CFC3-CD6039FE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REKOMENDACIJOS ŠVIETIMO CENTRŲ VADOVAMS</a:t>
            </a:r>
            <a:b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DD669A5-B39F-14A4-D89E-E78CF34BA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859" y="1941465"/>
            <a:ext cx="9204298" cy="4308260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Planavimas pagal 2026–2028 m. prioritetines sritis.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Duomenimis grįsto kvalifikacijos poreikio vertinimas.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Bendradarbiavimas tarp centrų ir savivaldybių.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Mokytojų emocinės gerovės stiprinimas.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Skaitmeninių kompetencijų plėtra per tinklaveiką.</a:t>
            </a: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99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inis pavadinimas 6">
            <a:extLst>
              <a:ext uri="{FF2B5EF4-FFF2-40B4-BE49-F238E27FC236}">
                <a16:creationId xmlns:a16="http://schemas.microsoft.com/office/drawing/2014/main" id="{239A328B-2B7C-7ABC-3C50-62A86BBDD0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72312" y="2995613"/>
            <a:ext cx="4655861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Sandra Valavičiūtė, </a:t>
            </a:r>
          </a:p>
          <a:p>
            <a:r>
              <a:rPr lang="lt-LT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Švietimo, mokslo ir sporto ministerijos</a:t>
            </a:r>
          </a:p>
          <a:p>
            <a:r>
              <a:rPr lang="lt-LT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Ugdymo departamento patarėja</a:t>
            </a:r>
          </a:p>
          <a:p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El. p.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Sandra.Valaviciute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@smsm.lt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Tel. +370 618 853 52</a:t>
            </a:r>
            <a:endParaRPr lang="lt-L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ntrinis pavadinimas 6">
            <a:extLst>
              <a:ext uri="{FF2B5EF4-FFF2-40B4-BE49-F238E27FC236}">
                <a16:creationId xmlns:a16="http://schemas.microsoft.com/office/drawing/2014/main" id="{C266C0DA-DEC7-DAA3-1580-DE28727915F2}"/>
              </a:ext>
            </a:extLst>
          </p:cNvPr>
          <p:cNvSpPr txBox="1">
            <a:spLocks/>
          </p:cNvSpPr>
          <p:nvPr/>
        </p:nvSpPr>
        <p:spPr>
          <a:xfrm>
            <a:off x="6485241" y="2162052"/>
            <a:ext cx="3700462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eausite Fit Medium" panose="020B060305050206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lt-LT" b="1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čiū</a:t>
            </a:r>
            <a:r>
              <a:rPr lang="lt-LT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už dėmesį</a:t>
            </a:r>
            <a:r>
              <a:rPr lang="en-GB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</a:t>
            </a: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1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929688-5147-746C-AA46-B5D48350A78C}"/>
              </a:ext>
            </a:extLst>
          </p:cNvPr>
          <p:cNvSpPr txBox="1"/>
          <p:nvPr/>
        </p:nvSpPr>
        <p:spPr>
          <a:xfrm>
            <a:off x="899192" y="647184"/>
            <a:ext cx="609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KONTEKSTAS IR TEISINIS PAGRINDAS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46B14D-C5F2-099E-2EB8-647565464E43}"/>
              </a:ext>
            </a:extLst>
          </p:cNvPr>
          <p:cNvSpPr txBox="1">
            <a:spLocks/>
          </p:cNvSpPr>
          <p:nvPr/>
        </p:nvSpPr>
        <p:spPr>
          <a:xfrm>
            <a:off x="899192" y="1759558"/>
            <a:ext cx="10695907" cy="22536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Vadovaujantis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Lietuvos Respublikos švietimo įstatymo 23 straipsnio 7 dalimi ir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atsižvelgiant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į </a:t>
            </a:r>
          </a:p>
          <a:p>
            <a:pPr marL="285750" indent="-285750" algn="just"/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EBPO organizuojamo tarptautinio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tyr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TALIS 2024 m. rezultatus ir iniciatyvą „Švietimo ir žinių ateitis 2030“; </a:t>
            </a:r>
          </a:p>
          <a:p>
            <a:pPr marL="285750" indent="-285750" algn="just"/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Valstybės pažangos strategiją „Lietuvos ateities vizija „Lietuva 2050“;</a:t>
            </a:r>
          </a:p>
          <a:p>
            <a:pPr marL="285750" indent="-285750" algn="just"/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Lietuvos Respublikos valstybės kontrolės 2025 m. audito ataskaitoje „Švietimo skaitmeninė transformacija mokyklose“ pateiktas rekomendacijas;</a:t>
            </a:r>
          </a:p>
          <a:p>
            <a:pPr marL="285750" indent="-285750" algn="just"/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Lygių galimybių kontrolieriaus tarnybos parengtos Nacionalinės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translyčių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asmenų padėties Lietuvoje apžvalgos rekomendacijas.</a:t>
            </a:r>
            <a:endParaRPr lang="en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5CB-24B6-064B-82DC-8AE0FD4E0C1F}"/>
              </a:ext>
            </a:extLst>
          </p:cNvPr>
          <p:cNvSpPr txBox="1"/>
          <p:nvPr/>
        </p:nvSpPr>
        <p:spPr>
          <a:xfrm>
            <a:off x="899191" y="4663909"/>
            <a:ext cx="10695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Atitiktis kompetencijoms, apibrėžtoms Lietuvos Respublikos švietimo, mokslo ir sporto ministro 2023 lapkričio 27 d. įsakyme Nr. V-1499 „Dėl Mokytojų ir pagalbos mokiniui specialistų kompetencijų aprašo patvirtinimo“.</a:t>
            </a:r>
          </a:p>
        </p:txBody>
      </p:sp>
    </p:spTree>
    <p:extLst>
      <p:ext uri="{BB962C8B-B14F-4D97-AF65-F5344CB8AC3E}">
        <p14:creationId xmlns:p14="http://schemas.microsoft.com/office/powerpoint/2010/main" val="69119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89948-1A72-7129-CD62-AD173683374F}"/>
              </a:ext>
            </a:extLst>
          </p:cNvPr>
          <p:cNvSpPr txBox="1"/>
          <p:nvPr/>
        </p:nvSpPr>
        <p:spPr>
          <a:xfrm>
            <a:off x="839454" y="2267812"/>
            <a:ext cx="107346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UŽDAVINIAI:</a:t>
            </a:r>
          </a:p>
          <a:p>
            <a:endParaRPr lang="lt-LT" dirty="0"/>
          </a:p>
          <a:p>
            <a:pPr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Plėtoti profesines pedagogų kompetencijas.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Užtikrinti ugdymo kokybę,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įtrauktį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ir atsinaujinimą.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Skatinti lyderystę, bendruomeniškumą, profesinį augimą.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Stiprinti emocinę gerovę ir profesinį atsparumą.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7E20F-1279-A56A-3A1E-8D09BE947624}"/>
              </a:ext>
            </a:extLst>
          </p:cNvPr>
          <p:cNvSpPr txBox="1"/>
          <p:nvPr/>
        </p:nvSpPr>
        <p:spPr>
          <a:xfrm>
            <a:off x="839454" y="4130430"/>
            <a:ext cx="1119670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Projektas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Nr. </a:t>
            </a:r>
            <a:r>
              <a:rPr lang="lt-LT" dirty="0"/>
              <a:t>25-16396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Teisės aktų informacinėje sistemoje paskelbtas 2025 m. spalio 31 d. </a:t>
            </a:r>
          </a:p>
          <a:p>
            <a:pPr algn="just"/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Pastabas ir pasiūlymus prašytume pateikti iki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2025 m.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lapkri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čio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d.</a:t>
            </a:r>
          </a:p>
          <a:p>
            <a:pPr algn="just"/>
            <a:r>
              <a:rPr lang="lt-LT" sz="1600" dirty="0">
                <a:solidFill>
                  <a:srgbClr val="000000"/>
                </a:solidFill>
                <a:latin typeface="Segoe UI" panose="020B0502040204020203" pitchFamily="34" charset="0"/>
                <a:hlinkClick r:id="rId2"/>
              </a:rPr>
              <a:t>https://byt.lt/7tNqr</a:t>
            </a:r>
            <a:endParaRPr lang="en-GB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/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7D60A-4C0D-06AB-EDF1-7DD6C82712CB}"/>
              </a:ext>
            </a:extLst>
          </p:cNvPr>
          <p:cNvSpPr txBox="1"/>
          <p:nvPr/>
        </p:nvSpPr>
        <p:spPr>
          <a:xfrm>
            <a:off x="839454" y="1373353"/>
            <a:ext cx="109530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TIKSLAS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– stiprinti pedagogų kompetencijas ir švietimo kokybės tvarumą.</a:t>
            </a:r>
          </a:p>
        </p:txBody>
      </p:sp>
    </p:spTree>
    <p:extLst>
      <p:ext uri="{BB962C8B-B14F-4D97-AF65-F5344CB8AC3E}">
        <p14:creationId xmlns:p14="http://schemas.microsoft.com/office/powerpoint/2010/main" val="237325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71A5F09-7A87-2893-798E-A90EAC35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1"/>
            <a:ext cx="8803465" cy="1507808"/>
          </a:xfrm>
        </p:spPr>
        <p:txBody>
          <a:bodyPr>
            <a:normAutofit/>
          </a:bodyPr>
          <a:lstStyle/>
          <a:p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PEDAGOGINIŲ DARBUOTOJŲ (IŠSKYRUS AUKŠTŲJŲ MOKYKLŲ DARBUOTOJUS) 2026–2028 METŲ PRIORITETINIŲ KVALIFIKACIJOS TOBULINIMO SRIČIŲ PATVIRTINIMO PROJEKTAS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84D4197-16AC-356F-B8CF-A647BA7C9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11" y="2800205"/>
            <a:ext cx="6619240" cy="3229975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galimybė veiksmingiau siekti ugdymo(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) tikslų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efektyvesnis ugdymo turinio perteikimas, panaudojant skaitmeninį ugdymo turinį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gebėjimas kurti naujas ugdymo / mokymo priemones ir įrankius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gebėjimas kritiškai vertinti DI sugeneruotą turinį, nuolatos atnaujinant ir gilinant žinias bei gebėjimus atpažinti etines dilemas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gebėjimas ugdytis socialinę atsakomybę, naudojant DI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gebėjimas integruoti DI priemones į ugdymo proceso organizavimą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gebėjim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naudoti DI profesiniam augimui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2F91286-B375-C97D-4D76-ED77325B0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" y="936785"/>
            <a:ext cx="7832035" cy="976386"/>
          </a:xfrm>
        </p:spPr>
        <p:txBody>
          <a:bodyPr>
            <a:noAutofit/>
          </a:bodyPr>
          <a:lstStyle/>
          <a:p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1. MEDIJŲ IR SKAITMENINĖS (ĮSKAITANT IR DIRBTINIO INTELEKTO NAUDOJIMO PRINCIPUS) KOMPETENCIJOS</a:t>
            </a:r>
          </a:p>
        </p:txBody>
      </p:sp>
      <p:sp>
        <p:nvSpPr>
          <p:cNvPr id="9" name="Paveikslėlio vietos rezervavimo ženklas 4">
            <a:extLst>
              <a:ext uri="{FF2B5EF4-FFF2-40B4-BE49-F238E27FC236}">
                <a16:creationId xmlns:a16="http://schemas.microsoft.com/office/drawing/2014/main" id="{74C0B6FE-AE9D-BBAC-0A9E-85650AF0A1C0}"/>
              </a:ext>
            </a:extLst>
          </p:cNvPr>
          <p:cNvSpPr txBox="1">
            <a:spLocks/>
          </p:cNvSpPr>
          <p:nvPr/>
        </p:nvSpPr>
        <p:spPr>
          <a:xfrm>
            <a:off x="8607170" y="2277586"/>
            <a:ext cx="3262312" cy="399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usite Fit Medium" panose="020B06030505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/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8E066254-CF38-B181-45CC-FB7F03FD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077" y="1774644"/>
            <a:ext cx="3161634" cy="32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948BDCB-8C18-FA3C-A1F0-C04115989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" y="2195907"/>
            <a:ext cx="7577593" cy="3282542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Skaitmeninių įrankių taikymas ugdymo(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) procese.</a:t>
            </a:r>
          </a:p>
          <a:p>
            <a:pPr lvl="0"/>
            <a:endParaRPr lang="lt-L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Gebėjimas kritiškai vertinti DI turinį.</a:t>
            </a:r>
          </a:p>
          <a:p>
            <a:pPr lvl="0"/>
            <a:endParaRPr lang="lt-L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Skaitmeninio ugdymo turinio kūrimas ir pritaikymas.</a:t>
            </a:r>
          </a:p>
          <a:p>
            <a:pPr lvl="0"/>
            <a:endParaRPr lang="lt-L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Atsakingas ir etiškas DI naudojimas.</a:t>
            </a:r>
          </a:p>
          <a:p>
            <a:pPr algn="ctr"/>
            <a:endParaRPr lang="lt-LT" dirty="0"/>
          </a:p>
        </p:txBody>
      </p:sp>
      <p:pic>
        <p:nvPicPr>
          <p:cNvPr id="1026" name="Picture 2" descr="School Class: Portrait of the Enthusiastic and Motivated Teacher Using  Digital Tablet Computer, Explains Lesson to Smart Children. Students  getting Modern Education. - Royalty-free Stock Photo | Dissolve">
            <a:extLst>
              <a:ext uri="{FF2B5EF4-FFF2-40B4-BE49-F238E27FC236}">
                <a16:creationId xmlns:a16="http://schemas.microsoft.com/office/drawing/2014/main" id="{66637190-EDA3-6665-B1FC-FD65B3B6DEB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27010"/>
          <a:stretch>
            <a:fillRect/>
          </a:stretch>
        </p:blipFill>
        <p:spPr bwMode="auto">
          <a:xfrm>
            <a:off x="8143087" y="1637969"/>
            <a:ext cx="3785388" cy="46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1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877144A-AB0A-0233-9E61-CCD4DEE85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94" y="1702707"/>
            <a:ext cx="6619240" cy="4300528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nuostatų ir požiūrių kaita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gebėjimas gyventi įvairovėje ir mokytis iš esamų skirtumų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saugios ir nediskriminuojančios ugdymo(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) aplinkos kūrimas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gebėjimas suvokti, atpažinti ir atliepti mokinių individualius poreikius, atliepiant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lyčių lygybės, nediskriminavimo, tolerancijos principus,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siekiant kiekvieno ugdytinio gerovės ir asmeninės pažangos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pagarbaus bendradarbiavimo,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įtraukios mokyklos kultūros kūrimas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socialinės partnerystės, mokinių elgesio klasėje valdymo gebėjimų stiprinimas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universalaus dizaino principų taikymas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, dirbant daugiatautėje ir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daugiakultūrėje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aplinkoje, diferencijuojant ir individualizuojant, personalizuojant ir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internalizuojant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ugdymo turinį ir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mokymosi pasiekimų vertinimą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gebėjimas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taikyti individualius poreikius atliepiančias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paramos priemones įgalina kurti saugią ir palankią ugdymo(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) aplinką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5FAFE58-D9CC-298B-22CD-448F408B4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294" y="349979"/>
            <a:ext cx="7025640" cy="866571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ĮTRAUKIOJO UGDYMO PLANAVIMO KOMPETENCIJA</a:t>
            </a: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4F0E0DC-C81B-0748-8017-D6115FD2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161" y="1799302"/>
            <a:ext cx="3278567" cy="3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C87E64-C6C2-E05D-DCB4-35EFA055027D}"/>
              </a:ext>
            </a:extLst>
          </p:cNvPr>
          <p:cNvSpPr txBox="1"/>
          <p:nvPr/>
        </p:nvSpPr>
        <p:spPr>
          <a:xfrm>
            <a:off x="263524" y="2277904"/>
            <a:ext cx="6892649" cy="248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</a:t>
            </a:r>
            <a:r>
              <a:rPr lang="lt-LT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Įtraukusis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ugdymas – visų mokinių </a:t>
            </a:r>
            <a:r>
              <a:rPr lang="lt-LT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įtrauktis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į mokymąsi.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Individualių poreikių atpažinimas ir atliepimas.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Nediskriminacinės aplinkos kūrimas.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</a:t>
            </a:r>
            <a:r>
              <a:rPr lang="lt-L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Universalaus dizaino principų taikymas.</a:t>
            </a:r>
          </a:p>
        </p:txBody>
      </p:sp>
      <p:pic>
        <p:nvPicPr>
          <p:cNvPr id="3074" name="Picture 2" descr="Inclusive Classroom with Diverse Kids Learning Together - Free Stock Photo  | Pikwizard">
            <a:extLst>
              <a:ext uri="{FF2B5EF4-FFF2-40B4-BE49-F238E27FC236}">
                <a16:creationId xmlns:a16="http://schemas.microsoft.com/office/drawing/2014/main" id="{AD7A9940-F822-71DE-D53E-04636B6D9A5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-24909" r="8046" b="-24909"/>
          <a:stretch>
            <a:fillRect/>
          </a:stretch>
        </p:blipFill>
        <p:spPr bwMode="auto">
          <a:xfrm>
            <a:off x="8260647" y="1681555"/>
            <a:ext cx="3262312" cy="39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1F5EF61-721F-653F-E631-2706CE93D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050" y="1897626"/>
            <a:ext cx="6619240" cy="423283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istorinės atminties puoselėjimas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pilietinės savimonės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, vertybių ir atsakomybės ugdymas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pilietinį atsparumas korupcijai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dezinformacijai bei kibernetinis raštingumas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kritinio mąstymo ugdymas įvairių sričių / dalykų mokymo(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) procese ir mokyklos bendruomenės veikloje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supratimo apie pagrindines demokratijos vertybes ir jų puoselėjimą gilinimas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valdžios ir piliečių tarpusavio bendradarbiavimas, skatinant patriotiškumą, užtikrinant demokratiją ir nacionalinį saugumą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krašto gynyba ir gebėjimas veikti ekstremalių situacijų metu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daugiakultūrio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sąmoningumo įvairiakalbėje aplinkoje ugdymas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globalių iššūkių valdymas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aplinkosauginio sąmoningumo stiprinimas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45A631D-43C2-2F25-33EE-4DC6FF6BC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050" y="394829"/>
            <a:ext cx="7399352" cy="909185"/>
          </a:xfrm>
        </p:spPr>
        <p:txBody>
          <a:bodyPr>
            <a:normAutofit fontScale="92500"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lt-LT" sz="2600" b="1" dirty="0">
                <a:latin typeface="Arial" panose="020B0604020202020204" pitchFamily="34" charset="0"/>
                <a:cs typeface="Arial" panose="020B0604020202020204" pitchFamily="34" charset="0"/>
              </a:rPr>
              <a:t>KULTŪRINIO IDENTITETO, TARPKULTŪRINĖ IR PILIETIŠKUMO KOMPETENCIJOS</a:t>
            </a:r>
          </a:p>
          <a:p>
            <a:endParaRPr lang="lt-LT" dirty="0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E8528DB-FA9D-019E-F30A-F3C1E1AF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245" y="1897626"/>
            <a:ext cx="2927555" cy="32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2CD2F-43DF-1665-36E6-665EA4912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2BC692-FA47-317C-241D-C4DC0F74008E}"/>
              </a:ext>
            </a:extLst>
          </p:cNvPr>
          <p:cNvSpPr txBox="1"/>
          <p:nvPr/>
        </p:nvSpPr>
        <p:spPr>
          <a:xfrm>
            <a:off x="263524" y="2277904"/>
            <a:ext cx="689264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lt-LT" sz="2400">
                <a:latin typeface="Arial" panose="020B0604020202020204" pitchFamily="34" charset="0"/>
                <a:cs typeface="Arial" panose="020B0604020202020204" pitchFamily="34" charset="0"/>
              </a:rPr>
              <a:t>Pilietinės tapatybės ir atsakomybės ugdymas.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lt-LT" sz="2400">
                <a:latin typeface="Arial" panose="020B0604020202020204" pitchFamily="34" charset="0"/>
                <a:cs typeface="Arial" panose="020B0604020202020204" pitchFamily="34" charset="0"/>
              </a:rPr>
              <a:t>Kritinio mąstymo, istorinio sąmoningumo stiprinimas.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lt-LT" sz="2400">
                <a:latin typeface="Arial" panose="020B0604020202020204" pitchFamily="34" charset="0"/>
                <a:cs typeface="Arial" panose="020B0604020202020204" pitchFamily="34" charset="0"/>
              </a:rPr>
              <a:t>Atsparumas dezinformacijai ir kibernetinėms grėsmėms.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lt-LT" sz="2400">
                <a:latin typeface="Arial" panose="020B0604020202020204" pitchFamily="34" charset="0"/>
                <a:cs typeface="Arial" panose="020B0604020202020204" pitchFamily="34" charset="0"/>
              </a:rPr>
              <a:t>Demokratinių vertybių ugdymas.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Šauliai devintokus mokys išgyvenimo įgūdžių: mokymai truks tris dienas -  Delfi saugu">
            <a:extLst>
              <a:ext uri="{FF2B5EF4-FFF2-40B4-BE49-F238E27FC236}">
                <a16:creationId xmlns:a16="http://schemas.microsoft.com/office/drawing/2014/main" id="{2C5FB9BA-5D19-91A1-88DF-1E9FE445270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r="25784"/>
          <a:stretch>
            <a:fillRect/>
          </a:stretch>
        </p:blipFill>
        <p:spPr bwMode="auto">
          <a:xfrm>
            <a:off x="8395707" y="1955932"/>
            <a:ext cx="3262312" cy="39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88340"/>
      </p:ext>
    </p:extLst>
  </p:cSld>
  <p:clrMapOvr>
    <a:masterClrMapping/>
  </p:clrMapOvr>
</p:sld>
</file>

<file path=ppt/theme/theme1.xml><?xml version="1.0" encoding="utf-8"?>
<a:theme xmlns:a="http://schemas.openxmlformats.org/drawingml/2006/main" name="Pradzia ir pabaiga">
  <a:themeElements>
    <a:clrScheme name="ŠMSM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EBF4FF"/>
      </a:accent1>
      <a:accent2>
        <a:srgbClr val="A8D0F6"/>
      </a:accent2>
      <a:accent3>
        <a:srgbClr val="E6F0EA"/>
      </a:accent3>
      <a:accent4>
        <a:srgbClr val="B6D8C9"/>
      </a:accent4>
      <a:accent5>
        <a:srgbClr val="FDF5E6"/>
      </a:accent5>
      <a:accent6>
        <a:srgbClr val="FDBF04"/>
      </a:accent6>
      <a:hlink>
        <a:srgbClr val="42588F"/>
      </a:hlink>
      <a:folHlink>
        <a:srgbClr val="23304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elyna_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Žalia_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Geltona_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ecc96c-7329-4e97-a793-d237beabe2c5">
      <Terms xmlns="http://schemas.microsoft.com/office/infopath/2007/PartnerControls"/>
    </lcf76f155ced4ddcb4097134ff3c332f>
    <TaxCatchAll xmlns="b2fac96b-1e9d-4c5d-aeed-4d4bc7000d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CB3C89EB521DB64183C6F990F3737890" ma:contentTypeVersion="13" ma:contentTypeDescription="Kurkite naują dokumentą." ma:contentTypeScope="" ma:versionID="077684b739dbf1d58961be9988f3fe79">
  <xsd:schema xmlns:xsd="http://www.w3.org/2001/XMLSchema" xmlns:xs="http://www.w3.org/2001/XMLSchema" xmlns:p="http://schemas.microsoft.com/office/2006/metadata/properties" xmlns:ns2="d6ecc96c-7329-4e97-a793-d237beabe2c5" xmlns:ns3="b2fac96b-1e9d-4c5d-aeed-4d4bc7000dd4" targetNamespace="http://schemas.microsoft.com/office/2006/metadata/properties" ma:root="true" ma:fieldsID="8f316372185185b0d81d46a0158756cc" ns2:_="" ns3:_="">
    <xsd:import namespace="d6ecc96c-7329-4e97-a793-d237beabe2c5"/>
    <xsd:import namespace="b2fac96b-1e9d-4c5d-aeed-4d4bc7000d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cc96c-7329-4e97-a793-d237beabe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Vaizdų žymės" ma:readOnly="false" ma:fieldId="{5cf76f15-5ced-4ddc-b409-7134ff3c332f}" ma:taxonomyMulti="true" ma:sspId="668a7bf3-765c-4a03-80c4-d2cc6d2e6e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ac96b-1e9d-4c5d-aeed-4d4bc7000dd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d45302-d7ee-4658-9285-5adc140f33e0}" ma:internalName="TaxCatchAll" ma:showField="CatchAllData" ma:web="b2fac96b-1e9d-4c5d-aeed-4d4bc7000d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9FE286-F96A-4325-9982-0BC1882A3096}">
  <ds:schemaRefs>
    <ds:schemaRef ds:uri="http://schemas.microsoft.com/office/2006/metadata/properties"/>
    <ds:schemaRef ds:uri="http://schemas.microsoft.com/office/infopath/2007/PartnerControls"/>
    <ds:schemaRef ds:uri="d6ecc96c-7329-4e97-a793-d237beabe2c5"/>
    <ds:schemaRef ds:uri="b2fac96b-1e9d-4c5d-aeed-4d4bc7000dd4"/>
  </ds:schemaRefs>
</ds:datastoreItem>
</file>

<file path=customXml/itemProps2.xml><?xml version="1.0" encoding="utf-8"?>
<ds:datastoreItem xmlns:ds="http://schemas.openxmlformats.org/officeDocument/2006/customXml" ds:itemID="{CDF72D21-6B35-4F7E-9E5F-DB3CFA7B8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5BA2D-C272-4655-BCF9-5823E5113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cc96c-7329-4e97-a793-d237beabe2c5"/>
    <ds:schemaRef ds:uri="b2fac96b-1e9d-4c5d-aeed-4d4bc7000d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1111</Words>
  <Application>Microsoft Office PowerPoint</Application>
  <PresentationFormat>Plačiaekranė</PresentationFormat>
  <Paragraphs>139</Paragraphs>
  <Slides>18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4</vt:i4>
      </vt:variant>
      <vt:variant>
        <vt:lpstr>Skaidrių pavadinimai</vt:lpstr>
      </vt:variant>
      <vt:variant>
        <vt:i4>18</vt:i4>
      </vt:variant>
    </vt:vector>
  </HeadingPairs>
  <TitlesOfParts>
    <vt:vector size="29" baseType="lpstr">
      <vt:lpstr>Aptos</vt:lpstr>
      <vt:lpstr>Aptos Display</vt:lpstr>
      <vt:lpstr>Arial</vt:lpstr>
      <vt:lpstr>Beausite Fit Light</vt:lpstr>
      <vt:lpstr>Beausite Fit Medium</vt:lpstr>
      <vt:lpstr>Segoe UI</vt:lpstr>
      <vt:lpstr>Wingdings</vt:lpstr>
      <vt:lpstr>Pradzia ir pabaiga</vt:lpstr>
      <vt:lpstr>Melyna_Tema</vt:lpstr>
      <vt:lpstr>Žalia_tema</vt:lpstr>
      <vt:lpstr>Geltona_tema</vt:lpstr>
      <vt:lpstr>Pedagoginių darbuotojų kvalifikacijos prioritetai  2026–2028 metams</vt:lpstr>
      <vt:lpstr>„PowerPoint“ pateiktis</vt:lpstr>
      <vt:lpstr>„PowerPoint“ pateiktis</vt:lpstr>
      <vt:lpstr>PEDAGOGINIŲ DARBUOTOJŲ (IŠSKYRUS AUKŠTŲJŲ MOKYKLŲ DARBUOTOJUS) 2026–2028 METŲ PRIORITETINIŲ KVALIFIKACIJOS TOBULINIMO SRIČIŲ PATVIRTINIMO PROJEKTAS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ANTIKORUPCINIŲ MOKINIŲ NUOSTATŲ UGDYMO KOMPETENCIJŲ TOBULINIMAS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REKOMENDACIJOS ŠVIETIMO CENTRŲ VADOVAMS 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Pedagoginių darbuotojų (išskyrus aukštųjų mokyklų darbuotojus) 2026–2028 metų prioritetinių kvalifikacijos tobulinimo sričių patvirtinimo projektas (1)</dc:title>
  <dc:creator>Evelina Baniulyte</dc:creator>
  <cp:lastModifiedBy>Valavičiūtė Sandra | ŠMSM</cp:lastModifiedBy>
  <cp:revision>12</cp:revision>
  <dcterms:created xsi:type="dcterms:W3CDTF">2025-01-18T14:47:31Z</dcterms:created>
  <dcterms:modified xsi:type="dcterms:W3CDTF">2025-11-05T13:26:17Z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0x010100CB3C89EB521DB64183C6F990F3737890</vt:lpwstr>
  </property>
</Properties>
</file>