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sldIdLst>
    <p:sldId id="338" r:id="rId5"/>
    <p:sldId id="256" r:id="rId6"/>
    <p:sldId id="316" r:id="rId7"/>
    <p:sldId id="335" r:id="rId8"/>
    <p:sldId id="320" r:id="rId9"/>
    <p:sldId id="336" r:id="rId10"/>
    <p:sldId id="337" r:id="rId11"/>
    <p:sldId id="322" r:id="rId12"/>
    <p:sldId id="329" r:id="rId13"/>
    <p:sldId id="303" r:id="rId14"/>
    <p:sldId id="302" r:id="rId15"/>
    <p:sldId id="296" r:id="rId16"/>
    <p:sldId id="331" r:id="rId17"/>
    <p:sldId id="315" r:id="rId18"/>
    <p:sldId id="285" r:id="rId19"/>
    <p:sldId id="309" r:id="rId20"/>
    <p:sldId id="287" r:id="rId21"/>
    <p:sldId id="301" r:id="rId22"/>
    <p:sldId id="340" r:id="rId23"/>
    <p:sldId id="342" r:id="rId24"/>
    <p:sldId id="341" r:id="rId25"/>
    <p:sldId id="339" r:id="rId26"/>
    <p:sldId id="277" r:id="rId27"/>
    <p:sldId id="334" r:id="rId28"/>
  </p:sldIdLst>
  <p:sldSz cx="12192000" cy="6858000"/>
  <p:notesSz cx="6858000" cy="9144000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E19319-BFC2-3BAA-0584-E04DE97F3748}" name="Nijolė Valikonė" initials="NV" userId="S::nijole.valikone@nsa.smm.lt::b9edcd55-adc7-4f90-9114-dff9d9f7d1d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ajonė Mikėnė" initials="SM" lastIdx="18" clrIdx="0">
    <p:extLst>
      <p:ext uri="{19B8F6BF-5375-455C-9EA6-DF929625EA0E}">
        <p15:presenceInfo xmlns:p15="http://schemas.microsoft.com/office/powerpoint/2012/main" userId="Svajonė Mikėnė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8F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79343-EFC1-4B48-8441-68B0DACC5304}" v="1" dt="2025-11-06T06:34:38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56" autoAdjust="0"/>
  </p:normalViewPr>
  <p:slideViewPr>
    <p:cSldViewPr snapToGrid="0">
      <p:cViewPr varScale="1">
        <p:scale>
          <a:sx n="72" d="100"/>
          <a:sy n="72" d="100"/>
        </p:scale>
        <p:origin x="10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 Valavičienė" userId="d414686e-6385-49f5-bb81-840f979f0b01" providerId="ADAL" clId="{300EB5BD-4A63-446C-ADBE-F8F965B6BF79}"/>
    <pc:docChg chg="addSld delSld modSld">
      <pc:chgData name="Ilona Valavičienė" userId="d414686e-6385-49f5-bb81-840f979f0b01" providerId="ADAL" clId="{300EB5BD-4A63-446C-ADBE-F8F965B6BF79}" dt="2025-11-06T06:34:38.895" v="1"/>
      <pc:docMkLst>
        <pc:docMk/>
      </pc:docMkLst>
      <pc:sldChg chg="add del">
        <pc:chgData name="Ilona Valavičienė" userId="d414686e-6385-49f5-bb81-840f979f0b01" providerId="ADAL" clId="{300EB5BD-4A63-446C-ADBE-F8F965B6BF79}" dt="2025-11-06T06:34:38.895" v="1"/>
        <pc:sldMkLst>
          <pc:docMk/>
          <pc:sldMk cId="2020903933" sldId="27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sasmm.sharepoint.com/sites/STVRVS/Bendrai%20naudojami%20dokumentai/03.%20Raportas/2024/3.4%20Temin&#279;%20dalis%20(RAPORTAS_2024_II%20dalis)/5_skyriaus_grafikai_UBA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682725700580064E-2"/>
          <c:y val="6.0228234533062454E-2"/>
          <c:w val="0.94086006304867187"/>
          <c:h val="0.16602636100859924"/>
        </c:manualLayout>
      </c:layout>
      <c:lineChart>
        <c:grouping val="standard"/>
        <c:varyColors val="0"/>
        <c:ser>
          <c:idx val="2"/>
          <c:order val="0"/>
          <c:tx>
            <c:strRef>
              <c:f>5.5!$D$23</c:f>
              <c:strCache>
                <c:ptCount val="1"/>
                <c:pt idx="0">
                  <c:v>Buvo diegiamos konkrečios priemonės, skirtos mokyklų mikroklimatui gerinti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5.5!$A$24:$B$83</c:f>
              <c:multiLvlStrCache>
                <c:ptCount val="60"/>
                <c:lvl>
                  <c:pt idx="0">
                    <c:v>Alytaus m.</c:v>
                  </c:pt>
                  <c:pt idx="1">
                    <c:v>Vilniaus m.</c:v>
                  </c:pt>
                  <c:pt idx="2">
                    <c:v>Panevėžio m.</c:v>
                  </c:pt>
                  <c:pt idx="3">
                    <c:v>Šiaulių m.</c:v>
                  </c:pt>
                  <c:pt idx="4">
                    <c:v>Kauno m.</c:v>
                  </c:pt>
                  <c:pt idx="5">
                    <c:v>Klaipėdos m.</c:v>
                  </c:pt>
                  <c:pt idx="6">
                    <c:v>Šiaulių r.</c:v>
                  </c:pt>
                  <c:pt idx="7">
                    <c:v>Klaipėdos r.</c:v>
                  </c:pt>
                  <c:pt idx="8">
                    <c:v>Kauno r.</c:v>
                  </c:pt>
                  <c:pt idx="9">
                    <c:v>Panevėžio r.</c:v>
                  </c:pt>
                  <c:pt idx="10">
                    <c:v>Alytaus r.</c:v>
                  </c:pt>
                  <c:pt idx="11">
                    <c:v>Vilniaus r.</c:v>
                  </c:pt>
                  <c:pt idx="12">
                    <c:v>Telšių r.</c:v>
                  </c:pt>
                  <c:pt idx="13">
                    <c:v>Plungės r.</c:v>
                  </c:pt>
                  <c:pt idx="14">
                    <c:v>Biržų r.</c:v>
                  </c:pt>
                  <c:pt idx="15">
                    <c:v>Mažeikių r.</c:v>
                  </c:pt>
                  <c:pt idx="16">
                    <c:v>Utenos r.</c:v>
                  </c:pt>
                  <c:pt idx="17">
                    <c:v>Elektrėnų</c:v>
                  </c:pt>
                  <c:pt idx="18">
                    <c:v>Joniškio r.</c:v>
                  </c:pt>
                  <c:pt idx="19">
                    <c:v>Raseinių r.</c:v>
                  </c:pt>
                  <c:pt idx="20">
                    <c:v>Jonavos r.</c:v>
                  </c:pt>
                  <c:pt idx="21">
                    <c:v>Pasvalio r.</c:v>
                  </c:pt>
                  <c:pt idx="22">
                    <c:v>Marijampolės</c:v>
                  </c:pt>
                  <c:pt idx="23">
                    <c:v>Radviliškio r.</c:v>
                  </c:pt>
                  <c:pt idx="24">
                    <c:v>Rokiškio r.</c:v>
                  </c:pt>
                  <c:pt idx="25">
                    <c:v>Ukmergės r.</c:v>
                  </c:pt>
                  <c:pt idx="26">
                    <c:v>Vilkaviškio r.</c:v>
                  </c:pt>
                  <c:pt idx="27">
                    <c:v>Šakių r.</c:v>
                  </c:pt>
                  <c:pt idx="28">
                    <c:v>Kelmės r.</c:v>
                  </c:pt>
                  <c:pt idx="29">
                    <c:v>Šilutės r.</c:v>
                  </c:pt>
                  <c:pt idx="30">
                    <c:v>Anykščių r.</c:v>
                  </c:pt>
                  <c:pt idx="31">
                    <c:v>Tauragės r.</c:v>
                  </c:pt>
                  <c:pt idx="32">
                    <c:v>Kėdainių r.</c:v>
                  </c:pt>
                  <c:pt idx="33">
                    <c:v>Druskininkų</c:v>
                  </c:pt>
                  <c:pt idx="34">
                    <c:v>Prienų r.</c:v>
                  </c:pt>
                  <c:pt idx="35">
                    <c:v>Kretingos r.</c:v>
                  </c:pt>
                  <c:pt idx="36">
                    <c:v>Jurbarko r.</c:v>
                  </c:pt>
                  <c:pt idx="37">
                    <c:v>Kaišiadorių r.</c:v>
                  </c:pt>
                  <c:pt idx="38">
                    <c:v>Švenčionių r.</c:v>
                  </c:pt>
                  <c:pt idx="39">
                    <c:v>Šilalės r.</c:v>
                  </c:pt>
                  <c:pt idx="40">
                    <c:v>Trakų r.</c:v>
                  </c:pt>
                  <c:pt idx="41">
                    <c:v>Šalčininkų r.</c:v>
                  </c:pt>
                  <c:pt idx="42">
                    <c:v>Akmenės r.</c:v>
                  </c:pt>
                  <c:pt idx="43">
                    <c:v>Pakruojo r.</c:v>
                  </c:pt>
                  <c:pt idx="44">
                    <c:v>Rietavo</c:v>
                  </c:pt>
                  <c:pt idx="45">
                    <c:v>Skuodo r.</c:v>
                  </c:pt>
                  <c:pt idx="46">
                    <c:v>Zarasų r.</c:v>
                  </c:pt>
                  <c:pt idx="47">
                    <c:v>Palangos m.</c:v>
                  </c:pt>
                  <c:pt idx="48">
                    <c:v>Kazlų Rūdos</c:v>
                  </c:pt>
                  <c:pt idx="49">
                    <c:v>Kupiškio r.</c:v>
                  </c:pt>
                  <c:pt idx="50">
                    <c:v>Molėtų r.</c:v>
                  </c:pt>
                  <c:pt idx="51">
                    <c:v>Pagėgių</c:v>
                  </c:pt>
                  <c:pt idx="52">
                    <c:v>Varėnos r.</c:v>
                  </c:pt>
                  <c:pt idx="53">
                    <c:v>Ignalinos r.</c:v>
                  </c:pt>
                  <c:pt idx="54">
                    <c:v>Birštono</c:v>
                  </c:pt>
                  <c:pt idx="55">
                    <c:v>Kalvarijos</c:v>
                  </c:pt>
                  <c:pt idx="56">
                    <c:v>Visagino</c:v>
                  </c:pt>
                  <c:pt idx="57">
                    <c:v>Lazdijų r.</c:v>
                  </c:pt>
                  <c:pt idx="58">
                    <c:v>Širvintų r.</c:v>
                  </c:pt>
                  <c:pt idx="59">
                    <c:v>Neringos</c:v>
                  </c:pt>
                </c:lvl>
                <c:lvl>
                  <c:pt idx="0">
                    <c:v>Miestų savivaldybės</c:v>
                  </c:pt>
                  <c:pt idx="6">
                    <c:v>Žiedinės savivaldybės</c:v>
                  </c:pt>
                  <c:pt idx="12">
                    <c:v>Didesniosios savivaldybės</c:v>
                  </c:pt>
                  <c:pt idx="43">
                    <c:v>Mažosios savivaldybės</c:v>
                  </c:pt>
                </c:lvl>
              </c:multiLvlStrCache>
            </c:multiLvlStrRef>
          </c:cat>
          <c:val>
            <c:numRef>
              <c:f>5.5!$D$24:$D$83</c:f>
              <c:numCache>
                <c:formatCode>General</c:formatCode>
                <c:ptCount val="60"/>
                <c:pt idx="1">
                  <c:v>0.08</c:v>
                </c:pt>
                <c:pt idx="2">
                  <c:v>0.08</c:v>
                </c:pt>
                <c:pt idx="6">
                  <c:v>0.08</c:v>
                </c:pt>
                <c:pt idx="8">
                  <c:v>0.08</c:v>
                </c:pt>
                <c:pt idx="11">
                  <c:v>0.08</c:v>
                </c:pt>
                <c:pt idx="15">
                  <c:v>0.08</c:v>
                </c:pt>
                <c:pt idx="21">
                  <c:v>0.08</c:v>
                </c:pt>
                <c:pt idx="34">
                  <c:v>0.08</c:v>
                </c:pt>
                <c:pt idx="35">
                  <c:v>0.08</c:v>
                </c:pt>
                <c:pt idx="38">
                  <c:v>0.08</c:v>
                </c:pt>
                <c:pt idx="56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DD-4CA2-8872-0CA5391B30EC}"/>
            </c:ext>
          </c:extLst>
        </c:ser>
        <c:ser>
          <c:idx val="0"/>
          <c:order val="1"/>
          <c:tx>
            <c:strRef>
              <c:f>5.5!$C$23</c:f>
              <c:strCache>
                <c:ptCount val="1"/>
                <c:pt idx="0">
                  <c:v>Atlikti konkretūs mokyklų mikroklimato tyrimai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10"/>
            <c:spPr>
              <a:solidFill>
                <a:srgbClr val="548235"/>
              </a:solidFill>
              <a:ln w="9525">
                <a:solidFill>
                  <a:srgbClr val="548235"/>
                </a:solidFill>
                <a:prstDash val="solid"/>
              </a:ln>
              <a:effectLst/>
            </c:spPr>
          </c:marker>
          <c:cat>
            <c:multiLvlStrRef>
              <c:f>5.5!$A$24:$B$83</c:f>
              <c:multiLvlStrCache>
                <c:ptCount val="60"/>
                <c:lvl>
                  <c:pt idx="0">
                    <c:v>Alytaus m.</c:v>
                  </c:pt>
                  <c:pt idx="1">
                    <c:v>Vilniaus m.</c:v>
                  </c:pt>
                  <c:pt idx="2">
                    <c:v>Panevėžio m.</c:v>
                  </c:pt>
                  <c:pt idx="3">
                    <c:v>Šiaulių m.</c:v>
                  </c:pt>
                  <c:pt idx="4">
                    <c:v>Kauno m.</c:v>
                  </c:pt>
                  <c:pt idx="5">
                    <c:v>Klaipėdos m.</c:v>
                  </c:pt>
                  <c:pt idx="6">
                    <c:v>Šiaulių r.</c:v>
                  </c:pt>
                  <c:pt idx="7">
                    <c:v>Klaipėdos r.</c:v>
                  </c:pt>
                  <c:pt idx="8">
                    <c:v>Kauno r.</c:v>
                  </c:pt>
                  <c:pt idx="9">
                    <c:v>Panevėžio r.</c:v>
                  </c:pt>
                  <c:pt idx="10">
                    <c:v>Alytaus r.</c:v>
                  </c:pt>
                  <c:pt idx="11">
                    <c:v>Vilniaus r.</c:v>
                  </c:pt>
                  <c:pt idx="12">
                    <c:v>Telšių r.</c:v>
                  </c:pt>
                  <c:pt idx="13">
                    <c:v>Plungės r.</c:v>
                  </c:pt>
                  <c:pt idx="14">
                    <c:v>Biržų r.</c:v>
                  </c:pt>
                  <c:pt idx="15">
                    <c:v>Mažeikių r.</c:v>
                  </c:pt>
                  <c:pt idx="16">
                    <c:v>Utenos r.</c:v>
                  </c:pt>
                  <c:pt idx="17">
                    <c:v>Elektrėnų</c:v>
                  </c:pt>
                  <c:pt idx="18">
                    <c:v>Joniškio r.</c:v>
                  </c:pt>
                  <c:pt idx="19">
                    <c:v>Raseinių r.</c:v>
                  </c:pt>
                  <c:pt idx="20">
                    <c:v>Jonavos r.</c:v>
                  </c:pt>
                  <c:pt idx="21">
                    <c:v>Pasvalio r.</c:v>
                  </c:pt>
                  <c:pt idx="22">
                    <c:v>Marijampolės</c:v>
                  </c:pt>
                  <c:pt idx="23">
                    <c:v>Radviliškio r.</c:v>
                  </c:pt>
                  <c:pt idx="24">
                    <c:v>Rokiškio r.</c:v>
                  </c:pt>
                  <c:pt idx="25">
                    <c:v>Ukmergės r.</c:v>
                  </c:pt>
                  <c:pt idx="26">
                    <c:v>Vilkaviškio r.</c:v>
                  </c:pt>
                  <c:pt idx="27">
                    <c:v>Šakių r.</c:v>
                  </c:pt>
                  <c:pt idx="28">
                    <c:v>Kelmės r.</c:v>
                  </c:pt>
                  <c:pt idx="29">
                    <c:v>Šilutės r.</c:v>
                  </c:pt>
                  <c:pt idx="30">
                    <c:v>Anykščių r.</c:v>
                  </c:pt>
                  <c:pt idx="31">
                    <c:v>Tauragės r.</c:v>
                  </c:pt>
                  <c:pt idx="32">
                    <c:v>Kėdainių r.</c:v>
                  </c:pt>
                  <c:pt idx="33">
                    <c:v>Druskininkų</c:v>
                  </c:pt>
                  <c:pt idx="34">
                    <c:v>Prienų r.</c:v>
                  </c:pt>
                  <c:pt idx="35">
                    <c:v>Kretingos r.</c:v>
                  </c:pt>
                  <c:pt idx="36">
                    <c:v>Jurbarko r.</c:v>
                  </c:pt>
                  <c:pt idx="37">
                    <c:v>Kaišiadorių r.</c:v>
                  </c:pt>
                  <c:pt idx="38">
                    <c:v>Švenčionių r.</c:v>
                  </c:pt>
                  <c:pt idx="39">
                    <c:v>Šilalės r.</c:v>
                  </c:pt>
                  <c:pt idx="40">
                    <c:v>Trakų r.</c:v>
                  </c:pt>
                  <c:pt idx="41">
                    <c:v>Šalčininkų r.</c:v>
                  </c:pt>
                  <c:pt idx="42">
                    <c:v>Akmenės r.</c:v>
                  </c:pt>
                  <c:pt idx="43">
                    <c:v>Pakruojo r.</c:v>
                  </c:pt>
                  <c:pt idx="44">
                    <c:v>Rietavo</c:v>
                  </c:pt>
                  <c:pt idx="45">
                    <c:v>Skuodo r.</c:v>
                  </c:pt>
                  <c:pt idx="46">
                    <c:v>Zarasų r.</c:v>
                  </c:pt>
                  <c:pt idx="47">
                    <c:v>Palangos m.</c:v>
                  </c:pt>
                  <c:pt idx="48">
                    <c:v>Kazlų Rūdos</c:v>
                  </c:pt>
                  <c:pt idx="49">
                    <c:v>Kupiškio r.</c:v>
                  </c:pt>
                  <c:pt idx="50">
                    <c:v>Molėtų r.</c:v>
                  </c:pt>
                  <c:pt idx="51">
                    <c:v>Pagėgių</c:v>
                  </c:pt>
                  <c:pt idx="52">
                    <c:v>Varėnos r.</c:v>
                  </c:pt>
                  <c:pt idx="53">
                    <c:v>Ignalinos r.</c:v>
                  </c:pt>
                  <c:pt idx="54">
                    <c:v>Birštono</c:v>
                  </c:pt>
                  <c:pt idx="55">
                    <c:v>Kalvarijos</c:v>
                  </c:pt>
                  <c:pt idx="56">
                    <c:v>Visagino</c:v>
                  </c:pt>
                  <c:pt idx="57">
                    <c:v>Lazdijų r.</c:v>
                  </c:pt>
                  <c:pt idx="58">
                    <c:v>Širvintų r.</c:v>
                  </c:pt>
                  <c:pt idx="59">
                    <c:v>Neringos</c:v>
                  </c:pt>
                </c:lvl>
                <c:lvl>
                  <c:pt idx="0">
                    <c:v>Miestų savivaldybės</c:v>
                  </c:pt>
                  <c:pt idx="6">
                    <c:v>Žiedinės savivaldybės</c:v>
                  </c:pt>
                  <c:pt idx="12">
                    <c:v>Didesniosios savivaldybės</c:v>
                  </c:pt>
                  <c:pt idx="43">
                    <c:v>Mažosios savivaldybės</c:v>
                  </c:pt>
                </c:lvl>
              </c:multiLvlStrCache>
            </c:multiLvlStrRef>
          </c:cat>
          <c:val>
            <c:numRef>
              <c:f>5.5!$C$24:$C$83</c:f>
              <c:numCache>
                <c:formatCode>General</c:formatCode>
                <c:ptCount val="60"/>
                <c:pt idx="1">
                  <c:v>0.03</c:v>
                </c:pt>
                <c:pt idx="2">
                  <c:v>0.03</c:v>
                </c:pt>
                <c:pt idx="4">
                  <c:v>0.03</c:v>
                </c:pt>
                <c:pt idx="6">
                  <c:v>0.03</c:v>
                </c:pt>
                <c:pt idx="8">
                  <c:v>0.03</c:v>
                </c:pt>
                <c:pt idx="9">
                  <c:v>0.03</c:v>
                </c:pt>
                <c:pt idx="11">
                  <c:v>0.03</c:v>
                </c:pt>
                <c:pt idx="12">
                  <c:v>0.03</c:v>
                </c:pt>
                <c:pt idx="14">
                  <c:v>0.03</c:v>
                </c:pt>
                <c:pt idx="15">
                  <c:v>0.03</c:v>
                </c:pt>
                <c:pt idx="17">
                  <c:v>0.03</c:v>
                </c:pt>
                <c:pt idx="23">
                  <c:v>0.03</c:v>
                </c:pt>
                <c:pt idx="30">
                  <c:v>0.03</c:v>
                </c:pt>
                <c:pt idx="32">
                  <c:v>0.03</c:v>
                </c:pt>
                <c:pt idx="33">
                  <c:v>0.03</c:v>
                </c:pt>
                <c:pt idx="34">
                  <c:v>0.03</c:v>
                </c:pt>
                <c:pt idx="37">
                  <c:v>0.03</c:v>
                </c:pt>
                <c:pt idx="40">
                  <c:v>0.03</c:v>
                </c:pt>
                <c:pt idx="48">
                  <c:v>0.03</c:v>
                </c:pt>
                <c:pt idx="50">
                  <c:v>0.03</c:v>
                </c:pt>
                <c:pt idx="53">
                  <c:v>0.03</c:v>
                </c:pt>
                <c:pt idx="57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DD-4CA2-8872-0CA5391B3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324847"/>
        <c:axId val="1452611263"/>
      </c:lineChart>
      <c:catAx>
        <c:axId val="1684324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52611263"/>
        <c:crossesAt val="0"/>
        <c:auto val="1"/>
        <c:lblAlgn val="ctr"/>
        <c:lblOffset val="100"/>
        <c:tickLblSkip val="1"/>
        <c:noMultiLvlLbl val="0"/>
      </c:catAx>
      <c:valAx>
        <c:axId val="14526112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one"/>
        <c:crossAx val="1684324847"/>
        <c:crosses val="autoZero"/>
        <c:crossBetween val="between"/>
      </c:valAx>
      <c:spPr>
        <a:noFill/>
        <a:ln>
          <a:noFill/>
        </a:ln>
        <a:effectLst>
          <a:softEdge rad="0"/>
        </a:effectLst>
      </c:spPr>
    </c:plotArea>
    <c:legend>
      <c:legendPos val="b"/>
      <c:layout>
        <c:manualLayout>
          <c:xMode val="edge"/>
          <c:yMode val="edge"/>
          <c:x val="0.2495270905255916"/>
          <c:y val="0.8047697022113407"/>
          <c:w val="0.72139749553580956"/>
          <c:h val="0.191430213213588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C0003E-0997-4BD0-A89B-820E7D9ED5ED}" type="doc">
      <dgm:prSet loTypeId="urn:microsoft.com/office/officeart/2005/8/layout/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lt-LT"/>
        </a:p>
      </dgm:t>
    </dgm:pt>
    <dgm:pt modelId="{120318AD-D1F6-4BC8-BA0A-D8BBDEB9DA70}">
      <dgm:prSet phldrT="[Tekstas]" custT="1"/>
      <dgm:spPr/>
      <dgm:t>
        <a:bodyPr anchor="ctr"/>
        <a:lstStyle/>
        <a:p>
          <a:pPr algn="ctr"/>
          <a:r>
            <a:rPr lang="lt-LT" sz="1600" b="0" dirty="0">
              <a:solidFill>
                <a:schemeClr val="tx1"/>
              </a:solidFill>
              <a:latin typeface="Roboto"/>
              <a:ea typeface="Roboto"/>
              <a:cs typeface="Season Sans" panose="020B0504040203010203" pitchFamily="34" charset="-70"/>
            </a:rPr>
            <a:t>Bendrųjų programų (BP) peržiūros ir atnaujinimo tvarka </a:t>
          </a:r>
        </a:p>
      </dgm:t>
    </dgm:pt>
    <dgm:pt modelId="{5310AB94-0453-4602-A8B7-CE1216B890D3}" type="parTrans" cxnId="{B70D9DDB-75D6-4FF1-A505-DA40FB0F8126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7C5C3B09-2565-4D44-8222-FCF871ACE3E3}" type="sibTrans" cxnId="{B70D9DDB-75D6-4FF1-A505-DA40FB0F8126}">
      <dgm:prSet/>
      <dgm:spPr/>
      <dgm:t>
        <a:bodyPr/>
        <a:lstStyle/>
        <a:p>
          <a:endParaRPr lang="lt-LT">
            <a:latin typeface="Roboto" panose="02000000000000000000" pitchFamily="2" charset="0"/>
            <a:ea typeface="Roboto" panose="02000000000000000000" pitchFamily="2" charset="0"/>
            <a:cs typeface="Season Sans" panose="020B0504040203010203" pitchFamily="34" charset="-70"/>
          </a:endParaRPr>
        </a:p>
      </dgm:t>
    </dgm:pt>
    <dgm:pt modelId="{9722C1FD-EEE7-4869-81CC-BAE1816C489B}">
      <dgm:prSet phldrT="[Tekstas]" custT="1"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aiškios procedūros ir vienodi principai dėl BP peržiūros ir atnaujinimo;</a:t>
          </a:r>
        </a:p>
      </dgm:t>
    </dgm:pt>
    <dgm:pt modelId="{EABE43BC-DF73-4E0E-A3DB-638AFB721C59}" type="parTrans" cxnId="{E8FA2A80-5546-454B-803A-F9D9B353F5D4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DAB8F973-5852-4F0B-80E3-F1AF0B3E3CDE}" type="sibTrans" cxnId="{E8FA2A80-5546-454B-803A-F9D9B353F5D4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EA311C1E-4877-4F9F-BBF7-34C534ED19F5}">
      <dgm:prSet phldrT="[Tekstas]" custT="1"/>
      <dgm:spPr/>
      <dgm:t>
        <a:bodyPr anchor="ctr"/>
        <a:lstStyle/>
        <a:p>
          <a:pPr algn="ctr"/>
          <a:r>
            <a:rPr lang="lt-LT" sz="1600" b="0" dirty="0">
              <a:solidFill>
                <a:schemeClr val="tx1"/>
              </a:solidFill>
              <a:latin typeface="Roboto"/>
              <a:ea typeface="Roboto"/>
              <a:cs typeface="Season Sans" panose="020B0504040203010203" pitchFamily="34" charset="-70"/>
            </a:rPr>
            <a:t>Mokomųjų dalykų tarybos</a:t>
          </a:r>
        </a:p>
      </dgm:t>
    </dgm:pt>
    <dgm:pt modelId="{A9846769-3675-47FC-BE10-05E43C91CF8C}" type="parTrans" cxnId="{3E06A0CC-95B6-4961-9A21-D85FF9AB7150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FD3DB478-DEDB-42F3-BBFC-B1A33DCE533A}" type="sibTrans" cxnId="{3E06A0CC-95B6-4961-9A21-D85FF9AB7150}">
      <dgm:prSet/>
      <dgm:spPr/>
      <dgm:t>
        <a:bodyPr/>
        <a:lstStyle/>
        <a:p>
          <a:endParaRPr lang="lt-LT">
            <a:latin typeface="Roboto" panose="02000000000000000000" pitchFamily="2" charset="0"/>
            <a:ea typeface="Roboto" panose="02000000000000000000" pitchFamily="2" charset="0"/>
            <a:cs typeface="Season Sans" panose="020B0504040203010203" pitchFamily="34" charset="-70"/>
          </a:endParaRPr>
        </a:p>
      </dgm:t>
    </dgm:pt>
    <dgm:pt modelId="{A8E823E9-3525-46A4-A70D-1F4599D37DC2}">
      <dgm:prSet phldrT="[Tekstas]" custT="1"/>
      <dgm:spPr/>
      <dgm:t>
        <a:bodyPr anchor="ctr"/>
        <a:lstStyle/>
        <a:p>
          <a:pPr>
            <a:buFont typeface="Arial" panose="020B0604020202020204" pitchFamily="34" charset="0"/>
            <a:buChar char="•"/>
          </a:pPr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svarstys pasiūlymus dėl Bendrųjų programų peržiūros ir (ar) atnaujinimo.</a:t>
          </a:r>
        </a:p>
      </dgm:t>
    </dgm:pt>
    <dgm:pt modelId="{45ACCE18-A0D9-4109-8337-4896C6F428D3}" type="parTrans" cxnId="{AE28A396-B485-406F-9445-C826A2B23069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DCAAA913-1F18-40B6-BC06-756D760CF47F}" type="sibTrans" cxnId="{AE28A396-B485-406F-9445-C826A2B23069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09BBCDCC-A303-4240-8004-7625AABD4EE9}">
      <dgm:prSet phldrT="[Tekstas]" custT="1"/>
      <dgm:spPr/>
      <dgm:t>
        <a:bodyPr anchor="ctr"/>
        <a:lstStyle/>
        <a:p>
          <a:pPr algn="ctr"/>
          <a:r>
            <a:rPr lang="lt-LT" sz="1600" b="0" dirty="0">
              <a:solidFill>
                <a:schemeClr val="tx1"/>
              </a:solidFill>
              <a:latin typeface="Roboto"/>
              <a:ea typeface="Roboto"/>
              <a:cs typeface="Season Sans" panose="020B0504040203010203" pitchFamily="34" charset="-70"/>
            </a:rPr>
            <a:t>Į tarybas narius deleguos </a:t>
          </a:r>
        </a:p>
      </dgm:t>
    </dgm:pt>
    <dgm:pt modelId="{B3E529EC-41DE-43D5-91B1-C09AA0ECE3DB}" type="parTrans" cxnId="{B6E4FAAB-862F-4A1C-B199-8BA1635EE076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C783EAED-57F5-4B8F-BAD7-E7FACF432188}" type="sibTrans" cxnId="{B6E4FAAB-862F-4A1C-B199-8BA1635EE076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6540F9DE-F73E-430C-A862-9E004582584D}">
      <dgm:prSet phldrT="[Tekstas]" custT="1"/>
      <dgm:spPr/>
      <dgm:t>
        <a:bodyPr anchor="ctr"/>
        <a:lstStyle/>
        <a:p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dalykų mokytojus vienijančios asociacijos,</a:t>
          </a:r>
        </a:p>
      </dgm:t>
    </dgm:pt>
    <dgm:pt modelId="{089F2283-CC18-4ABD-85E2-1D9468F876DD}" type="parTrans" cxnId="{5871EAA4-90EA-402B-A6C4-7A239C74BF05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7D7B88BA-0AFA-41C4-8D73-9E40C1D1E2F0}" type="sibTrans" cxnId="{5871EAA4-90EA-402B-A6C4-7A239C74BF05}">
      <dgm:prSet/>
      <dgm:spPr/>
      <dgm:t>
        <a:bodyPr/>
        <a:lstStyle/>
        <a:p>
          <a:endParaRPr lang="lt-LT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DBDB6FB5-22AC-4AEB-961A-C85BBD73A3E5}">
      <dgm:prSet phldrT="[Tekstas]" custT="1"/>
      <dgm:spPr/>
      <dgm:t>
        <a:bodyPr anchor="ctr"/>
        <a:lstStyle/>
        <a:p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sambūriai, </a:t>
          </a:r>
        </a:p>
      </dgm:t>
    </dgm:pt>
    <dgm:pt modelId="{99B60DC2-3617-4A75-BD44-A0DDE7A81E5A}" type="parTrans" cxnId="{422A67B8-8E3D-4ECF-8699-F2D4EE55A2CA}">
      <dgm:prSet/>
      <dgm:spPr/>
      <dgm:t>
        <a:bodyPr/>
        <a:lstStyle/>
        <a:p>
          <a:endParaRPr lang="lt-LT"/>
        </a:p>
      </dgm:t>
    </dgm:pt>
    <dgm:pt modelId="{DC8E0D7C-6661-4D61-AF62-DFE9F00BD581}" type="sibTrans" cxnId="{422A67B8-8E3D-4ECF-8699-F2D4EE55A2CA}">
      <dgm:prSet/>
      <dgm:spPr/>
      <dgm:t>
        <a:bodyPr/>
        <a:lstStyle/>
        <a:p>
          <a:endParaRPr lang="lt-LT"/>
        </a:p>
      </dgm:t>
    </dgm:pt>
    <dgm:pt modelId="{F7CB7EB5-3D2F-45B6-BF8B-29CD6B47FA5F}">
      <dgm:prSet phldrT="[Tekstas]" custT="1"/>
      <dgm:spPr/>
      <dgm:t>
        <a:bodyPr anchor="ctr"/>
        <a:lstStyle/>
        <a:p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draugijos, </a:t>
          </a:r>
        </a:p>
      </dgm:t>
    </dgm:pt>
    <dgm:pt modelId="{7F91FC97-53D0-4576-9794-A92B58CD3B48}" type="parTrans" cxnId="{2477ACEC-C4B5-47B0-B40B-4B0289733DD3}">
      <dgm:prSet/>
      <dgm:spPr/>
      <dgm:t>
        <a:bodyPr/>
        <a:lstStyle/>
        <a:p>
          <a:endParaRPr lang="lt-LT"/>
        </a:p>
      </dgm:t>
    </dgm:pt>
    <dgm:pt modelId="{7C107645-CC56-4441-BE71-0E157FE3CD6D}" type="sibTrans" cxnId="{2477ACEC-C4B5-47B0-B40B-4B0289733DD3}">
      <dgm:prSet/>
      <dgm:spPr/>
      <dgm:t>
        <a:bodyPr/>
        <a:lstStyle/>
        <a:p>
          <a:endParaRPr lang="lt-LT"/>
        </a:p>
      </dgm:t>
    </dgm:pt>
    <dgm:pt modelId="{93B3BCBB-1844-49B6-8043-62401F42FEAE}">
      <dgm:prSet phldrT="[Tekstas]" custT="1"/>
      <dgm:spPr/>
      <dgm:t>
        <a:bodyPr anchor="ctr"/>
        <a:lstStyle/>
        <a:p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mokslo institucijos ir kt. </a:t>
          </a:r>
        </a:p>
      </dgm:t>
    </dgm:pt>
    <dgm:pt modelId="{80BA8364-258E-41E8-A166-090B1047CB4C}" type="parTrans" cxnId="{FFFA9C73-3794-4643-844E-DE4CF73AC14A}">
      <dgm:prSet/>
      <dgm:spPr/>
      <dgm:t>
        <a:bodyPr/>
        <a:lstStyle/>
        <a:p>
          <a:endParaRPr lang="lt-LT"/>
        </a:p>
      </dgm:t>
    </dgm:pt>
    <dgm:pt modelId="{315776DF-2539-4BD8-9B4E-EF8130F9C9DE}" type="sibTrans" cxnId="{FFFA9C73-3794-4643-844E-DE4CF73AC14A}">
      <dgm:prSet/>
      <dgm:spPr/>
      <dgm:t>
        <a:bodyPr/>
        <a:lstStyle/>
        <a:p>
          <a:endParaRPr lang="lt-LT"/>
        </a:p>
      </dgm:t>
    </dgm:pt>
    <dgm:pt modelId="{FC62179E-5C2E-4F7F-BB25-20AE4DBEEADF}">
      <dgm:prSet phldrT="[Tekstas]" custT="1"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sprendimų pagrįstumo;</a:t>
          </a:r>
        </a:p>
      </dgm:t>
    </dgm:pt>
    <dgm:pt modelId="{9449AEB4-FDDA-4BDA-B08B-763E608F4798}" type="parTrans" cxnId="{CD6630F2-A82E-45C6-B15E-DCE443C190DC}">
      <dgm:prSet/>
      <dgm:spPr/>
      <dgm:t>
        <a:bodyPr/>
        <a:lstStyle/>
        <a:p>
          <a:endParaRPr lang="lt-LT"/>
        </a:p>
      </dgm:t>
    </dgm:pt>
    <dgm:pt modelId="{74DB3E5C-7AF6-48F0-8C4B-1FE1E6170AE3}" type="sibTrans" cxnId="{CD6630F2-A82E-45C6-B15E-DCE443C190DC}">
      <dgm:prSet/>
      <dgm:spPr/>
      <dgm:t>
        <a:bodyPr/>
        <a:lstStyle/>
        <a:p>
          <a:endParaRPr lang="lt-LT"/>
        </a:p>
      </dgm:t>
    </dgm:pt>
    <dgm:pt modelId="{C59A5690-918C-464B-A25D-3F42BA57FC10}">
      <dgm:prSet phldrT="[Tekstas]" custT="1"/>
      <dgm:spPr/>
      <dgm:t>
        <a:bodyPr anchor="ctr"/>
        <a:lstStyle/>
        <a:p>
          <a:pPr algn="l">
            <a:buFont typeface="Arial" panose="020B0604020202020204" pitchFamily="34" charset="0"/>
            <a:buChar char="•"/>
          </a:pPr>
          <a:r>
            <a:rPr lang="lt-LT" sz="1400" b="0" dirty="0">
              <a:latin typeface="Roboto"/>
              <a:ea typeface="Roboto"/>
              <a:cs typeface="Season Sans" panose="020B0504040203010203" pitchFamily="34" charset="-70"/>
            </a:rPr>
            <a:t> atsakomybių pasidalijimo.</a:t>
          </a:r>
        </a:p>
      </dgm:t>
    </dgm:pt>
    <dgm:pt modelId="{F482136E-C7A9-4EC9-891C-FD42E8857FC9}" type="parTrans" cxnId="{D8E39976-4E56-4CE1-9262-562B90D32534}">
      <dgm:prSet/>
      <dgm:spPr/>
      <dgm:t>
        <a:bodyPr/>
        <a:lstStyle/>
        <a:p>
          <a:endParaRPr lang="lt-LT"/>
        </a:p>
      </dgm:t>
    </dgm:pt>
    <dgm:pt modelId="{1929BC34-B9AD-4AA5-AFEA-437668EA7E5E}" type="sibTrans" cxnId="{D8E39976-4E56-4CE1-9262-562B90D32534}">
      <dgm:prSet/>
      <dgm:spPr/>
      <dgm:t>
        <a:bodyPr/>
        <a:lstStyle/>
        <a:p>
          <a:endParaRPr lang="lt-LT"/>
        </a:p>
      </dgm:t>
    </dgm:pt>
    <dgm:pt modelId="{6E7D1B21-9242-42FE-A611-0E258472057A}" type="pres">
      <dgm:prSet presAssocID="{10C0003E-0997-4BD0-A89B-820E7D9ED5ED}" presName="linearFlow" presStyleCnt="0">
        <dgm:presLayoutVars>
          <dgm:dir/>
          <dgm:animLvl val="lvl"/>
          <dgm:resizeHandles val="exact"/>
        </dgm:presLayoutVars>
      </dgm:prSet>
      <dgm:spPr/>
    </dgm:pt>
    <dgm:pt modelId="{A1973406-5639-42D7-9C4D-2855C51753CA}" type="pres">
      <dgm:prSet presAssocID="{120318AD-D1F6-4BC8-BA0A-D8BBDEB9DA70}" presName="composite" presStyleCnt="0"/>
      <dgm:spPr/>
    </dgm:pt>
    <dgm:pt modelId="{B399F63B-4D10-442C-9A2A-2DDC2618C6FA}" type="pres">
      <dgm:prSet presAssocID="{120318AD-D1F6-4BC8-BA0A-D8BBDEB9DA7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C8DB6B9-F9BB-4BCA-B250-9570516D8598}" type="pres">
      <dgm:prSet presAssocID="{120318AD-D1F6-4BC8-BA0A-D8BBDEB9DA70}" presName="parSh" presStyleLbl="node1" presStyleIdx="0" presStyleCnt="3" custLinFactNeighborX="-220" custLinFactNeighborY="-1434"/>
      <dgm:spPr/>
    </dgm:pt>
    <dgm:pt modelId="{9EF9C5BA-927F-4613-8242-B42CD1F0052A}" type="pres">
      <dgm:prSet presAssocID="{120318AD-D1F6-4BC8-BA0A-D8BBDEB9DA70}" presName="desTx" presStyleLbl="fgAcc1" presStyleIdx="0" presStyleCnt="3" custScaleY="100000">
        <dgm:presLayoutVars>
          <dgm:bulletEnabled val="1"/>
        </dgm:presLayoutVars>
      </dgm:prSet>
      <dgm:spPr/>
    </dgm:pt>
    <dgm:pt modelId="{C5985ECE-4780-456B-893B-C1A823A2AB04}" type="pres">
      <dgm:prSet presAssocID="{7C5C3B09-2565-4D44-8222-FCF871ACE3E3}" presName="sibTrans" presStyleLbl="sibTrans2D1" presStyleIdx="0" presStyleCnt="2"/>
      <dgm:spPr/>
    </dgm:pt>
    <dgm:pt modelId="{7BD6E947-0FAB-4B23-98C0-448D05C024B9}" type="pres">
      <dgm:prSet presAssocID="{7C5C3B09-2565-4D44-8222-FCF871ACE3E3}" presName="connTx" presStyleLbl="sibTrans2D1" presStyleIdx="0" presStyleCnt="2"/>
      <dgm:spPr/>
    </dgm:pt>
    <dgm:pt modelId="{721BAEE8-C178-43DC-9594-AE641E9C6C70}" type="pres">
      <dgm:prSet presAssocID="{EA311C1E-4877-4F9F-BBF7-34C534ED19F5}" presName="composite" presStyleCnt="0"/>
      <dgm:spPr/>
    </dgm:pt>
    <dgm:pt modelId="{1C563843-C642-4222-8319-C92CC598D92E}" type="pres">
      <dgm:prSet presAssocID="{EA311C1E-4877-4F9F-BBF7-34C534ED19F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8BF70C7-0ABE-4C1D-BA05-9C8AD8B983B9}" type="pres">
      <dgm:prSet presAssocID="{EA311C1E-4877-4F9F-BBF7-34C534ED19F5}" presName="parSh" presStyleLbl="node1" presStyleIdx="1" presStyleCnt="3"/>
      <dgm:spPr/>
    </dgm:pt>
    <dgm:pt modelId="{2E47379A-C95F-4FD2-B634-7E0791919A1F}" type="pres">
      <dgm:prSet presAssocID="{EA311C1E-4877-4F9F-BBF7-34C534ED19F5}" presName="desTx" presStyleLbl="fgAcc1" presStyleIdx="1" presStyleCnt="3">
        <dgm:presLayoutVars>
          <dgm:bulletEnabled val="1"/>
        </dgm:presLayoutVars>
      </dgm:prSet>
      <dgm:spPr/>
    </dgm:pt>
    <dgm:pt modelId="{A864F61F-2830-4FAB-9DCD-489BAA7FC93E}" type="pres">
      <dgm:prSet presAssocID="{FD3DB478-DEDB-42F3-BBFC-B1A33DCE533A}" presName="sibTrans" presStyleLbl="sibTrans2D1" presStyleIdx="1" presStyleCnt="2"/>
      <dgm:spPr/>
    </dgm:pt>
    <dgm:pt modelId="{5C781746-CFF9-47C2-B21F-65B1DA10C34C}" type="pres">
      <dgm:prSet presAssocID="{FD3DB478-DEDB-42F3-BBFC-B1A33DCE533A}" presName="connTx" presStyleLbl="sibTrans2D1" presStyleIdx="1" presStyleCnt="2"/>
      <dgm:spPr/>
    </dgm:pt>
    <dgm:pt modelId="{C186F853-22CC-48A9-9173-560E232C6632}" type="pres">
      <dgm:prSet presAssocID="{09BBCDCC-A303-4240-8004-7625AABD4EE9}" presName="composite" presStyleCnt="0"/>
      <dgm:spPr/>
    </dgm:pt>
    <dgm:pt modelId="{B1126470-2ED0-4BC5-BA24-3ADA937306C1}" type="pres">
      <dgm:prSet presAssocID="{09BBCDCC-A303-4240-8004-7625AABD4EE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3D524D3-69B8-46D1-88AC-F99927E64EE9}" type="pres">
      <dgm:prSet presAssocID="{09BBCDCC-A303-4240-8004-7625AABD4EE9}" presName="parSh" presStyleLbl="node1" presStyleIdx="2" presStyleCnt="3" custLinFactNeighborX="-78" custLinFactNeighborY="-3824"/>
      <dgm:spPr/>
    </dgm:pt>
    <dgm:pt modelId="{71DED24F-5009-4120-A99E-1FAA70C7A162}" type="pres">
      <dgm:prSet presAssocID="{09BBCDCC-A303-4240-8004-7625AABD4EE9}" presName="desTx" presStyleLbl="fgAcc1" presStyleIdx="2" presStyleCnt="3">
        <dgm:presLayoutVars>
          <dgm:bulletEnabled val="1"/>
        </dgm:presLayoutVars>
      </dgm:prSet>
      <dgm:spPr/>
    </dgm:pt>
  </dgm:ptLst>
  <dgm:cxnLst>
    <dgm:cxn modelId="{722B180E-B7C8-483E-8C54-8570E4E061AF}" type="presOf" srcId="{C59A5690-918C-464B-A25D-3F42BA57FC10}" destId="{9EF9C5BA-927F-4613-8242-B42CD1F0052A}" srcOrd="0" destOrd="2" presId="urn:microsoft.com/office/officeart/2005/8/layout/process3"/>
    <dgm:cxn modelId="{3B9C2611-1BF5-48F3-8F85-78384DC2E853}" type="presOf" srcId="{10C0003E-0997-4BD0-A89B-820E7D9ED5ED}" destId="{6E7D1B21-9242-42FE-A611-0E258472057A}" srcOrd="0" destOrd="0" presId="urn:microsoft.com/office/officeart/2005/8/layout/process3"/>
    <dgm:cxn modelId="{B7A66F36-C95E-4803-859C-520C278B7988}" type="presOf" srcId="{09BBCDCC-A303-4240-8004-7625AABD4EE9}" destId="{B1126470-2ED0-4BC5-BA24-3ADA937306C1}" srcOrd="0" destOrd="0" presId="urn:microsoft.com/office/officeart/2005/8/layout/process3"/>
    <dgm:cxn modelId="{7AF48D5E-5B28-4539-B7D4-AB1C1BADCA03}" type="presOf" srcId="{9722C1FD-EEE7-4869-81CC-BAE1816C489B}" destId="{9EF9C5BA-927F-4613-8242-B42CD1F0052A}" srcOrd="0" destOrd="0" presId="urn:microsoft.com/office/officeart/2005/8/layout/process3"/>
    <dgm:cxn modelId="{39E99344-FB87-4873-9C0D-9D214FE01B95}" type="presOf" srcId="{120318AD-D1F6-4BC8-BA0A-D8BBDEB9DA70}" destId="{2C8DB6B9-F9BB-4BCA-B250-9570516D8598}" srcOrd="1" destOrd="0" presId="urn:microsoft.com/office/officeart/2005/8/layout/process3"/>
    <dgm:cxn modelId="{6C4E4249-7648-46BB-9B47-1DE48DC68EC5}" type="presOf" srcId="{7C5C3B09-2565-4D44-8222-FCF871ACE3E3}" destId="{C5985ECE-4780-456B-893B-C1A823A2AB04}" srcOrd="0" destOrd="0" presId="urn:microsoft.com/office/officeart/2005/8/layout/process3"/>
    <dgm:cxn modelId="{A6D52F4B-7BF2-4841-9790-B314968C107D}" type="presOf" srcId="{EA311C1E-4877-4F9F-BBF7-34C534ED19F5}" destId="{A8BF70C7-0ABE-4C1D-BA05-9C8AD8B983B9}" srcOrd="1" destOrd="0" presId="urn:microsoft.com/office/officeart/2005/8/layout/process3"/>
    <dgm:cxn modelId="{12A94F6D-0236-424C-8656-350DA2129F37}" type="presOf" srcId="{FD3DB478-DEDB-42F3-BBFC-B1A33DCE533A}" destId="{5C781746-CFF9-47C2-B21F-65B1DA10C34C}" srcOrd="1" destOrd="0" presId="urn:microsoft.com/office/officeart/2005/8/layout/process3"/>
    <dgm:cxn modelId="{804C4552-13B6-4638-B76A-536F2BF3A741}" type="presOf" srcId="{120318AD-D1F6-4BC8-BA0A-D8BBDEB9DA70}" destId="{B399F63B-4D10-442C-9A2A-2DDC2618C6FA}" srcOrd="0" destOrd="0" presId="urn:microsoft.com/office/officeart/2005/8/layout/process3"/>
    <dgm:cxn modelId="{FFFA9C73-3794-4643-844E-DE4CF73AC14A}" srcId="{09BBCDCC-A303-4240-8004-7625AABD4EE9}" destId="{93B3BCBB-1844-49B6-8043-62401F42FEAE}" srcOrd="3" destOrd="0" parTransId="{80BA8364-258E-41E8-A166-090B1047CB4C}" sibTransId="{315776DF-2539-4BD8-9B4E-EF8130F9C9DE}"/>
    <dgm:cxn modelId="{EB944175-CF44-4F62-A328-F58BC68211F0}" type="presOf" srcId="{6540F9DE-F73E-430C-A862-9E004582584D}" destId="{71DED24F-5009-4120-A99E-1FAA70C7A162}" srcOrd="0" destOrd="0" presId="urn:microsoft.com/office/officeart/2005/8/layout/process3"/>
    <dgm:cxn modelId="{D8E39976-4E56-4CE1-9262-562B90D32534}" srcId="{120318AD-D1F6-4BC8-BA0A-D8BBDEB9DA70}" destId="{C59A5690-918C-464B-A25D-3F42BA57FC10}" srcOrd="2" destOrd="0" parTransId="{F482136E-C7A9-4EC9-891C-FD42E8857FC9}" sibTransId="{1929BC34-B9AD-4AA5-AFEA-437668EA7E5E}"/>
    <dgm:cxn modelId="{E8FA2A80-5546-454B-803A-F9D9B353F5D4}" srcId="{120318AD-D1F6-4BC8-BA0A-D8BBDEB9DA70}" destId="{9722C1FD-EEE7-4869-81CC-BAE1816C489B}" srcOrd="0" destOrd="0" parTransId="{EABE43BC-DF73-4E0E-A3DB-638AFB721C59}" sibTransId="{DAB8F973-5852-4F0B-80E3-F1AF0B3E3CDE}"/>
    <dgm:cxn modelId="{7BA9C886-F403-4368-9F94-8A5A1C3741E9}" type="presOf" srcId="{93B3BCBB-1844-49B6-8043-62401F42FEAE}" destId="{71DED24F-5009-4120-A99E-1FAA70C7A162}" srcOrd="0" destOrd="3" presId="urn:microsoft.com/office/officeart/2005/8/layout/process3"/>
    <dgm:cxn modelId="{347BB08C-FB7C-45C6-A457-30CAF19EC6BF}" type="presOf" srcId="{09BBCDCC-A303-4240-8004-7625AABD4EE9}" destId="{53D524D3-69B8-46D1-88AC-F99927E64EE9}" srcOrd="1" destOrd="0" presId="urn:microsoft.com/office/officeart/2005/8/layout/process3"/>
    <dgm:cxn modelId="{AE28A396-B485-406F-9445-C826A2B23069}" srcId="{EA311C1E-4877-4F9F-BBF7-34C534ED19F5}" destId="{A8E823E9-3525-46A4-A70D-1F4599D37DC2}" srcOrd="0" destOrd="0" parTransId="{45ACCE18-A0D9-4109-8337-4896C6F428D3}" sibTransId="{DCAAA913-1F18-40B6-BC06-756D760CF47F}"/>
    <dgm:cxn modelId="{5871EAA4-90EA-402B-A6C4-7A239C74BF05}" srcId="{09BBCDCC-A303-4240-8004-7625AABD4EE9}" destId="{6540F9DE-F73E-430C-A862-9E004582584D}" srcOrd="0" destOrd="0" parTransId="{089F2283-CC18-4ABD-85E2-1D9468F876DD}" sibTransId="{7D7B88BA-0AFA-41C4-8D73-9E40C1D1E2F0}"/>
    <dgm:cxn modelId="{8A43F6A9-D890-4797-9489-B9E89EEE0569}" type="presOf" srcId="{DBDB6FB5-22AC-4AEB-961A-C85BBD73A3E5}" destId="{71DED24F-5009-4120-A99E-1FAA70C7A162}" srcOrd="0" destOrd="1" presId="urn:microsoft.com/office/officeart/2005/8/layout/process3"/>
    <dgm:cxn modelId="{B6E4FAAB-862F-4A1C-B199-8BA1635EE076}" srcId="{10C0003E-0997-4BD0-A89B-820E7D9ED5ED}" destId="{09BBCDCC-A303-4240-8004-7625AABD4EE9}" srcOrd="2" destOrd="0" parTransId="{B3E529EC-41DE-43D5-91B1-C09AA0ECE3DB}" sibTransId="{C783EAED-57F5-4B8F-BAD7-E7FACF432188}"/>
    <dgm:cxn modelId="{ACA315AC-C7CF-4D29-AC3C-DC9D0B9C8684}" type="presOf" srcId="{FC62179E-5C2E-4F7F-BB25-20AE4DBEEADF}" destId="{9EF9C5BA-927F-4613-8242-B42CD1F0052A}" srcOrd="0" destOrd="1" presId="urn:microsoft.com/office/officeart/2005/8/layout/process3"/>
    <dgm:cxn modelId="{EF8E63B5-E5CD-4BF3-BDD0-4D030A101AE5}" type="presOf" srcId="{EA311C1E-4877-4F9F-BBF7-34C534ED19F5}" destId="{1C563843-C642-4222-8319-C92CC598D92E}" srcOrd="0" destOrd="0" presId="urn:microsoft.com/office/officeart/2005/8/layout/process3"/>
    <dgm:cxn modelId="{422A67B8-8E3D-4ECF-8699-F2D4EE55A2CA}" srcId="{09BBCDCC-A303-4240-8004-7625AABD4EE9}" destId="{DBDB6FB5-22AC-4AEB-961A-C85BBD73A3E5}" srcOrd="1" destOrd="0" parTransId="{99B60DC2-3617-4A75-BD44-A0DDE7A81E5A}" sibTransId="{DC8E0D7C-6661-4D61-AF62-DFE9F00BD581}"/>
    <dgm:cxn modelId="{D823C6BD-A9DE-4743-BD7C-70C69810E9AF}" type="presOf" srcId="{F7CB7EB5-3D2F-45B6-BF8B-29CD6B47FA5F}" destId="{71DED24F-5009-4120-A99E-1FAA70C7A162}" srcOrd="0" destOrd="2" presId="urn:microsoft.com/office/officeart/2005/8/layout/process3"/>
    <dgm:cxn modelId="{3E06A0CC-95B6-4961-9A21-D85FF9AB7150}" srcId="{10C0003E-0997-4BD0-A89B-820E7D9ED5ED}" destId="{EA311C1E-4877-4F9F-BBF7-34C534ED19F5}" srcOrd="1" destOrd="0" parTransId="{A9846769-3675-47FC-BE10-05E43C91CF8C}" sibTransId="{FD3DB478-DEDB-42F3-BBFC-B1A33DCE533A}"/>
    <dgm:cxn modelId="{50CB5DD1-6650-4156-A137-F6F4A1DB7561}" type="presOf" srcId="{FD3DB478-DEDB-42F3-BBFC-B1A33DCE533A}" destId="{A864F61F-2830-4FAB-9DCD-489BAA7FC93E}" srcOrd="0" destOrd="0" presId="urn:microsoft.com/office/officeart/2005/8/layout/process3"/>
    <dgm:cxn modelId="{346019D5-2B31-4A0D-9E34-2E3A251497F2}" type="presOf" srcId="{7C5C3B09-2565-4D44-8222-FCF871ACE3E3}" destId="{7BD6E947-0FAB-4B23-98C0-448D05C024B9}" srcOrd="1" destOrd="0" presId="urn:microsoft.com/office/officeart/2005/8/layout/process3"/>
    <dgm:cxn modelId="{D228F5DA-E85E-4E83-B65A-795B59C231AA}" type="presOf" srcId="{A8E823E9-3525-46A4-A70D-1F4599D37DC2}" destId="{2E47379A-C95F-4FD2-B634-7E0791919A1F}" srcOrd="0" destOrd="0" presId="urn:microsoft.com/office/officeart/2005/8/layout/process3"/>
    <dgm:cxn modelId="{B70D9DDB-75D6-4FF1-A505-DA40FB0F8126}" srcId="{10C0003E-0997-4BD0-A89B-820E7D9ED5ED}" destId="{120318AD-D1F6-4BC8-BA0A-D8BBDEB9DA70}" srcOrd="0" destOrd="0" parTransId="{5310AB94-0453-4602-A8B7-CE1216B890D3}" sibTransId="{7C5C3B09-2565-4D44-8222-FCF871ACE3E3}"/>
    <dgm:cxn modelId="{2477ACEC-C4B5-47B0-B40B-4B0289733DD3}" srcId="{09BBCDCC-A303-4240-8004-7625AABD4EE9}" destId="{F7CB7EB5-3D2F-45B6-BF8B-29CD6B47FA5F}" srcOrd="2" destOrd="0" parTransId="{7F91FC97-53D0-4576-9794-A92B58CD3B48}" sibTransId="{7C107645-CC56-4441-BE71-0E157FE3CD6D}"/>
    <dgm:cxn modelId="{CD6630F2-A82E-45C6-B15E-DCE443C190DC}" srcId="{120318AD-D1F6-4BC8-BA0A-D8BBDEB9DA70}" destId="{FC62179E-5C2E-4F7F-BB25-20AE4DBEEADF}" srcOrd="1" destOrd="0" parTransId="{9449AEB4-FDDA-4BDA-B08B-763E608F4798}" sibTransId="{74DB3E5C-7AF6-48F0-8C4B-1FE1E6170AE3}"/>
    <dgm:cxn modelId="{96F6FB46-35C1-464A-91C8-427391E97D9B}" type="presParOf" srcId="{6E7D1B21-9242-42FE-A611-0E258472057A}" destId="{A1973406-5639-42D7-9C4D-2855C51753CA}" srcOrd="0" destOrd="0" presId="urn:microsoft.com/office/officeart/2005/8/layout/process3"/>
    <dgm:cxn modelId="{01860BBC-EF8B-4D22-9E23-38A96EF006B7}" type="presParOf" srcId="{A1973406-5639-42D7-9C4D-2855C51753CA}" destId="{B399F63B-4D10-442C-9A2A-2DDC2618C6FA}" srcOrd="0" destOrd="0" presId="urn:microsoft.com/office/officeart/2005/8/layout/process3"/>
    <dgm:cxn modelId="{0D52A18C-67DE-41A2-A39B-AADF8EF61094}" type="presParOf" srcId="{A1973406-5639-42D7-9C4D-2855C51753CA}" destId="{2C8DB6B9-F9BB-4BCA-B250-9570516D8598}" srcOrd="1" destOrd="0" presId="urn:microsoft.com/office/officeart/2005/8/layout/process3"/>
    <dgm:cxn modelId="{46452ABB-574B-4236-9D75-05140778D3B3}" type="presParOf" srcId="{A1973406-5639-42D7-9C4D-2855C51753CA}" destId="{9EF9C5BA-927F-4613-8242-B42CD1F0052A}" srcOrd="2" destOrd="0" presId="urn:microsoft.com/office/officeart/2005/8/layout/process3"/>
    <dgm:cxn modelId="{F4A2FC57-8455-4561-92D7-796E473C351E}" type="presParOf" srcId="{6E7D1B21-9242-42FE-A611-0E258472057A}" destId="{C5985ECE-4780-456B-893B-C1A823A2AB04}" srcOrd="1" destOrd="0" presId="urn:microsoft.com/office/officeart/2005/8/layout/process3"/>
    <dgm:cxn modelId="{AA3E410D-6980-4582-924B-1C0906C8DE94}" type="presParOf" srcId="{C5985ECE-4780-456B-893B-C1A823A2AB04}" destId="{7BD6E947-0FAB-4B23-98C0-448D05C024B9}" srcOrd="0" destOrd="0" presId="urn:microsoft.com/office/officeart/2005/8/layout/process3"/>
    <dgm:cxn modelId="{6EE61682-4E94-40D6-90FC-C46C3EF2BEBD}" type="presParOf" srcId="{6E7D1B21-9242-42FE-A611-0E258472057A}" destId="{721BAEE8-C178-43DC-9594-AE641E9C6C70}" srcOrd="2" destOrd="0" presId="urn:microsoft.com/office/officeart/2005/8/layout/process3"/>
    <dgm:cxn modelId="{0019D40B-0F6D-454C-A2AF-8E3D7D8AC24C}" type="presParOf" srcId="{721BAEE8-C178-43DC-9594-AE641E9C6C70}" destId="{1C563843-C642-4222-8319-C92CC598D92E}" srcOrd="0" destOrd="0" presId="urn:microsoft.com/office/officeart/2005/8/layout/process3"/>
    <dgm:cxn modelId="{3612F26E-7619-4B32-88BE-F756EB659EC0}" type="presParOf" srcId="{721BAEE8-C178-43DC-9594-AE641E9C6C70}" destId="{A8BF70C7-0ABE-4C1D-BA05-9C8AD8B983B9}" srcOrd="1" destOrd="0" presId="urn:microsoft.com/office/officeart/2005/8/layout/process3"/>
    <dgm:cxn modelId="{19CB1156-9A86-4396-B092-6E4CA72B4264}" type="presParOf" srcId="{721BAEE8-C178-43DC-9594-AE641E9C6C70}" destId="{2E47379A-C95F-4FD2-B634-7E0791919A1F}" srcOrd="2" destOrd="0" presId="urn:microsoft.com/office/officeart/2005/8/layout/process3"/>
    <dgm:cxn modelId="{3D00E23A-A496-4F65-B001-37038161F489}" type="presParOf" srcId="{6E7D1B21-9242-42FE-A611-0E258472057A}" destId="{A864F61F-2830-4FAB-9DCD-489BAA7FC93E}" srcOrd="3" destOrd="0" presId="urn:microsoft.com/office/officeart/2005/8/layout/process3"/>
    <dgm:cxn modelId="{1BB556D9-2068-40BD-B96F-C4828259D776}" type="presParOf" srcId="{A864F61F-2830-4FAB-9DCD-489BAA7FC93E}" destId="{5C781746-CFF9-47C2-B21F-65B1DA10C34C}" srcOrd="0" destOrd="0" presId="urn:microsoft.com/office/officeart/2005/8/layout/process3"/>
    <dgm:cxn modelId="{9D6C6903-01BF-4CA1-AED7-09B1D7F1B7F8}" type="presParOf" srcId="{6E7D1B21-9242-42FE-A611-0E258472057A}" destId="{C186F853-22CC-48A9-9173-560E232C6632}" srcOrd="4" destOrd="0" presId="urn:microsoft.com/office/officeart/2005/8/layout/process3"/>
    <dgm:cxn modelId="{F569C8ED-2541-4329-A85C-89C29BB8627F}" type="presParOf" srcId="{C186F853-22CC-48A9-9173-560E232C6632}" destId="{B1126470-2ED0-4BC5-BA24-3ADA937306C1}" srcOrd="0" destOrd="0" presId="urn:microsoft.com/office/officeart/2005/8/layout/process3"/>
    <dgm:cxn modelId="{F26E1E9C-EE20-4C15-913C-1FE44BF6166F}" type="presParOf" srcId="{C186F853-22CC-48A9-9173-560E232C6632}" destId="{53D524D3-69B8-46D1-88AC-F99927E64EE9}" srcOrd="1" destOrd="0" presId="urn:microsoft.com/office/officeart/2005/8/layout/process3"/>
    <dgm:cxn modelId="{9B36B92F-0E06-4A10-9C9D-14C5D1E74BB6}" type="presParOf" srcId="{C186F853-22CC-48A9-9173-560E232C6632}" destId="{71DED24F-5009-4120-A99E-1FAA70C7A16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37BDA7-2610-41BF-A1CA-6A4C244E4657}" type="doc">
      <dgm:prSet loTypeId="urn:microsoft.com/office/officeart/2005/8/layout/hList9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lt-LT"/>
        </a:p>
      </dgm:t>
    </dgm:pt>
    <dgm:pt modelId="{4A118F9B-2995-45CF-BC30-6ADAF43F37E0}">
      <dgm:prSet phldrT="[Tekstas]" custT="1"/>
      <dgm:spPr/>
      <dgm:t>
        <a:bodyPr/>
        <a:lstStyle/>
        <a:p>
          <a:r>
            <a:rPr lang="lt-LT" sz="1600" b="1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Užduočių banke esančios</a:t>
          </a:r>
        </a:p>
      </dgm:t>
    </dgm:pt>
    <dgm:pt modelId="{0DF3AB71-27FB-409D-9411-93A779CA6037}" type="parTrans" cxnId="{C5DF0FA4-689F-41CC-9642-EF34DCE175E1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B5E1DB17-98FD-4763-AA83-43D26B84BC3A}" type="sibTrans" cxnId="{C5DF0FA4-689F-41CC-9642-EF34DCE175E1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CE6356F6-9362-4644-A6FB-C5E344F59A38}">
      <dgm:prSet phldrT="[Tekstas]" custT="1"/>
      <dgm:spPr/>
      <dgm:t>
        <a:bodyPr/>
        <a:lstStyle/>
        <a:p>
          <a:r>
            <a:rPr lang="lt-LT" sz="1600" b="1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matematikos užduotys</a:t>
          </a:r>
          <a:r>
            <a:rPr lang="lt-LT" sz="16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 jau pritaikytos įvairiose klasėse besimokantiems specialiųjų ugdymosi poreikių turintiems mokiniams.</a:t>
          </a:r>
        </a:p>
      </dgm:t>
    </dgm:pt>
    <dgm:pt modelId="{2C1F484C-E953-4E35-8CA9-6CE0E7FD68CC}" type="parTrans" cxnId="{C396375D-7EDA-4E98-9CF9-A2AD935599DA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547502AC-D062-4CE5-86DA-C4C0B8B4842C}" type="sibTrans" cxnId="{C396375D-7EDA-4E98-9CF9-A2AD935599DA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4AAAC87A-C67B-43CF-986F-347EA66A0EC3}">
      <dgm:prSet phldrT="[Tekstas]" custT="1"/>
      <dgm:spPr/>
      <dgm:t>
        <a:bodyPr/>
        <a:lstStyle/>
        <a:p>
          <a:r>
            <a:rPr lang="lt-LT" sz="1600" b="1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Iki 2025 m. pabaigos </a:t>
          </a:r>
        </a:p>
      </dgm:t>
    </dgm:pt>
    <dgm:pt modelId="{FC4CEF1C-EDA3-48DD-AC3C-EC943E517C2D}" type="parTrans" cxnId="{67748FBB-1624-43DC-A386-3DE9B4930A7D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B4329634-863F-4E49-A399-46AE2703AC4C}" type="sibTrans" cxnId="{67748FBB-1624-43DC-A386-3DE9B4930A7D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2DDA7355-6022-4F91-8E0C-5755E296F217}">
      <dgm:prSet phldrT="[Tekstas]" custT="1"/>
      <dgm:spPr/>
      <dgm:t>
        <a:bodyPr/>
        <a:lstStyle/>
        <a:p>
          <a:r>
            <a:rPr lang="lt-LT" sz="16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bus pritaikyta </a:t>
          </a:r>
          <a:r>
            <a:rPr lang="lt-LT" sz="1600" b="1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170 informatikos </a:t>
          </a:r>
          <a:r>
            <a:rPr lang="lt-LT" sz="1600" b="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i</a:t>
          </a:r>
          <a:r>
            <a:rPr lang="lt-LT" sz="16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r </a:t>
          </a:r>
          <a:r>
            <a:rPr lang="lt-LT" sz="1600" b="1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340 gamtos mokslų </a:t>
          </a:r>
          <a:r>
            <a:rPr lang="lt-LT" sz="16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užduočių 1–4  kl. mokiniams.</a:t>
          </a:r>
        </a:p>
      </dgm:t>
    </dgm:pt>
    <dgm:pt modelId="{3ED9E999-276D-4434-971A-EE8F0AFE4617}" type="parTrans" cxnId="{3051843E-9989-4DDA-AAC5-660273E26B6E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0C6E166E-7283-4D33-8285-60806CB7C85C}" type="sibTrans" cxnId="{3051843E-9989-4DDA-AAC5-660273E26B6E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42190CC3-A66A-468B-8456-5E6AEFB3D684}">
      <dgm:prSet custT="1"/>
      <dgm:spPr/>
      <dgm:t>
        <a:bodyPr/>
        <a:lstStyle/>
        <a:p>
          <a:r>
            <a:rPr lang="lt-LT" sz="1600" b="1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Iki 2028 m. pabaigos </a:t>
          </a:r>
        </a:p>
      </dgm:t>
    </dgm:pt>
    <dgm:pt modelId="{F2BF3E37-5520-47B8-95A8-559FDDAEF99A}" type="parTrans" cxnId="{A928C999-14B5-48A4-A00D-64CCA3CFB737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D454E30C-36BF-448B-B1EA-BECD5DF459A3}" type="sibTrans" cxnId="{A928C999-14B5-48A4-A00D-64CCA3CFB737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3BA0300E-3E60-44DB-BFF5-3283EE6BB6BC}">
      <dgm:prSet custT="1"/>
      <dgm:spPr/>
      <dgm:t>
        <a:bodyPr/>
        <a:lstStyle/>
        <a:p>
          <a:r>
            <a:rPr lang="lt-LT" sz="160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iš viso bus pritaikyta 11 500 užduočių </a:t>
          </a:r>
          <a:r>
            <a:rPr lang="lt-LT" sz="1600" b="1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specialiųjų ugdymosi poreikių turintiems</a:t>
          </a:r>
          <a:r>
            <a:rPr lang="lt-LT" sz="160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 mokiniams (visų dalykų, visų ugdymo programų).</a:t>
          </a:r>
        </a:p>
      </dgm:t>
    </dgm:pt>
    <dgm:pt modelId="{A87B963B-33BE-4A34-8387-D2786848FF89}" type="parTrans" cxnId="{917E6765-F7F0-4F1B-A0C1-5F77911F66BA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FAC22777-15ED-4B51-A4BD-44307B65476A}" type="sibTrans" cxnId="{917E6765-F7F0-4F1B-A0C1-5F77911F66BA}">
      <dgm:prSet/>
      <dgm:spPr/>
      <dgm:t>
        <a:bodyPr/>
        <a:lstStyle/>
        <a:p>
          <a:endParaRPr lang="lt-LT" sz="1600">
            <a:latin typeface="Season Sans" panose="020B0504040203010203" pitchFamily="34" charset="-70"/>
            <a:ea typeface="Season Sans" panose="020B0504040203010203" pitchFamily="34" charset="-70"/>
            <a:cs typeface="Season Sans" panose="020B0504040203010203" pitchFamily="34" charset="-70"/>
          </a:endParaRPr>
        </a:p>
      </dgm:t>
    </dgm:pt>
    <dgm:pt modelId="{E1871A87-6B99-4857-B9D7-71A577714D68}" type="pres">
      <dgm:prSet presAssocID="{EC37BDA7-2610-41BF-A1CA-6A4C244E4657}" presName="list" presStyleCnt="0">
        <dgm:presLayoutVars>
          <dgm:dir/>
          <dgm:animLvl val="lvl"/>
        </dgm:presLayoutVars>
      </dgm:prSet>
      <dgm:spPr/>
    </dgm:pt>
    <dgm:pt modelId="{5FD951CA-9B85-41F8-8F8D-868E8301D1CB}" type="pres">
      <dgm:prSet presAssocID="{4A118F9B-2995-45CF-BC30-6ADAF43F37E0}" presName="posSpace" presStyleCnt="0"/>
      <dgm:spPr/>
    </dgm:pt>
    <dgm:pt modelId="{C7AADD38-EEE0-4AA8-BE4B-6918215A853A}" type="pres">
      <dgm:prSet presAssocID="{4A118F9B-2995-45CF-BC30-6ADAF43F37E0}" presName="vertFlow" presStyleCnt="0"/>
      <dgm:spPr/>
    </dgm:pt>
    <dgm:pt modelId="{265E9C96-95F8-49E3-BBA4-0978D09BBFA2}" type="pres">
      <dgm:prSet presAssocID="{4A118F9B-2995-45CF-BC30-6ADAF43F37E0}" presName="topSpace" presStyleCnt="0"/>
      <dgm:spPr/>
    </dgm:pt>
    <dgm:pt modelId="{3FFE0C81-9A37-4EB8-ADDC-90DA48A04F40}" type="pres">
      <dgm:prSet presAssocID="{4A118F9B-2995-45CF-BC30-6ADAF43F37E0}" presName="firstComp" presStyleCnt="0"/>
      <dgm:spPr/>
    </dgm:pt>
    <dgm:pt modelId="{4F28C2ED-E444-4D1C-AEB6-AD587DACFCAC}" type="pres">
      <dgm:prSet presAssocID="{4A118F9B-2995-45CF-BC30-6ADAF43F37E0}" presName="firstChild" presStyleLbl="bgAccFollowNode1" presStyleIdx="0" presStyleCnt="3" custScaleY="169875"/>
      <dgm:spPr/>
    </dgm:pt>
    <dgm:pt modelId="{AAE2003D-934A-40D3-B933-B926EB982466}" type="pres">
      <dgm:prSet presAssocID="{4A118F9B-2995-45CF-BC30-6ADAF43F37E0}" presName="firstChildTx" presStyleLbl="bgAccFollowNode1" presStyleIdx="0" presStyleCnt="3">
        <dgm:presLayoutVars>
          <dgm:bulletEnabled val="1"/>
        </dgm:presLayoutVars>
      </dgm:prSet>
      <dgm:spPr/>
    </dgm:pt>
    <dgm:pt modelId="{F0DEAE4D-9BCB-4132-AA74-58A7CB2CB686}" type="pres">
      <dgm:prSet presAssocID="{4A118F9B-2995-45CF-BC30-6ADAF43F37E0}" presName="negSpace" presStyleCnt="0"/>
      <dgm:spPr/>
    </dgm:pt>
    <dgm:pt modelId="{D11A7031-FFCD-4469-ABEF-318B1998284A}" type="pres">
      <dgm:prSet presAssocID="{4A118F9B-2995-45CF-BC30-6ADAF43F37E0}" presName="circle" presStyleLbl="node1" presStyleIdx="0" presStyleCnt="3"/>
      <dgm:spPr/>
    </dgm:pt>
    <dgm:pt modelId="{D8FA44F3-8BD2-443C-89E4-BEE891713DD3}" type="pres">
      <dgm:prSet presAssocID="{B5E1DB17-98FD-4763-AA83-43D26B84BC3A}" presName="transSpace" presStyleCnt="0"/>
      <dgm:spPr/>
    </dgm:pt>
    <dgm:pt modelId="{6AA57BC0-4EA9-4F08-90F6-E151F0241ECA}" type="pres">
      <dgm:prSet presAssocID="{4AAAC87A-C67B-43CF-986F-347EA66A0EC3}" presName="posSpace" presStyleCnt="0"/>
      <dgm:spPr/>
    </dgm:pt>
    <dgm:pt modelId="{DA2393D5-A89F-4584-B3F1-93441B1A57E4}" type="pres">
      <dgm:prSet presAssocID="{4AAAC87A-C67B-43CF-986F-347EA66A0EC3}" presName="vertFlow" presStyleCnt="0"/>
      <dgm:spPr/>
    </dgm:pt>
    <dgm:pt modelId="{94E17F7A-04B2-495B-B58F-297518DD239D}" type="pres">
      <dgm:prSet presAssocID="{4AAAC87A-C67B-43CF-986F-347EA66A0EC3}" presName="topSpace" presStyleCnt="0"/>
      <dgm:spPr/>
    </dgm:pt>
    <dgm:pt modelId="{DB5A4A1B-4A9F-48CF-9A49-3FE6616BCA68}" type="pres">
      <dgm:prSet presAssocID="{4AAAC87A-C67B-43CF-986F-347EA66A0EC3}" presName="firstComp" presStyleCnt="0"/>
      <dgm:spPr/>
    </dgm:pt>
    <dgm:pt modelId="{AA141EE9-D1D7-4C81-988F-CD430A894C38}" type="pres">
      <dgm:prSet presAssocID="{4AAAC87A-C67B-43CF-986F-347EA66A0EC3}" presName="firstChild" presStyleLbl="bgAccFollowNode1" presStyleIdx="1" presStyleCnt="3" custScaleY="169875"/>
      <dgm:spPr/>
    </dgm:pt>
    <dgm:pt modelId="{C1280BBA-DC27-483C-9017-BC7A05DD8D9F}" type="pres">
      <dgm:prSet presAssocID="{4AAAC87A-C67B-43CF-986F-347EA66A0EC3}" presName="firstChildTx" presStyleLbl="bgAccFollowNode1" presStyleIdx="1" presStyleCnt="3">
        <dgm:presLayoutVars>
          <dgm:bulletEnabled val="1"/>
        </dgm:presLayoutVars>
      </dgm:prSet>
      <dgm:spPr/>
    </dgm:pt>
    <dgm:pt modelId="{7C8DD803-5E1B-436A-83DB-D0A835FE5981}" type="pres">
      <dgm:prSet presAssocID="{4AAAC87A-C67B-43CF-986F-347EA66A0EC3}" presName="negSpace" presStyleCnt="0"/>
      <dgm:spPr/>
    </dgm:pt>
    <dgm:pt modelId="{4247500F-CC98-41B6-A526-677ECA62327A}" type="pres">
      <dgm:prSet presAssocID="{4AAAC87A-C67B-43CF-986F-347EA66A0EC3}" presName="circle" presStyleLbl="node1" presStyleIdx="1" presStyleCnt="3"/>
      <dgm:spPr/>
    </dgm:pt>
    <dgm:pt modelId="{726AB98E-AE58-42AF-83FB-DC8E5CA39713}" type="pres">
      <dgm:prSet presAssocID="{B4329634-863F-4E49-A399-46AE2703AC4C}" presName="transSpace" presStyleCnt="0"/>
      <dgm:spPr/>
    </dgm:pt>
    <dgm:pt modelId="{120CF356-76A5-4AB8-9A8F-BA923ADC712E}" type="pres">
      <dgm:prSet presAssocID="{42190CC3-A66A-468B-8456-5E6AEFB3D684}" presName="posSpace" presStyleCnt="0"/>
      <dgm:spPr/>
    </dgm:pt>
    <dgm:pt modelId="{DA0E0762-A245-4BCA-B3CC-15E33C7C9392}" type="pres">
      <dgm:prSet presAssocID="{42190CC3-A66A-468B-8456-5E6AEFB3D684}" presName="vertFlow" presStyleCnt="0"/>
      <dgm:spPr/>
    </dgm:pt>
    <dgm:pt modelId="{21723F7D-EFCB-4B9C-AB7E-8B162FBB3B44}" type="pres">
      <dgm:prSet presAssocID="{42190CC3-A66A-468B-8456-5E6AEFB3D684}" presName="topSpace" presStyleCnt="0"/>
      <dgm:spPr/>
    </dgm:pt>
    <dgm:pt modelId="{EE6EF5F9-994A-4D22-9088-6296074B82B6}" type="pres">
      <dgm:prSet presAssocID="{42190CC3-A66A-468B-8456-5E6AEFB3D684}" presName="firstComp" presStyleCnt="0"/>
      <dgm:spPr/>
    </dgm:pt>
    <dgm:pt modelId="{9AB34C23-177D-48D9-9A9F-0DA05BB1E7FB}" type="pres">
      <dgm:prSet presAssocID="{42190CC3-A66A-468B-8456-5E6AEFB3D684}" presName="firstChild" presStyleLbl="bgAccFollowNode1" presStyleIdx="2" presStyleCnt="3" custScaleY="169875" custLinFactNeighborX="4615"/>
      <dgm:spPr/>
    </dgm:pt>
    <dgm:pt modelId="{102BFC27-3528-4861-B9AD-7D485B99C33F}" type="pres">
      <dgm:prSet presAssocID="{42190CC3-A66A-468B-8456-5E6AEFB3D684}" presName="firstChildTx" presStyleLbl="bgAccFollowNode1" presStyleIdx="2" presStyleCnt="3">
        <dgm:presLayoutVars>
          <dgm:bulletEnabled val="1"/>
        </dgm:presLayoutVars>
      </dgm:prSet>
      <dgm:spPr/>
    </dgm:pt>
    <dgm:pt modelId="{D9DE43DA-45D6-465F-A654-4E2D80EAE986}" type="pres">
      <dgm:prSet presAssocID="{42190CC3-A66A-468B-8456-5E6AEFB3D684}" presName="negSpace" presStyleCnt="0"/>
      <dgm:spPr/>
    </dgm:pt>
    <dgm:pt modelId="{25D19322-DEE4-444C-B301-E1E025E3714D}" type="pres">
      <dgm:prSet presAssocID="{42190CC3-A66A-468B-8456-5E6AEFB3D684}" presName="circle" presStyleLbl="node1" presStyleIdx="2" presStyleCnt="3"/>
      <dgm:spPr/>
    </dgm:pt>
  </dgm:ptLst>
  <dgm:cxnLst>
    <dgm:cxn modelId="{70E92D35-4956-4F6B-8F08-8F6BF3898619}" type="presOf" srcId="{3BA0300E-3E60-44DB-BFF5-3283EE6BB6BC}" destId="{9AB34C23-177D-48D9-9A9F-0DA05BB1E7FB}" srcOrd="0" destOrd="0" presId="urn:microsoft.com/office/officeart/2005/8/layout/hList9"/>
    <dgm:cxn modelId="{D3555936-1636-4D30-A1CA-A853A81C21E5}" type="presOf" srcId="{CE6356F6-9362-4644-A6FB-C5E344F59A38}" destId="{AAE2003D-934A-40D3-B933-B926EB982466}" srcOrd="1" destOrd="0" presId="urn:microsoft.com/office/officeart/2005/8/layout/hList9"/>
    <dgm:cxn modelId="{3051843E-9989-4DDA-AAC5-660273E26B6E}" srcId="{4AAAC87A-C67B-43CF-986F-347EA66A0EC3}" destId="{2DDA7355-6022-4F91-8E0C-5755E296F217}" srcOrd="0" destOrd="0" parTransId="{3ED9E999-276D-4434-971A-EE8F0AFE4617}" sibTransId="{0C6E166E-7283-4D33-8285-60806CB7C85C}"/>
    <dgm:cxn modelId="{C396375D-7EDA-4E98-9CF9-A2AD935599DA}" srcId="{4A118F9B-2995-45CF-BC30-6ADAF43F37E0}" destId="{CE6356F6-9362-4644-A6FB-C5E344F59A38}" srcOrd="0" destOrd="0" parTransId="{2C1F484C-E953-4E35-8CA9-6CE0E7FD68CC}" sibTransId="{547502AC-D062-4CE5-86DA-C4C0B8B4842C}"/>
    <dgm:cxn modelId="{917E6765-F7F0-4F1B-A0C1-5F77911F66BA}" srcId="{42190CC3-A66A-468B-8456-5E6AEFB3D684}" destId="{3BA0300E-3E60-44DB-BFF5-3283EE6BB6BC}" srcOrd="0" destOrd="0" parTransId="{A87B963B-33BE-4A34-8387-D2786848FF89}" sibTransId="{FAC22777-15ED-4B51-A4BD-44307B65476A}"/>
    <dgm:cxn modelId="{8127E34A-9FE3-4CFB-BBC9-F928F7D576DA}" type="presOf" srcId="{CE6356F6-9362-4644-A6FB-C5E344F59A38}" destId="{4F28C2ED-E444-4D1C-AEB6-AD587DACFCAC}" srcOrd="0" destOrd="0" presId="urn:microsoft.com/office/officeart/2005/8/layout/hList9"/>
    <dgm:cxn modelId="{9EEC7B4B-1B39-47EB-846D-B99221DC0612}" type="presOf" srcId="{3BA0300E-3E60-44DB-BFF5-3283EE6BB6BC}" destId="{102BFC27-3528-4861-B9AD-7D485B99C33F}" srcOrd="1" destOrd="0" presId="urn:microsoft.com/office/officeart/2005/8/layout/hList9"/>
    <dgm:cxn modelId="{D6C80A73-2D6F-40E9-8709-786CF12E40B4}" type="presOf" srcId="{4AAAC87A-C67B-43CF-986F-347EA66A0EC3}" destId="{4247500F-CC98-41B6-A526-677ECA62327A}" srcOrd="0" destOrd="0" presId="urn:microsoft.com/office/officeart/2005/8/layout/hList9"/>
    <dgm:cxn modelId="{FEA84354-5006-491F-9A04-69D9BD9AC890}" type="presOf" srcId="{2DDA7355-6022-4F91-8E0C-5755E296F217}" destId="{C1280BBA-DC27-483C-9017-BC7A05DD8D9F}" srcOrd="1" destOrd="0" presId="urn:microsoft.com/office/officeart/2005/8/layout/hList9"/>
    <dgm:cxn modelId="{D4FAA97B-7A91-4598-95D3-6FC67D166307}" type="presOf" srcId="{2DDA7355-6022-4F91-8E0C-5755E296F217}" destId="{AA141EE9-D1D7-4C81-988F-CD430A894C38}" srcOrd="0" destOrd="0" presId="urn:microsoft.com/office/officeart/2005/8/layout/hList9"/>
    <dgm:cxn modelId="{C4BE3696-618F-4377-AA90-2884156563E1}" type="presOf" srcId="{EC37BDA7-2610-41BF-A1CA-6A4C244E4657}" destId="{E1871A87-6B99-4857-B9D7-71A577714D68}" srcOrd="0" destOrd="0" presId="urn:microsoft.com/office/officeart/2005/8/layout/hList9"/>
    <dgm:cxn modelId="{A928C999-14B5-48A4-A00D-64CCA3CFB737}" srcId="{EC37BDA7-2610-41BF-A1CA-6A4C244E4657}" destId="{42190CC3-A66A-468B-8456-5E6AEFB3D684}" srcOrd="2" destOrd="0" parTransId="{F2BF3E37-5520-47B8-95A8-559FDDAEF99A}" sibTransId="{D454E30C-36BF-448B-B1EA-BECD5DF459A3}"/>
    <dgm:cxn modelId="{C5DF0FA4-689F-41CC-9642-EF34DCE175E1}" srcId="{EC37BDA7-2610-41BF-A1CA-6A4C244E4657}" destId="{4A118F9B-2995-45CF-BC30-6ADAF43F37E0}" srcOrd="0" destOrd="0" parTransId="{0DF3AB71-27FB-409D-9411-93A779CA6037}" sibTransId="{B5E1DB17-98FD-4763-AA83-43D26B84BC3A}"/>
    <dgm:cxn modelId="{E9DC18AC-2FAB-4D58-A49A-8D2F82A0F5B0}" type="presOf" srcId="{42190CC3-A66A-468B-8456-5E6AEFB3D684}" destId="{25D19322-DEE4-444C-B301-E1E025E3714D}" srcOrd="0" destOrd="0" presId="urn:microsoft.com/office/officeart/2005/8/layout/hList9"/>
    <dgm:cxn modelId="{67748FBB-1624-43DC-A386-3DE9B4930A7D}" srcId="{EC37BDA7-2610-41BF-A1CA-6A4C244E4657}" destId="{4AAAC87A-C67B-43CF-986F-347EA66A0EC3}" srcOrd="1" destOrd="0" parTransId="{FC4CEF1C-EDA3-48DD-AC3C-EC943E517C2D}" sibTransId="{B4329634-863F-4E49-A399-46AE2703AC4C}"/>
    <dgm:cxn modelId="{31380DC4-8C94-470D-95AB-AAA1E330FAC4}" type="presOf" srcId="{4A118F9B-2995-45CF-BC30-6ADAF43F37E0}" destId="{D11A7031-FFCD-4469-ABEF-318B1998284A}" srcOrd="0" destOrd="0" presId="urn:microsoft.com/office/officeart/2005/8/layout/hList9"/>
    <dgm:cxn modelId="{F809258D-DA56-4B99-809F-D0E7369CE494}" type="presParOf" srcId="{E1871A87-6B99-4857-B9D7-71A577714D68}" destId="{5FD951CA-9B85-41F8-8F8D-868E8301D1CB}" srcOrd="0" destOrd="0" presId="urn:microsoft.com/office/officeart/2005/8/layout/hList9"/>
    <dgm:cxn modelId="{1C4226D4-0AB0-48F5-B1EB-454B7BB566ED}" type="presParOf" srcId="{E1871A87-6B99-4857-B9D7-71A577714D68}" destId="{C7AADD38-EEE0-4AA8-BE4B-6918215A853A}" srcOrd="1" destOrd="0" presId="urn:microsoft.com/office/officeart/2005/8/layout/hList9"/>
    <dgm:cxn modelId="{B5401F35-8245-4FC7-855F-9DF085376CE7}" type="presParOf" srcId="{C7AADD38-EEE0-4AA8-BE4B-6918215A853A}" destId="{265E9C96-95F8-49E3-BBA4-0978D09BBFA2}" srcOrd="0" destOrd="0" presId="urn:microsoft.com/office/officeart/2005/8/layout/hList9"/>
    <dgm:cxn modelId="{EB9AA761-443B-4766-B785-AF51B485C12F}" type="presParOf" srcId="{C7AADD38-EEE0-4AA8-BE4B-6918215A853A}" destId="{3FFE0C81-9A37-4EB8-ADDC-90DA48A04F40}" srcOrd="1" destOrd="0" presId="urn:microsoft.com/office/officeart/2005/8/layout/hList9"/>
    <dgm:cxn modelId="{18B0FFD9-A5BD-4BA5-8022-999122C073DE}" type="presParOf" srcId="{3FFE0C81-9A37-4EB8-ADDC-90DA48A04F40}" destId="{4F28C2ED-E444-4D1C-AEB6-AD587DACFCAC}" srcOrd="0" destOrd="0" presId="urn:microsoft.com/office/officeart/2005/8/layout/hList9"/>
    <dgm:cxn modelId="{F2459CE6-0D2A-4A8C-8097-67AAEC447343}" type="presParOf" srcId="{3FFE0C81-9A37-4EB8-ADDC-90DA48A04F40}" destId="{AAE2003D-934A-40D3-B933-B926EB982466}" srcOrd="1" destOrd="0" presId="urn:microsoft.com/office/officeart/2005/8/layout/hList9"/>
    <dgm:cxn modelId="{1D605986-DDDF-449E-AEE7-33855CE2052D}" type="presParOf" srcId="{E1871A87-6B99-4857-B9D7-71A577714D68}" destId="{F0DEAE4D-9BCB-4132-AA74-58A7CB2CB686}" srcOrd="2" destOrd="0" presId="urn:microsoft.com/office/officeart/2005/8/layout/hList9"/>
    <dgm:cxn modelId="{D1557DE7-27AD-440E-B5EB-F387D5ECF3B2}" type="presParOf" srcId="{E1871A87-6B99-4857-B9D7-71A577714D68}" destId="{D11A7031-FFCD-4469-ABEF-318B1998284A}" srcOrd="3" destOrd="0" presId="urn:microsoft.com/office/officeart/2005/8/layout/hList9"/>
    <dgm:cxn modelId="{3DB9F7BF-CD28-4276-8478-76CD08577BC3}" type="presParOf" srcId="{E1871A87-6B99-4857-B9D7-71A577714D68}" destId="{D8FA44F3-8BD2-443C-89E4-BEE891713DD3}" srcOrd="4" destOrd="0" presId="urn:microsoft.com/office/officeart/2005/8/layout/hList9"/>
    <dgm:cxn modelId="{D7775BB1-4731-49E4-B3B5-52D01F062088}" type="presParOf" srcId="{E1871A87-6B99-4857-B9D7-71A577714D68}" destId="{6AA57BC0-4EA9-4F08-90F6-E151F0241ECA}" srcOrd="5" destOrd="0" presId="urn:microsoft.com/office/officeart/2005/8/layout/hList9"/>
    <dgm:cxn modelId="{8B3F59DF-52C2-45FD-A3FA-EDBBBB02E6CD}" type="presParOf" srcId="{E1871A87-6B99-4857-B9D7-71A577714D68}" destId="{DA2393D5-A89F-4584-B3F1-93441B1A57E4}" srcOrd="6" destOrd="0" presId="urn:microsoft.com/office/officeart/2005/8/layout/hList9"/>
    <dgm:cxn modelId="{84AB5E4A-1510-4B53-8066-CF36AEAD5D4C}" type="presParOf" srcId="{DA2393D5-A89F-4584-B3F1-93441B1A57E4}" destId="{94E17F7A-04B2-495B-B58F-297518DD239D}" srcOrd="0" destOrd="0" presId="urn:microsoft.com/office/officeart/2005/8/layout/hList9"/>
    <dgm:cxn modelId="{41E9845F-2AB9-4349-B865-3DEE45E131EE}" type="presParOf" srcId="{DA2393D5-A89F-4584-B3F1-93441B1A57E4}" destId="{DB5A4A1B-4A9F-48CF-9A49-3FE6616BCA68}" srcOrd="1" destOrd="0" presId="urn:microsoft.com/office/officeart/2005/8/layout/hList9"/>
    <dgm:cxn modelId="{9C0A37C7-F134-4F49-866E-D87A276F6789}" type="presParOf" srcId="{DB5A4A1B-4A9F-48CF-9A49-3FE6616BCA68}" destId="{AA141EE9-D1D7-4C81-988F-CD430A894C38}" srcOrd="0" destOrd="0" presId="urn:microsoft.com/office/officeart/2005/8/layout/hList9"/>
    <dgm:cxn modelId="{AD5383CD-9B76-4426-8C45-6B994117F83E}" type="presParOf" srcId="{DB5A4A1B-4A9F-48CF-9A49-3FE6616BCA68}" destId="{C1280BBA-DC27-483C-9017-BC7A05DD8D9F}" srcOrd="1" destOrd="0" presId="urn:microsoft.com/office/officeart/2005/8/layout/hList9"/>
    <dgm:cxn modelId="{BBC9235F-6D54-498F-B670-25E2CC0A9222}" type="presParOf" srcId="{E1871A87-6B99-4857-B9D7-71A577714D68}" destId="{7C8DD803-5E1B-436A-83DB-D0A835FE5981}" srcOrd="7" destOrd="0" presId="urn:microsoft.com/office/officeart/2005/8/layout/hList9"/>
    <dgm:cxn modelId="{C1C804D2-9A7F-4924-8EE8-F9B86DD22140}" type="presParOf" srcId="{E1871A87-6B99-4857-B9D7-71A577714D68}" destId="{4247500F-CC98-41B6-A526-677ECA62327A}" srcOrd="8" destOrd="0" presId="urn:microsoft.com/office/officeart/2005/8/layout/hList9"/>
    <dgm:cxn modelId="{134E7FBB-7EF4-4EDC-9CCA-A7072B2D92F0}" type="presParOf" srcId="{E1871A87-6B99-4857-B9D7-71A577714D68}" destId="{726AB98E-AE58-42AF-83FB-DC8E5CA39713}" srcOrd="9" destOrd="0" presId="urn:microsoft.com/office/officeart/2005/8/layout/hList9"/>
    <dgm:cxn modelId="{75E83CBF-C2F4-44F9-87D7-1B695FD492B7}" type="presParOf" srcId="{E1871A87-6B99-4857-B9D7-71A577714D68}" destId="{120CF356-76A5-4AB8-9A8F-BA923ADC712E}" srcOrd="10" destOrd="0" presId="urn:microsoft.com/office/officeart/2005/8/layout/hList9"/>
    <dgm:cxn modelId="{1366298F-049A-4C10-AC92-CD66DA5F5AAF}" type="presParOf" srcId="{E1871A87-6B99-4857-B9D7-71A577714D68}" destId="{DA0E0762-A245-4BCA-B3CC-15E33C7C9392}" srcOrd="11" destOrd="0" presId="urn:microsoft.com/office/officeart/2005/8/layout/hList9"/>
    <dgm:cxn modelId="{B6C67385-4F00-411B-878A-7B8F0EAA7D0F}" type="presParOf" srcId="{DA0E0762-A245-4BCA-B3CC-15E33C7C9392}" destId="{21723F7D-EFCB-4B9C-AB7E-8B162FBB3B44}" srcOrd="0" destOrd="0" presId="urn:microsoft.com/office/officeart/2005/8/layout/hList9"/>
    <dgm:cxn modelId="{2501EB82-91F5-4F4A-938C-66AD93484FE8}" type="presParOf" srcId="{DA0E0762-A245-4BCA-B3CC-15E33C7C9392}" destId="{EE6EF5F9-994A-4D22-9088-6296074B82B6}" srcOrd="1" destOrd="0" presId="urn:microsoft.com/office/officeart/2005/8/layout/hList9"/>
    <dgm:cxn modelId="{82D079CD-A1C5-4BA7-87BF-16ACEEF049FF}" type="presParOf" srcId="{EE6EF5F9-994A-4D22-9088-6296074B82B6}" destId="{9AB34C23-177D-48D9-9A9F-0DA05BB1E7FB}" srcOrd="0" destOrd="0" presId="urn:microsoft.com/office/officeart/2005/8/layout/hList9"/>
    <dgm:cxn modelId="{F0B5C81F-7C03-4CE6-9AAC-9E38A1EC2115}" type="presParOf" srcId="{EE6EF5F9-994A-4D22-9088-6296074B82B6}" destId="{102BFC27-3528-4861-B9AD-7D485B99C33F}" srcOrd="1" destOrd="0" presId="urn:microsoft.com/office/officeart/2005/8/layout/hList9"/>
    <dgm:cxn modelId="{4CEC18AC-69E6-4102-8EBC-9EE0F2AE3B72}" type="presParOf" srcId="{E1871A87-6B99-4857-B9D7-71A577714D68}" destId="{D9DE43DA-45D6-465F-A654-4E2D80EAE986}" srcOrd="12" destOrd="0" presId="urn:microsoft.com/office/officeart/2005/8/layout/hList9"/>
    <dgm:cxn modelId="{CFC1984B-30FF-4264-A0DD-8B47AB25FE7B}" type="presParOf" srcId="{E1871A87-6B99-4857-B9D7-71A577714D68}" destId="{25D19322-DEE4-444C-B301-E1E025E3714D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D69360-90D3-46A8-A378-78AFA06D4CA1}" type="doc">
      <dgm:prSet loTypeId="urn:microsoft.com/office/officeart/2005/8/layout/arrow2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lt-LT"/>
        </a:p>
      </dgm:t>
    </dgm:pt>
    <dgm:pt modelId="{C0063A6C-A713-4814-8229-2EDEFAD16AF5}">
      <dgm:prSet phldrT="[Tekstas]" custT="1"/>
      <dgm:spPr/>
      <dgm:t>
        <a:bodyPr/>
        <a:lstStyle/>
        <a:p>
          <a:r>
            <a:rPr lang="lt-LT" sz="1600" b="1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2023-2025 m.</a:t>
          </a:r>
        </a:p>
        <a:p>
          <a:r>
            <a:rPr lang="lt-LT" sz="14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mokyklos gali įsigyti 162 Lietuvoje išleistus</a:t>
          </a:r>
          <a:br>
            <a:rPr lang="lt-LT" sz="14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</a:br>
          <a:r>
            <a:rPr lang="lt-LT" sz="14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vadovėlius.</a:t>
          </a:r>
          <a:endParaRPr lang="lt-LT" sz="14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CC238B3-B0C2-4C56-81E8-98BBD7ABEADD}" type="parTrans" cxnId="{1227BEA9-8BAF-4A46-A90F-7998F9169FCE}">
      <dgm:prSet/>
      <dgm:spPr/>
      <dgm:t>
        <a:bodyPr/>
        <a:lstStyle/>
        <a:p>
          <a:endParaRPr lang="lt-LT" sz="1600"/>
        </a:p>
      </dgm:t>
    </dgm:pt>
    <dgm:pt modelId="{CEC5EBC0-E107-417A-85D7-BCDEDC4D3736}" type="sibTrans" cxnId="{1227BEA9-8BAF-4A46-A90F-7998F9169FCE}">
      <dgm:prSet/>
      <dgm:spPr/>
      <dgm:t>
        <a:bodyPr/>
        <a:lstStyle/>
        <a:p>
          <a:endParaRPr lang="lt-LT" sz="1600"/>
        </a:p>
      </dgm:t>
    </dgm:pt>
    <dgm:pt modelId="{73A4ED22-3193-4CBF-B7C0-34D9B213F7E9}">
      <dgm:prSet phldrT="[Tekstas]" custT="1"/>
      <dgm:spPr/>
      <dgm:t>
        <a:bodyPr/>
        <a:lstStyle/>
        <a:p>
          <a:r>
            <a:rPr lang="lt-LT" sz="1600" b="1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Iki 2025 m.</a:t>
          </a:r>
        </a:p>
        <a:p>
          <a:r>
            <a:rPr lang="lt-LT" sz="14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pabaigos mokyklas pasieks dar 11 naujų vadovėlių.  </a:t>
          </a:r>
          <a:endParaRPr lang="lt-LT" sz="14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695BCCC7-B665-44B4-9A4A-A581FD3AE419}" type="parTrans" cxnId="{BD735A4E-7048-4362-A636-11F0F2EEE8F2}">
      <dgm:prSet/>
      <dgm:spPr/>
      <dgm:t>
        <a:bodyPr/>
        <a:lstStyle/>
        <a:p>
          <a:endParaRPr lang="lt-LT" sz="1600"/>
        </a:p>
      </dgm:t>
    </dgm:pt>
    <dgm:pt modelId="{BB700291-9B20-443C-8179-85487D56256D}" type="sibTrans" cxnId="{BD735A4E-7048-4362-A636-11F0F2EEE8F2}">
      <dgm:prSet/>
      <dgm:spPr/>
      <dgm:t>
        <a:bodyPr/>
        <a:lstStyle/>
        <a:p>
          <a:endParaRPr lang="lt-LT" sz="1600"/>
        </a:p>
      </dgm:t>
    </dgm:pt>
    <dgm:pt modelId="{0B84F9CC-6E82-4445-8771-78C6D1FEF53C}">
      <dgm:prSet phldrT="[Tekstas]" custT="1"/>
      <dgm:spPr/>
      <dgm:t>
        <a:bodyPr/>
        <a:lstStyle/>
        <a:p>
          <a:r>
            <a:rPr lang="lt-LT" sz="1600" b="1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2026 m.</a:t>
          </a:r>
        </a:p>
        <a:p>
          <a:r>
            <a:rPr lang="lt-LT" sz="14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bus išleista dar 19 naujų vadovėlių.  </a:t>
          </a:r>
          <a:endParaRPr lang="lt-LT" sz="14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BA76EE88-A710-4BF5-9BC2-C768380BA990}" type="parTrans" cxnId="{AD5CEF7F-7EFB-4831-A258-367268240095}">
      <dgm:prSet/>
      <dgm:spPr/>
      <dgm:t>
        <a:bodyPr/>
        <a:lstStyle/>
        <a:p>
          <a:endParaRPr lang="lt-LT" sz="1600"/>
        </a:p>
      </dgm:t>
    </dgm:pt>
    <dgm:pt modelId="{B6C7FD88-3406-46D9-9EDB-C56372E5F656}" type="sibTrans" cxnId="{AD5CEF7F-7EFB-4831-A258-367268240095}">
      <dgm:prSet/>
      <dgm:spPr/>
      <dgm:t>
        <a:bodyPr/>
        <a:lstStyle/>
        <a:p>
          <a:endParaRPr lang="lt-LT" sz="1600"/>
        </a:p>
      </dgm:t>
    </dgm:pt>
    <dgm:pt modelId="{D406D710-A2CF-40A4-B5BC-36BB1D1CABD8}">
      <dgm:prSet custT="1"/>
      <dgm:spPr/>
      <dgm:t>
        <a:bodyPr/>
        <a:lstStyle/>
        <a:p>
          <a:r>
            <a:rPr lang="lt-LT" sz="1600" b="1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2027 m.</a:t>
          </a:r>
        </a:p>
        <a:p>
          <a:r>
            <a:rPr lang="lt-LT" sz="14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bus išleista dar 16 naujų vadovėlių.</a:t>
          </a:r>
          <a:endParaRPr lang="lt-LT" sz="16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8D45F3B2-FC71-4EB3-8431-9733F881C22C}" type="parTrans" cxnId="{D1EC5DBD-DB74-4586-96E3-4BFC9848D3D9}">
      <dgm:prSet/>
      <dgm:spPr/>
      <dgm:t>
        <a:bodyPr/>
        <a:lstStyle/>
        <a:p>
          <a:endParaRPr lang="lt-LT" sz="1600"/>
        </a:p>
      </dgm:t>
    </dgm:pt>
    <dgm:pt modelId="{5F47DE83-375F-40D4-BDFB-205CBFA5F14F}" type="sibTrans" cxnId="{D1EC5DBD-DB74-4586-96E3-4BFC9848D3D9}">
      <dgm:prSet/>
      <dgm:spPr/>
      <dgm:t>
        <a:bodyPr/>
        <a:lstStyle/>
        <a:p>
          <a:endParaRPr lang="lt-LT" sz="1600"/>
        </a:p>
      </dgm:t>
    </dgm:pt>
    <dgm:pt modelId="{231C4399-4BE5-4727-8732-7BB9462C609F}" type="pres">
      <dgm:prSet presAssocID="{98D69360-90D3-46A8-A378-78AFA06D4CA1}" presName="arrowDiagram" presStyleCnt="0">
        <dgm:presLayoutVars>
          <dgm:chMax val="5"/>
          <dgm:dir/>
          <dgm:resizeHandles val="exact"/>
        </dgm:presLayoutVars>
      </dgm:prSet>
      <dgm:spPr/>
    </dgm:pt>
    <dgm:pt modelId="{F534699B-BEFB-41EC-92D6-A29B84A02C4E}" type="pres">
      <dgm:prSet presAssocID="{98D69360-90D3-46A8-A378-78AFA06D4CA1}" presName="arrow" presStyleLbl="bgShp" presStyleIdx="0" presStyleCnt="1"/>
      <dgm:spPr/>
    </dgm:pt>
    <dgm:pt modelId="{A7F96BA9-1A37-40B9-A2EE-F46AB0775891}" type="pres">
      <dgm:prSet presAssocID="{98D69360-90D3-46A8-A378-78AFA06D4CA1}" presName="arrowDiagram4" presStyleCnt="0"/>
      <dgm:spPr/>
    </dgm:pt>
    <dgm:pt modelId="{D3485B8C-0CAF-4400-9C95-ADA2CF278A75}" type="pres">
      <dgm:prSet presAssocID="{C0063A6C-A713-4814-8229-2EDEFAD16AF5}" presName="bullet4a" presStyleLbl="node1" presStyleIdx="0" presStyleCnt="4"/>
      <dgm:spPr/>
    </dgm:pt>
    <dgm:pt modelId="{08785745-86C0-42BF-89AA-5B109760E736}" type="pres">
      <dgm:prSet presAssocID="{C0063A6C-A713-4814-8229-2EDEFAD16AF5}" presName="textBox4a" presStyleLbl="revTx" presStyleIdx="0" presStyleCnt="4" custScaleX="147527" custScaleY="126312" custLinFactNeighborX="38862" custLinFactNeighborY="4249">
        <dgm:presLayoutVars>
          <dgm:bulletEnabled val="1"/>
        </dgm:presLayoutVars>
      </dgm:prSet>
      <dgm:spPr/>
    </dgm:pt>
    <dgm:pt modelId="{3B0E796F-21AF-4609-806E-403BDC67F150}" type="pres">
      <dgm:prSet presAssocID="{73A4ED22-3193-4CBF-B7C0-34D9B213F7E9}" presName="bullet4b" presStyleLbl="node1" presStyleIdx="1" presStyleCnt="4"/>
      <dgm:spPr/>
    </dgm:pt>
    <dgm:pt modelId="{2A57D137-3AA6-490E-A521-3BB67BE81A78}" type="pres">
      <dgm:prSet presAssocID="{73A4ED22-3193-4CBF-B7C0-34D9B213F7E9}" presName="textBox4b" presStyleLbl="revTx" presStyleIdx="1" presStyleCnt="4">
        <dgm:presLayoutVars>
          <dgm:bulletEnabled val="1"/>
        </dgm:presLayoutVars>
      </dgm:prSet>
      <dgm:spPr/>
    </dgm:pt>
    <dgm:pt modelId="{AB9BB5BC-724B-43A4-9939-0768E2AF7855}" type="pres">
      <dgm:prSet presAssocID="{0B84F9CC-6E82-4445-8771-78C6D1FEF53C}" presName="bullet4c" presStyleLbl="node1" presStyleIdx="2" presStyleCnt="4"/>
      <dgm:spPr/>
    </dgm:pt>
    <dgm:pt modelId="{B3E58C61-82F2-4157-9EC5-B9AFDE23E12D}" type="pres">
      <dgm:prSet presAssocID="{0B84F9CC-6E82-4445-8771-78C6D1FEF53C}" presName="textBox4c" presStyleLbl="revTx" presStyleIdx="2" presStyleCnt="4">
        <dgm:presLayoutVars>
          <dgm:bulletEnabled val="1"/>
        </dgm:presLayoutVars>
      </dgm:prSet>
      <dgm:spPr/>
    </dgm:pt>
    <dgm:pt modelId="{29EFFA6A-05A3-4973-8504-BB0CFA7E2787}" type="pres">
      <dgm:prSet presAssocID="{D406D710-A2CF-40A4-B5BC-36BB1D1CABD8}" presName="bullet4d" presStyleLbl="node1" presStyleIdx="3" presStyleCnt="4"/>
      <dgm:spPr/>
    </dgm:pt>
    <dgm:pt modelId="{21AFBA6F-A4B2-477E-BB2C-DAA0C33D8719}" type="pres">
      <dgm:prSet presAssocID="{D406D710-A2CF-40A4-B5BC-36BB1D1CABD8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40715460-90B3-4E2F-901C-27A82EFE0156}" type="presOf" srcId="{73A4ED22-3193-4CBF-B7C0-34D9B213F7E9}" destId="{2A57D137-3AA6-490E-A521-3BB67BE81A78}" srcOrd="0" destOrd="0" presId="urn:microsoft.com/office/officeart/2005/8/layout/arrow2"/>
    <dgm:cxn modelId="{28F94C4B-4253-4475-A8BC-F625FA1E3D99}" type="presOf" srcId="{98D69360-90D3-46A8-A378-78AFA06D4CA1}" destId="{231C4399-4BE5-4727-8732-7BB9462C609F}" srcOrd="0" destOrd="0" presId="urn:microsoft.com/office/officeart/2005/8/layout/arrow2"/>
    <dgm:cxn modelId="{926D2F6C-B8E5-442A-851F-9D2E4BE42927}" type="presOf" srcId="{0B84F9CC-6E82-4445-8771-78C6D1FEF53C}" destId="{B3E58C61-82F2-4157-9EC5-B9AFDE23E12D}" srcOrd="0" destOrd="0" presId="urn:microsoft.com/office/officeart/2005/8/layout/arrow2"/>
    <dgm:cxn modelId="{BD735A4E-7048-4362-A636-11F0F2EEE8F2}" srcId="{98D69360-90D3-46A8-A378-78AFA06D4CA1}" destId="{73A4ED22-3193-4CBF-B7C0-34D9B213F7E9}" srcOrd="1" destOrd="0" parTransId="{695BCCC7-B665-44B4-9A4A-A581FD3AE419}" sibTransId="{BB700291-9B20-443C-8179-85487D56256D}"/>
    <dgm:cxn modelId="{AD5CEF7F-7EFB-4831-A258-367268240095}" srcId="{98D69360-90D3-46A8-A378-78AFA06D4CA1}" destId="{0B84F9CC-6E82-4445-8771-78C6D1FEF53C}" srcOrd="2" destOrd="0" parTransId="{BA76EE88-A710-4BF5-9BC2-C768380BA990}" sibTransId="{B6C7FD88-3406-46D9-9EDB-C56372E5F656}"/>
    <dgm:cxn modelId="{5D766696-DE3C-423D-AF65-8CBE918BFAFB}" type="presOf" srcId="{D406D710-A2CF-40A4-B5BC-36BB1D1CABD8}" destId="{21AFBA6F-A4B2-477E-BB2C-DAA0C33D8719}" srcOrd="0" destOrd="0" presId="urn:microsoft.com/office/officeart/2005/8/layout/arrow2"/>
    <dgm:cxn modelId="{1227BEA9-8BAF-4A46-A90F-7998F9169FCE}" srcId="{98D69360-90D3-46A8-A378-78AFA06D4CA1}" destId="{C0063A6C-A713-4814-8229-2EDEFAD16AF5}" srcOrd="0" destOrd="0" parTransId="{BCC238B3-B0C2-4C56-81E8-98BBD7ABEADD}" sibTransId="{CEC5EBC0-E107-417A-85D7-BCDEDC4D3736}"/>
    <dgm:cxn modelId="{D1EC5DBD-DB74-4586-96E3-4BFC9848D3D9}" srcId="{98D69360-90D3-46A8-A378-78AFA06D4CA1}" destId="{D406D710-A2CF-40A4-B5BC-36BB1D1CABD8}" srcOrd="3" destOrd="0" parTransId="{8D45F3B2-FC71-4EB3-8431-9733F881C22C}" sibTransId="{5F47DE83-375F-40D4-BDFB-205CBFA5F14F}"/>
    <dgm:cxn modelId="{ED73C0CF-3A3A-4497-B6F7-D61EF391C697}" type="presOf" srcId="{C0063A6C-A713-4814-8229-2EDEFAD16AF5}" destId="{08785745-86C0-42BF-89AA-5B109760E736}" srcOrd="0" destOrd="0" presId="urn:microsoft.com/office/officeart/2005/8/layout/arrow2"/>
    <dgm:cxn modelId="{F8CDA793-0A60-4F3D-9B95-B0A1ECD44C43}" type="presParOf" srcId="{231C4399-4BE5-4727-8732-7BB9462C609F}" destId="{F534699B-BEFB-41EC-92D6-A29B84A02C4E}" srcOrd="0" destOrd="0" presId="urn:microsoft.com/office/officeart/2005/8/layout/arrow2"/>
    <dgm:cxn modelId="{910C315B-3494-4A10-BF06-A93A72F88F0D}" type="presParOf" srcId="{231C4399-4BE5-4727-8732-7BB9462C609F}" destId="{A7F96BA9-1A37-40B9-A2EE-F46AB0775891}" srcOrd="1" destOrd="0" presId="urn:microsoft.com/office/officeart/2005/8/layout/arrow2"/>
    <dgm:cxn modelId="{53A883B0-08FC-4C1C-B5C5-710D88AAB379}" type="presParOf" srcId="{A7F96BA9-1A37-40B9-A2EE-F46AB0775891}" destId="{D3485B8C-0CAF-4400-9C95-ADA2CF278A75}" srcOrd="0" destOrd="0" presId="urn:microsoft.com/office/officeart/2005/8/layout/arrow2"/>
    <dgm:cxn modelId="{C68ED0D7-48FF-4F71-B798-D2946EB97B4C}" type="presParOf" srcId="{A7F96BA9-1A37-40B9-A2EE-F46AB0775891}" destId="{08785745-86C0-42BF-89AA-5B109760E736}" srcOrd="1" destOrd="0" presId="urn:microsoft.com/office/officeart/2005/8/layout/arrow2"/>
    <dgm:cxn modelId="{5DCEAA2B-224A-499B-8D8E-C2EB7048BF2F}" type="presParOf" srcId="{A7F96BA9-1A37-40B9-A2EE-F46AB0775891}" destId="{3B0E796F-21AF-4609-806E-403BDC67F150}" srcOrd="2" destOrd="0" presId="urn:microsoft.com/office/officeart/2005/8/layout/arrow2"/>
    <dgm:cxn modelId="{D9D12628-914F-4776-99D7-FAAAFEA04197}" type="presParOf" srcId="{A7F96BA9-1A37-40B9-A2EE-F46AB0775891}" destId="{2A57D137-3AA6-490E-A521-3BB67BE81A78}" srcOrd="3" destOrd="0" presId="urn:microsoft.com/office/officeart/2005/8/layout/arrow2"/>
    <dgm:cxn modelId="{DFE04885-4F6B-4E26-8DDB-520E6D0A8DE9}" type="presParOf" srcId="{A7F96BA9-1A37-40B9-A2EE-F46AB0775891}" destId="{AB9BB5BC-724B-43A4-9939-0768E2AF7855}" srcOrd="4" destOrd="0" presId="urn:microsoft.com/office/officeart/2005/8/layout/arrow2"/>
    <dgm:cxn modelId="{AD578C5F-4599-47EE-A92B-E9A84F70C54F}" type="presParOf" srcId="{A7F96BA9-1A37-40B9-A2EE-F46AB0775891}" destId="{B3E58C61-82F2-4157-9EC5-B9AFDE23E12D}" srcOrd="5" destOrd="0" presId="urn:microsoft.com/office/officeart/2005/8/layout/arrow2"/>
    <dgm:cxn modelId="{8F89FED9-75A7-49D2-B7A8-9EF87FE15C2D}" type="presParOf" srcId="{A7F96BA9-1A37-40B9-A2EE-F46AB0775891}" destId="{29EFFA6A-05A3-4973-8504-BB0CFA7E2787}" srcOrd="6" destOrd="0" presId="urn:microsoft.com/office/officeart/2005/8/layout/arrow2"/>
    <dgm:cxn modelId="{E7E07036-21C4-43CF-B4D8-A39DD31CB6C6}" type="presParOf" srcId="{A7F96BA9-1A37-40B9-A2EE-F46AB0775891}" destId="{21AFBA6F-A4B2-477E-BB2C-DAA0C33D871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DB6B9-F9BB-4BCA-B250-9570516D8598}">
      <dsp:nvSpPr>
        <dsp:cNvPr id="0" name=""/>
        <dsp:cNvSpPr/>
      </dsp:nvSpPr>
      <dsp:spPr>
        <a:xfrm>
          <a:off x="0" y="3381"/>
          <a:ext cx="2228264" cy="1771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0" kern="1200" dirty="0">
              <a:solidFill>
                <a:schemeClr val="tx1"/>
              </a:solidFill>
              <a:latin typeface="Roboto"/>
              <a:ea typeface="Roboto"/>
              <a:cs typeface="Season Sans" panose="020B0504040203010203" pitchFamily="34" charset="-70"/>
            </a:rPr>
            <a:t>Bendrųjų programų (BP) peržiūros ir atnaujinimo tvarka </a:t>
          </a:r>
        </a:p>
      </dsp:txBody>
      <dsp:txXfrm>
        <a:off x="0" y="3381"/>
        <a:ext cx="2228264" cy="891305"/>
      </dsp:txXfrm>
    </dsp:sp>
    <dsp:sp modelId="{9EF9C5BA-927F-4613-8242-B42CD1F0052A}">
      <dsp:nvSpPr>
        <dsp:cNvPr id="0" name=""/>
        <dsp:cNvSpPr/>
      </dsp:nvSpPr>
      <dsp:spPr>
        <a:xfrm>
          <a:off x="461292" y="920086"/>
          <a:ext cx="2228264" cy="236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aiškios procedūros ir vienodi principai dėl BP peržiūros ir atnaujinimo;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sprendimų pagrįstumo;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 atsakomybių pasidalijimo.</a:t>
          </a:r>
        </a:p>
      </dsp:txBody>
      <dsp:txXfrm>
        <a:off x="526556" y="985350"/>
        <a:ext cx="2097736" cy="2231072"/>
      </dsp:txXfrm>
    </dsp:sp>
    <dsp:sp modelId="{C5985ECE-4780-456B-893B-C1A823A2AB04}">
      <dsp:nvSpPr>
        <dsp:cNvPr id="0" name=""/>
        <dsp:cNvSpPr/>
      </dsp:nvSpPr>
      <dsp:spPr>
        <a:xfrm rot="24360">
          <a:off x="2567277" y="184491"/>
          <a:ext cx="718744" cy="5547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400" kern="1200">
            <a:latin typeface="Roboto" panose="02000000000000000000" pitchFamily="2" charset="0"/>
            <a:ea typeface="Roboto" panose="02000000000000000000" pitchFamily="2" charset="0"/>
            <a:cs typeface="Season Sans" panose="020B0504040203010203" pitchFamily="34" charset="-70"/>
          </a:endParaRPr>
        </a:p>
      </dsp:txBody>
      <dsp:txXfrm>
        <a:off x="2567279" y="294856"/>
        <a:ext cx="552312" cy="332863"/>
      </dsp:txXfrm>
    </dsp:sp>
    <dsp:sp modelId="{A8BF70C7-0ABE-4C1D-BA05-9C8AD8B983B9}">
      <dsp:nvSpPr>
        <dsp:cNvPr id="0" name=""/>
        <dsp:cNvSpPr/>
      </dsp:nvSpPr>
      <dsp:spPr>
        <a:xfrm>
          <a:off x="3584352" y="28780"/>
          <a:ext cx="2228264" cy="1771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0" kern="1200" dirty="0">
              <a:solidFill>
                <a:schemeClr val="tx1"/>
              </a:solidFill>
              <a:latin typeface="Roboto"/>
              <a:ea typeface="Roboto"/>
              <a:cs typeface="Season Sans" panose="020B0504040203010203" pitchFamily="34" charset="-70"/>
            </a:rPr>
            <a:t>Mokomųjų dalykų tarybos</a:t>
          </a:r>
        </a:p>
      </dsp:txBody>
      <dsp:txXfrm>
        <a:off x="3584352" y="28780"/>
        <a:ext cx="2228264" cy="891305"/>
      </dsp:txXfrm>
    </dsp:sp>
    <dsp:sp modelId="{2E47379A-C95F-4FD2-B634-7E0791919A1F}">
      <dsp:nvSpPr>
        <dsp:cNvPr id="0" name=""/>
        <dsp:cNvSpPr/>
      </dsp:nvSpPr>
      <dsp:spPr>
        <a:xfrm>
          <a:off x="4040743" y="920086"/>
          <a:ext cx="2228264" cy="236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svarstys pasiūlymus dėl Bendrųjų programų peržiūros ir (ar) atnaujinimo.</a:t>
          </a:r>
        </a:p>
      </dsp:txBody>
      <dsp:txXfrm>
        <a:off x="4106007" y="985350"/>
        <a:ext cx="2097736" cy="2231072"/>
      </dsp:txXfrm>
    </dsp:sp>
    <dsp:sp modelId="{A864F61F-2830-4FAB-9DCD-489BAA7FC93E}">
      <dsp:nvSpPr>
        <dsp:cNvPr id="0" name=""/>
        <dsp:cNvSpPr/>
      </dsp:nvSpPr>
      <dsp:spPr>
        <a:xfrm rot="21572346">
          <a:off x="6149967" y="182493"/>
          <a:ext cx="715231" cy="5547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t-LT" sz="2400" kern="1200">
            <a:latin typeface="Roboto" panose="02000000000000000000" pitchFamily="2" charset="0"/>
            <a:ea typeface="Roboto" panose="02000000000000000000" pitchFamily="2" charset="0"/>
            <a:cs typeface="Season Sans" panose="020B0504040203010203" pitchFamily="34" charset="-70"/>
          </a:endParaRPr>
        </a:p>
      </dsp:txBody>
      <dsp:txXfrm>
        <a:off x="6149970" y="294117"/>
        <a:ext cx="548799" cy="332863"/>
      </dsp:txXfrm>
    </dsp:sp>
    <dsp:sp modelId="{53D524D3-69B8-46D1-88AC-F99927E64EE9}">
      <dsp:nvSpPr>
        <dsp:cNvPr id="0" name=""/>
        <dsp:cNvSpPr/>
      </dsp:nvSpPr>
      <dsp:spPr>
        <a:xfrm>
          <a:off x="7162065" y="0"/>
          <a:ext cx="2228264" cy="1771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0" kern="1200" dirty="0">
              <a:solidFill>
                <a:schemeClr val="tx1"/>
              </a:solidFill>
              <a:latin typeface="Roboto"/>
              <a:ea typeface="Roboto"/>
              <a:cs typeface="Season Sans" panose="020B0504040203010203" pitchFamily="34" charset="-70"/>
            </a:rPr>
            <a:t>Į tarybas narius deleguos </a:t>
          </a:r>
        </a:p>
      </dsp:txBody>
      <dsp:txXfrm>
        <a:off x="7162065" y="0"/>
        <a:ext cx="2228264" cy="891305"/>
      </dsp:txXfrm>
    </dsp:sp>
    <dsp:sp modelId="{71DED24F-5009-4120-A99E-1FAA70C7A162}">
      <dsp:nvSpPr>
        <dsp:cNvPr id="0" name=""/>
        <dsp:cNvSpPr/>
      </dsp:nvSpPr>
      <dsp:spPr>
        <a:xfrm>
          <a:off x="7620195" y="920086"/>
          <a:ext cx="2228264" cy="2361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dalykų mokytojus vienijančios asociacijos,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sambūriai,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draugijos,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lt-LT" sz="1400" b="0" kern="1200" dirty="0">
              <a:latin typeface="Roboto"/>
              <a:ea typeface="Roboto"/>
              <a:cs typeface="Season Sans" panose="020B0504040203010203" pitchFamily="34" charset="-70"/>
            </a:rPr>
            <a:t>mokslo institucijos ir kt. </a:t>
          </a:r>
        </a:p>
      </dsp:txBody>
      <dsp:txXfrm>
        <a:off x="7685459" y="985350"/>
        <a:ext cx="2097736" cy="2231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8C2ED-E444-4D1C-AEB6-AD587DACFCAC}">
      <dsp:nvSpPr>
        <dsp:cNvPr id="0" name=""/>
        <dsp:cNvSpPr/>
      </dsp:nvSpPr>
      <dsp:spPr>
        <a:xfrm>
          <a:off x="1181047" y="1750775"/>
          <a:ext cx="2212738" cy="250717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matematikos užduotys</a:t>
          </a:r>
          <a:r>
            <a:rPr lang="lt-LT" sz="160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 jau pritaikytos įvairiose klasėse besimokantiems specialiųjų ugdymosi poreikių turintiems mokiniams.</a:t>
          </a:r>
        </a:p>
      </dsp:txBody>
      <dsp:txXfrm>
        <a:off x="1535085" y="1750775"/>
        <a:ext cx="1858699" cy="2507178"/>
      </dsp:txXfrm>
    </dsp:sp>
    <dsp:sp modelId="{D11A7031-FFCD-4469-ABEF-318B1998284A}">
      <dsp:nvSpPr>
        <dsp:cNvPr id="0" name=""/>
        <dsp:cNvSpPr/>
      </dsp:nvSpPr>
      <dsp:spPr>
        <a:xfrm>
          <a:off x="920" y="1160712"/>
          <a:ext cx="1475158" cy="147515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Užduočių banke esančios</a:t>
          </a:r>
        </a:p>
      </dsp:txBody>
      <dsp:txXfrm>
        <a:off x="216952" y="1376744"/>
        <a:ext cx="1043094" cy="1043094"/>
      </dsp:txXfrm>
    </dsp:sp>
    <dsp:sp modelId="{AA141EE9-D1D7-4C81-988F-CD430A894C38}">
      <dsp:nvSpPr>
        <dsp:cNvPr id="0" name=""/>
        <dsp:cNvSpPr/>
      </dsp:nvSpPr>
      <dsp:spPr>
        <a:xfrm>
          <a:off x="4868943" y="1750775"/>
          <a:ext cx="2212738" cy="2507178"/>
        </a:xfrm>
        <a:prstGeom prst="rect">
          <a:avLst/>
        </a:prstGeom>
        <a:solidFill>
          <a:schemeClr val="accent2">
            <a:tint val="40000"/>
            <a:alpha val="90000"/>
            <a:hueOff val="708617"/>
            <a:satOff val="-2514"/>
            <a:lumOff val="25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708617"/>
              <a:satOff val="-2514"/>
              <a:lumOff val="259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bus pritaikyta </a:t>
          </a:r>
          <a:r>
            <a:rPr lang="lt-LT" sz="1600" b="1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170 informatikos </a:t>
          </a:r>
          <a:r>
            <a:rPr lang="lt-LT" sz="1600" b="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i</a:t>
          </a:r>
          <a:r>
            <a:rPr lang="lt-LT" sz="160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r </a:t>
          </a:r>
          <a:r>
            <a:rPr lang="lt-LT" sz="1600" b="1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340 gamtos mokslų </a:t>
          </a:r>
          <a:r>
            <a:rPr lang="lt-LT" sz="160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užduočių 1–4  kl. mokiniams.</a:t>
          </a:r>
        </a:p>
      </dsp:txBody>
      <dsp:txXfrm>
        <a:off x="5222982" y="1750775"/>
        <a:ext cx="1858699" cy="2507178"/>
      </dsp:txXfrm>
    </dsp:sp>
    <dsp:sp modelId="{4247500F-CC98-41B6-A526-677ECA62327A}">
      <dsp:nvSpPr>
        <dsp:cNvPr id="0" name=""/>
        <dsp:cNvSpPr/>
      </dsp:nvSpPr>
      <dsp:spPr>
        <a:xfrm>
          <a:off x="3688817" y="1160712"/>
          <a:ext cx="1475158" cy="1475158"/>
        </a:xfrm>
        <a:prstGeom prst="ellipse">
          <a:avLst/>
        </a:prstGeom>
        <a:gradFill rotWithShape="0">
          <a:gsLst>
            <a:gs pos="0">
              <a:schemeClr val="accent2">
                <a:hueOff val="871211"/>
                <a:satOff val="-3465"/>
                <a:lumOff val="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71211"/>
                <a:satOff val="-3465"/>
                <a:lumOff val="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71211"/>
                <a:satOff val="-3465"/>
                <a:lumOff val="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Iki 2025 m. pabaigos </a:t>
          </a:r>
        </a:p>
      </dsp:txBody>
      <dsp:txXfrm>
        <a:off x="3904849" y="1376744"/>
        <a:ext cx="1043094" cy="1043094"/>
      </dsp:txXfrm>
    </dsp:sp>
    <dsp:sp modelId="{9AB34C23-177D-48D9-9A9F-0DA05BB1E7FB}">
      <dsp:nvSpPr>
        <dsp:cNvPr id="0" name=""/>
        <dsp:cNvSpPr/>
      </dsp:nvSpPr>
      <dsp:spPr>
        <a:xfrm>
          <a:off x="8557760" y="1750775"/>
          <a:ext cx="2212738" cy="2507178"/>
        </a:xfrm>
        <a:prstGeom prst="rect">
          <a:avLst/>
        </a:prstGeom>
        <a:solidFill>
          <a:schemeClr val="accent2">
            <a:tint val="40000"/>
            <a:alpha val="90000"/>
            <a:hueOff val="1417234"/>
            <a:satOff val="-5027"/>
            <a:lumOff val="518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17234"/>
              <a:satOff val="-5027"/>
              <a:lumOff val="518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iš viso bus pritaikyta 11 500 užduočių </a:t>
          </a:r>
          <a:r>
            <a:rPr lang="lt-LT" sz="1600" b="1" kern="120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specialiųjų ugdymosi poreikių turintiems</a:t>
          </a:r>
          <a:r>
            <a:rPr lang="lt-LT" sz="1600" kern="120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 mokiniams (visų dalykų, visų ugdymo programų).</a:t>
          </a:r>
        </a:p>
      </dsp:txBody>
      <dsp:txXfrm>
        <a:off x="8911799" y="1750775"/>
        <a:ext cx="1858699" cy="2507178"/>
      </dsp:txXfrm>
    </dsp:sp>
    <dsp:sp modelId="{25D19322-DEE4-444C-B301-E1E025E3714D}">
      <dsp:nvSpPr>
        <dsp:cNvPr id="0" name=""/>
        <dsp:cNvSpPr/>
      </dsp:nvSpPr>
      <dsp:spPr>
        <a:xfrm>
          <a:off x="7376713" y="1160712"/>
          <a:ext cx="1475158" cy="1475158"/>
        </a:xfrm>
        <a:prstGeom prst="ellipse">
          <a:avLst/>
        </a:prstGeom>
        <a:gradFill rotWithShape="0">
          <a:gsLst>
            <a:gs pos="0">
              <a:schemeClr val="accent2">
                <a:hueOff val="1742422"/>
                <a:satOff val="-6930"/>
                <a:lumOff val="1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742422"/>
                <a:satOff val="-6930"/>
                <a:lumOff val="1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742422"/>
                <a:satOff val="-6930"/>
                <a:lumOff val="1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Iki 2028 m. pabaigos </a:t>
          </a:r>
        </a:p>
      </dsp:txBody>
      <dsp:txXfrm>
        <a:off x="7592745" y="1376744"/>
        <a:ext cx="1043094" cy="1043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4699B-BEFB-41EC-92D6-A29B84A02C4E}">
      <dsp:nvSpPr>
        <dsp:cNvPr id="0" name=""/>
        <dsp:cNvSpPr/>
      </dsp:nvSpPr>
      <dsp:spPr>
        <a:xfrm>
          <a:off x="469129" y="-86426"/>
          <a:ext cx="8832790" cy="552049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3485B8C-0CAF-4400-9C95-ADA2CF278A75}">
      <dsp:nvSpPr>
        <dsp:cNvPr id="0" name=""/>
        <dsp:cNvSpPr/>
      </dsp:nvSpPr>
      <dsp:spPr>
        <a:xfrm>
          <a:off x="1339159" y="4018612"/>
          <a:ext cx="203154" cy="2031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785745-86C0-42BF-89AA-5B109760E736}">
      <dsp:nvSpPr>
        <dsp:cNvPr id="0" name=""/>
        <dsp:cNvSpPr/>
      </dsp:nvSpPr>
      <dsp:spPr>
        <a:xfrm>
          <a:off x="1668785" y="3947335"/>
          <a:ext cx="2228258" cy="165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647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2023-2025 m.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mokyklos gali įsigyti 162 Lietuvoje išleistus</a:t>
          </a:r>
          <a:br>
            <a:rPr lang="lt-LT" sz="140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</a:br>
          <a:r>
            <a:rPr lang="lt-LT" sz="140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vadovėlius.</a:t>
          </a:r>
          <a:endParaRPr lang="lt-LT" sz="14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668785" y="3947335"/>
        <a:ext cx="2228258" cy="1659585"/>
      </dsp:txXfrm>
    </dsp:sp>
    <dsp:sp modelId="{3B0E796F-21AF-4609-806E-403BDC67F150}">
      <dsp:nvSpPr>
        <dsp:cNvPr id="0" name=""/>
        <dsp:cNvSpPr/>
      </dsp:nvSpPr>
      <dsp:spPr>
        <a:xfrm>
          <a:off x="2774487" y="2734545"/>
          <a:ext cx="353311" cy="353311"/>
        </a:xfrm>
        <a:prstGeom prst="ellipse">
          <a:avLst/>
        </a:prstGeom>
        <a:gradFill rotWithShape="0">
          <a:gsLst>
            <a:gs pos="0">
              <a:schemeClr val="accent2">
                <a:hueOff val="580807"/>
                <a:satOff val="-2310"/>
                <a:lumOff val="653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80807"/>
                <a:satOff val="-2310"/>
                <a:lumOff val="653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80807"/>
                <a:satOff val="-2310"/>
                <a:lumOff val="653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57D137-3AA6-490E-A521-3BB67BE81A78}">
      <dsp:nvSpPr>
        <dsp:cNvPr id="0" name=""/>
        <dsp:cNvSpPr/>
      </dsp:nvSpPr>
      <dsp:spPr>
        <a:xfrm>
          <a:off x="2951143" y="2911201"/>
          <a:ext cx="1854885" cy="2522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721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Iki 2025 m.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pabaigos mokyklas pasieks dar 11 naujų vadovėlių.  </a:t>
          </a:r>
          <a:endParaRPr lang="lt-LT" sz="14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2951143" y="2911201"/>
        <a:ext cx="1854885" cy="2522865"/>
      </dsp:txXfrm>
    </dsp:sp>
    <dsp:sp modelId="{AB9BB5BC-724B-43A4-9939-0768E2AF7855}">
      <dsp:nvSpPr>
        <dsp:cNvPr id="0" name=""/>
        <dsp:cNvSpPr/>
      </dsp:nvSpPr>
      <dsp:spPr>
        <a:xfrm>
          <a:off x="4607291" y="1788332"/>
          <a:ext cx="468137" cy="468137"/>
        </a:xfrm>
        <a:prstGeom prst="ellipse">
          <a:avLst/>
        </a:prstGeom>
        <a:gradFill rotWithShape="0">
          <a:gsLst>
            <a:gs pos="0">
              <a:schemeClr val="accent2">
                <a:hueOff val="1161614"/>
                <a:satOff val="-4620"/>
                <a:lumOff val="130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61614"/>
                <a:satOff val="-4620"/>
                <a:lumOff val="130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61614"/>
                <a:satOff val="-4620"/>
                <a:lumOff val="130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E58C61-82F2-4157-9EC5-B9AFDE23E12D}">
      <dsp:nvSpPr>
        <dsp:cNvPr id="0" name=""/>
        <dsp:cNvSpPr/>
      </dsp:nvSpPr>
      <dsp:spPr>
        <a:xfrm>
          <a:off x="4841360" y="2022401"/>
          <a:ext cx="1854885" cy="34116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57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2026 m.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bus išleista dar 19 naujų vadovėlių.  </a:t>
          </a:r>
          <a:endParaRPr lang="lt-LT" sz="14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4841360" y="2022401"/>
        <a:ext cx="1854885" cy="3411665"/>
      </dsp:txXfrm>
    </dsp:sp>
    <dsp:sp modelId="{29EFFA6A-05A3-4973-8504-BB0CFA7E2787}">
      <dsp:nvSpPr>
        <dsp:cNvPr id="0" name=""/>
        <dsp:cNvSpPr/>
      </dsp:nvSpPr>
      <dsp:spPr>
        <a:xfrm>
          <a:off x="6603502" y="1162308"/>
          <a:ext cx="627128" cy="627128"/>
        </a:xfrm>
        <a:prstGeom prst="ellipse">
          <a:avLst/>
        </a:prstGeom>
        <a:gradFill rotWithShape="0">
          <a:gsLst>
            <a:gs pos="0">
              <a:schemeClr val="accent2">
                <a:hueOff val="1742422"/>
                <a:satOff val="-6930"/>
                <a:lumOff val="1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742422"/>
                <a:satOff val="-6930"/>
                <a:lumOff val="1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742422"/>
                <a:satOff val="-6930"/>
                <a:lumOff val="1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AFBA6F-A4B2-477E-BB2C-DAA0C33D8719}">
      <dsp:nvSpPr>
        <dsp:cNvPr id="0" name=""/>
        <dsp:cNvSpPr/>
      </dsp:nvSpPr>
      <dsp:spPr>
        <a:xfrm>
          <a:off x="6917066" y="1475872"/>
          <a:ext cx="1854885" cy="3958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2302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b="1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2027 m.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400" kern="12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rPr>
            <a:t>bus išleista dar 16 naujų vadovėlių.</a:t>
          </a:r>
          <a:endParaRPr lang="lt-LT" sz="16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6917066" y="1475872"/>
        <a:ext cx="1854885" cy="3958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8D770-406F-584B-A225-49FB2E2E7A10}" type="datetimeFigureOut">
              <a:rPr lang="lt-LT" smtClean="0"/>
              <a:t>2025-11-06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35047-CF37-F74E-9CB3-2F99D4828BB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459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403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02376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7518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B2571-CE8C-AFAE-2E18-E4D9CE6FF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064D3D31-A794-D719-0BE8-273223EF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32ED3EB9-1E2B-C451-3E36-E5708B2FA2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6E68807-FB67-CD24-B86C-C215C5081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49274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18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1848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56990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C60ACD-1669-0FD8-3FD3-7332461F8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B6B8DB16-72A3-7143-B9C1-E4CBD0F5ED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A18F15E0-FA22-1AB3-EC0D-89F6A0E9D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9FEEF9AA-3A8A-9053-ECB2-BF3378084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82334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3F379-B853-3E2A-EDFD-C711A8A7B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D96D832E-7505-F10B-257A-AF91F05C41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90C905D0-880A-6427-AF5B-D9E60F9FF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E2BE8449-BC23-90F7-2E15-6C41F1763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80850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472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68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5609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7997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3813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21893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71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05D36-B98F-4825-053D-62A5A6AC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29F5D38C-9130-1F1B-AAAC-DFC0DB3728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871D1568-1CAB-B1FE-1926-B88F443252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3B3332D6-2314-8D2F-5EAD-AF2F092946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0423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DA6E2-9275-97F0-4715-33710F65A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>
            <a:extLst>
              <a:ext uri="{FF2B5EF4-FFF2-40B4-BE49-F238E27FC236}">
                <a16:creationId xmlns:a16="http://schemas.microsoft.com/office/drawing/2014/main" id="{2324D7FC-5F14-2DEC-2D56-E21A96F53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>
            <a:extLst>
              <a:ext uri="{FF2B5EF4-FFF2-40B4-BE49-F238E27FC236}">
                <a16:creationId xmlns:a16="http://schemas.microsoft.com/office/drawing/2014/main" id="{149232E3-AC48-693F-B1B9-535D0EA1F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b="1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B1B2C13-9FA4-0DA0-D8A3-19D4F7A10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68241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35047-CF37-F74E-9CB3-2F99D4828BB8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51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0.svg"/><Relationship Id="rId7" Type="http://schemas.openxmlformats.org/officeDocument/2006/relationships/hyperlink" Target="https://www.youtube.com/@nacionalinesvietimoagentur7525" TargetMode="External"/><Relationship Id="rId12" Type="http://schemas.openxmlformats.org/officeDocument/2006/relationships/hyperlink" Target="https://www.linkedin.com/company/nacionalinesvietimoagentura/" TargetMode="Externa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11" Type="http://schemas.openxmlformats.org/officeDocument/2006/relationships/image" Target="../media/image29.sv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hyperlink" Target="https://www.facebook.com/nsa.smm" TargetMode="External"/><Relationship Id="rId9" Type="http://schemas.openxmlformats.org/officeDocument/2006/relationships/image" Target="../media/image27.svg"/><Relationship Id="rId14" Type="http://schemas.openxmlformats.org/officeDocument/2006/relationships/image" Target="../media/image31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hyperlink" Target="https://www.youtube.com/@nacionalinesvietimoagentur7525" TargetMode="External"/><Relationship Id="rId12" Type="http://schemas.openxmlformats.org/officeDocument/2006/relationships/hyperlink" Target="https://www.linkedin.com/company/nacionalinesvietimoagentura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16.sv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hyperlink" Target="https://www.facebook.com/nsa.smm" TargetMode="External"/><Relationship Id="rId9" Type="http://schemas.openxmlformats.org/officeDocument/2006/relationships/image" Target="../media/image14.svg"/><Relationship Id="rId14" Type="http://schemas.openxmlformats.org/officeDocument/2006/relationships/image" Target="../media/image1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Titulini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7DE2162-5884-9FBE-FDEE-B1D13138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2524" y="3148595"/>
            <a:ext cx="3555492" cy="26666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6C8B9A1-9FE2-39E3-138D-6216BEAB3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794" y="5825501"/>
            <a:ext cx="2608510" cy="33755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Vardenis </a:t>
            </a:r>
            <a:r>
              <a:rPr lang="lt-LT" err="1"/>
              <a:t>Pavardenis</a:t>
            </a:r>
            <a:endParaRPr lang="lt-LT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80185" y="5825501"/>
            <a:ext cx="3932237" cy="337555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Pareigos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/>
              <a:t>Titulinės skaidrės pavadinimas</a:t>
            </a:r>
          </a:p>
        </p:txBody>
      </p:sp>
    </p:spTree>
    <p:extLst>
      <p:ext uri="{BB962C8B-B14F-4D97-AF65-F5344CB8AC3E}">
        <p14:creationId xmlns:p14="http://schemas.microsoft.com/office/powerpoint/2010/main" val="3375257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Skyriaus pavadinima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8611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/>
              <a:t>Skyriaus</a:t>
            </a:r>
            <a:br>
              <a:rPr lang="lt-LT"/>
            </a:br>
            <a:r>
              <a:rPr lang="lt-LT"/>
              <a:t>pavadinimas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B941FD9-9871-D9AC-EA7C-0E427012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0892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96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Skyriaus pavdinima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11030712" cy="2452941"/>
          </a:xfrm>
        </p:spPr>
        <p:txBody>
          <a:bodyPr anchor="b">
            <a:normAutofit/>
          </a:bodyPr>
          <a:lstStyle>
            <a:lvl1pPr algn="ctr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/>
              <a:t>Skyriaus</a:t>
            </a:r>
            <a:br>
              <a:rPr lang="lt-LT"/>
            </a:br>
            <a:r>
              <a:rPr lang="lt-LT"/>
              <a:t>pavadinimas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E38FFA-329D-41A1-AED4-C1C412AC9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212" y="4279773"/>
            <a:ext cx="4526788" cy="25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86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1532668"/>
            <a:ext cx="11048999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03F0138-44B7-F586-C35B-2CB09B83B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17309CC6-BF5D-4281-65AA-8227830F26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412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B512C74A-2CBA-1519-7E52-E8B44C1F66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5324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1422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5076436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9433" y="0"/>
            <a:ext cx="5972567" cy="629107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/>
              <a:t>Nuotraukos vieta</a:t>
            </a: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973DE6DA-38CC-E0E3-04A4-E57578A65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5076433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6991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36829" y="581334"/>
            <a:ext cx="7183668" cy="51595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/>
              <a:t>Nuotraukos vieta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8960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Tekstas + diagrama /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0777A1-F2AE-621A-1B89-6580C4E6435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26981" y="581025"/>
            <a:ext cx="7193516" cy="51838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4035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Galinė skaidrė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6243" y="5448129"/>
            <a:ext cx="3241878" cy="33755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err="1"/>
              <a:t>K</a:t>
            </a:r>
            <a:r>
              <a:rPr lang="lt-LT"/>
              <a:t>. Kalinausko </a:t>
            </a:r>
            <a:r>
              <a:rPr lang="lt-LT" err="1"/>
              <a:t>g</a:t>
            </a:r>
            <a:r>
              <a:rPr lang="lt-LT"/>
              <a:t>. 7, Vilnius, LT-003106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198793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/>
              <a:t>Ačiū už dėmesį!</a:t>
            </a:r>
          </a:p>
        </p:txBody>
      </p:sp>
      <p:pic>
        <p:nvPicPr>
          <p:cNvPr id="2" name="Graphic 1">
            <a:hlinkClick r:id="rId4"/>
            <a:extLst>
              <a:ext uri="{FF2B5EF4-FFF2-40B4-BE49-F238E27FC236}">
                <a16:creationId xmlns:a16="http://schemas.microsoft.com/office/drawing/2014/main" id="{0708A1F8-1418-4AA2-AB3B-48C2243768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6243" y="5879748"/>
            <a:ext cx="399923" cy="399923"/>
          </a:xfrm>
          <a:prstGeom prst="rect">
            <a:avLst/>
          </a:prstGeom>
        </p:spPr>
      </p:pic>
      <p:pic>
        <p:nvPicPr>
          <p:cNvPr id="3" name="Graphic 2">
            <a:hlinkClick r:id="rId7"/>
            <a:extLst>
              <a:ext uri="{FF2B5EF4-FFF2-40B4-BE49-F238E27FC236}">
                <a16:creationId xmlns:a16="http://schemas.microsoft.com/office/drawing/2014/main" id="{734F392C-3DF2-044D-3884-BA3CB950FFB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888965" y="5879748"/>
            <a:ext cx="399923" cy="39992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561817-6387-C6F1-5449-EB759E014A4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427313" y="5879748"/>
            <a:ext cx="399923" cy="399923"/>
          </a:xfrm>
          <a:prstGeom prst="rect">
            <a:avLst/>
          </a:prstGeom>
        </p:spPr>
      </p:pic>
      <p:pic>
        <p:nvPicPr>
          <p:cNvPr id="5" name="Graphic 4">
            <a:hlinkClick r:id="rId12"/>
            <a:extLst>
              <a:ext uri="{FF2B5EF4-FFF2-40B4-BE49-F238E27FC236}">
                <a16:creationId xmlns:a16="http://schemas.microsoft.com/office/drawing/2014/main" id="{7C8C1F45-FAF7-1640-3213-01B705FB733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49828" y="5879748"/>
            <a:ext cx="399923" cy="3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39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Skyriaus pavadinim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8611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/>
              <a:t>Skyriaus</a:t>
            </a:r>
            <a:br>
              <a:rPr lang="lt-LT"/>
            </a:br>
            <a:r>
              <a:rPr lang="lt-LT"/>
              <a:t>pavadinimas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B941FD9-9871-D9AC-EA7C-0E4270123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0892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57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Skyriaus pavdinima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CCE64-2C21-62D0-145B-5CAF289E7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11030712" cy="2452941"/>
          </a:xfrm>
        </p:spPr>
        <p:txBody>
          <a:bodyPr anchor="b">
            <a:normAutofit/>
          </a:bodyPr>
          <a:lstStyle>
            <a:lvl1pPr algn="ctr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/>
              <a:t>Skyriaus</a:t>
            </a:r>
            <a:br>
              <a:rPr lang="lt-LT"/>
            </a:br>
            <a:r>
              <a:rPr lang="lt-LT"/>
              <a:t>pavadinimas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AE38FFA-329D-41A1-AED4-C1C412AC9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5212" y="4279773"/>
            <a:ext cx="4526788" cy="25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70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.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1532668"/>
            <a:ext cx="11048999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703F0138-44B7-F586-C35B-2CB09B83B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17309CC6-BF5D-4281-65AA-8227830F26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412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B512C74A-2CBA-1519-7E52-E8B44C1F66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5324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3438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5076436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19433" y="0"/>
            <a:ext cx="5972567" cy="629107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/>
              <a:t>Nuotraukos vieta</a:t>
            </a:r>
          </a:p>
        </p:txBody>
      </p:sp>
      <p:sp>
        <p:nvSpPr>
          <p:cNvPr id="13" name="Text Placeholder 43">
            <a:extLst>
              <a:ext uri="{FF2B5EF4-FFF2-40B4-BE49-F238E27FC236}">
                <a16:creationId xmlns:a16="http://schemas.microsoft.com/office/drawing/2014/main" id="{973DE6DA-38CC-E0E3-04A4-E57578A65F7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5076433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3530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. Tekstas + nuotra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70A428-015C-8FCF-8C81-FD383F582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36829" y="581334"/>
            <a:ext cx="7183668" cy="5159507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lt-LT"/>
              <a:t>Nuotraukos vieta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074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. Tekstas + diagrama /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313EFC49-6BD9-0FA0-4DC3-2225A310BDB5}"/>
              </a:ext>
            </a:extLst>
          </p:cNvPr>
          <p:cNvSpPr/>
          <p:nvPr userDrawn="1"/>
        </p:nvSpPr>
        <p:spPr>
          <a:xfrm>
            <a:off x="0" y="6291072"/>
            <a:ext cx="12192000" cy="5669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EEC1-53E1-4A80-CE05-E2BAE6C6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7"/>
            <a:ext cx="3293824" cy="1686655"/>
          </a:xfrm>
        </p:spPr>
        <p:txBody>
          <a:bodyPr anchor="t" anchorCtr="0"/>
          <a:lstStyle/>
          <a:p>
            <a:r>
              <a:rPr lang="en-GB"/>
              <a:t>Click to edit Master title style</a:t>
            </a:r>
            <a:endParaRPr 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7D089-F575-C9FC-0129-54680D5F6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lt-LT"/>
              <a:t>Prezentacijos pavadinimas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7678D07E-4146-1100-0AE1-5BBE86165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498" y="6372225"/>
            <a:ext cx="252206" cy="400050"/>
          </a:xfrm>
          <a:prstGeom prst="rect">
            <a:avLst/>
          </a:prstGeom>
        </p:spPr>
      </p:pic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04B1B331-2B8C-C1E1-BD01-5B60CB050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4078224"/>
            <a:ext cx="3303905" cy="168665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0777A1-F2AE-621A-1B89-6580C4E6435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26981" y="581025"/>
            <a:ext cx="7193516" cy="518385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1781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. Galinė skaidrė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6243" y="5448129"/>
            <a:ext cx="3241878" cy="33755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err="1"/>
              <a:t>K</a:t>
            </a:r>
            <a:r>
              <a:rPr lang="lt-LT"/>
              <a:t>. Kalinausko </a:t>
            </a:r>
            <a:r>
              <a:rPr lang="lt-LT" err="1"/>
              <a:t>g</a:t>
            </a:r>
            <a:r>
              <a:rPr lang="lt-LT"/>
              <a:t>. 7, Vilnius, LT-003106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198793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bg1"/>
                </a:solidFill>
              </a:defRPr>
            </a:lvl1pPr>
          </a:lstStyle>
          <a:p>
            <a:r>
              <a:rPr lang="lt-LT"/>
              <a:t>Ačiū už dėmesį!</a:t>
            </a:r>
          </a:p>
        </p:txBody>
      </p:sp>
      <p:pic>
        <p:nvPicPr>
          <p:cNvPr id="6" name="Graphic 5">
            <a:hlinkClick r:id="rId4"/>
            <a:extLst>
              <a:ext uri="{FF2B5EF4-FFF2-40B4-BE49-F238E27FC236}">
                <a16:creationId xmlns:a16="http://schemas.microsoft.com/office/drawing/2014/main" id="{2E548A7D-520E-EB02-5349-A06FC517F6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6243" y="5879748"/>
            <a:ext cx="399923" cy="399923"/>
          </a:xfrm>
          <a:prstGeom prst="rect">
            <a:avLst/>
          </a:prstGeom>
        </p:spPr>
      </p:pic>
      <p:pic>
        <p:nvPicPr>
          <p:cNvPr id="7" name="Graphic 6">
            <a:hlinkClick r:id="rId7"/>
            <a:extLst>
              <a:ext uri="{FF2B5EF4-FFF2-40B4-BE49-F238E27FC236}">
                <a16:creationId xmlns:a16="http://schemas.microsoft.com/office/drawing/2014/main" id="{5369E908-3C07-DB6B-FD3B-D5F4AAD14D6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888965" y="5879748"/>
            <a:ext cx="399923" cy="39992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791CC26-A952-6EB0-F7D2-8A47BDD2E91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427313" y="5879748"/>
            <a:ext cx="399923" cy="399923"/>
          </a:xfrm>
          <a:prstGeom prst="rect">
            <a:avLst/>
          </a:prstGeom>
        </p:spPr>
      </p:pic>
      <p:pic>
        <p:nvPicPr>
          <p:cNvPr id="9" name="Graphic 8">
            <a:hlinkClick r:id="rId12"/>
            <a:extLst>
              <a:ext uri="{FF2B5EF4-FFF2-40B4-BE49-F238E27FC236}">
                <a16:creationId xmlns:a16="http://schemas.microsoft.com/office/drawing/2014/main" id="{4F8C9507-7E25-3441-8195-DC24A09DA31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49828" y="5879748"/>
            <a:ext cx="399923" cy="3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855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. Titulini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7DE2162-5884-9FBE-FDEE-B1D131386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2524" y="3148595"/>
            <a:ext cx="3555492" cy="26666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6C8B9A1-9FE2-39E3-138D-6216BEAB3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6794" y="5825501"/>
            <a:ext cx="2608510" cy="33755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Vardenis </a:t>
            </a:r>
            <a:r>
              <a:rPr lang="lt-LT" err="1"/>
              <a:t>Pavardenis</a:t>
            </a:r>
            <a:endParaRPr lang="lt-LT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566CE7-950B-0D47-1E82-9AB0A7B42F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280185" y="5825501"/>
            <a:ext cx="3932237" cy="337555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Pareigos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9C39E6A-4430-6101-4758-07918B7C58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09610" y="0"/>
            <a:ext cx="3318510" cy="176136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06C1AF36-19F9-4572-8FBE-36AF301659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0644" y="1826832"/>
            <a:ext cx="7728966" cy="2452941"/>
          </a:xfrm>
        </p:spPr>
        <p:txBody>
          <a:bodyPr anchor="b">
            <a:normAutofit/>
          </a:bodyPr>
          <a:lstStyle>
            <a:lvl1pPr algn="l">
              <a:defRPr sz="6500">
                <a:solidFill>
                  <a:schemeClr val="tx1"/>
                </a:solidFill>
              </a:defRPr>
            </a:lvl1pPr>
          </a:lstStyle>
          <a:p>
            <a:r>
              <a:rPr lang="lt-LT"/>
              <a:t>Titulinės skaidrės pavadinimas</a:t>
            </a:r>
          </a:p>
        </p:txBody>
      </p:sp>
    </p:spTree>
    <p:extLst>
      <p:ext uri="{BB962C8B-B14F-4D97-AF65-F5344CB8AC3E}">
        <p14:creationId xmlns:p14="http://schemas.microsoft.com/office/powerpoint/2010/main" val="2477900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40FE2-144E-E13D-AF95-0E3FEB1A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lt-LT" noProof="0" err="1"/>
              <a:t>Click</a:t>
            </a:r>
            <a:r>
              <a:rPr lang="lt-LT" noProof="0"/>
              <a:t> to </a:t>
            </a:r>
            <a:r>
              <a:rPr lang="lt-LT" noProof="0" err="1"/>
              <a:t>edit</a:t>
            </a:r>
            <a:r>
              <a:rPr lang="lt-LT" noProof="0"/>
              <a:t> </a:t>
            </a:r>
            <a:r>
              <a:rPr lang="lt-LT" noProof="0" err="1"/>
              <a:t>Master</a:t>
            </a:r>
            <a:r>
              <a:rPr lang="lt-LT" noProof="0"/>
              <a:t> </a:t>
            </a:r>
            <a:r>
              <a:rPr lang="lt-LT" noProof="0" err="1"/>
              <a:t>title</a:t>
            </a:r>
            <a:r>
              <a:rPr lang="lt-LT" noProof="0"/>
              <a:t> </a:t>
            </a:r>
            <a:r>
              <a:rPr lang="lt-LT" noProof="0" err="1"/>
              <a:t>style</a:t>
            </a:r>
            <a:endParaRPr lang="lt-LT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BD2AB-C292-2927-76C2-3A88F6405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lt-LT" noProof="0" err="1"/>
              <a:t>Click</a:t>
            </a:r>
            <a:r>
              <a:rPr lang="lt-LT" noProof="0"/>
              <a:t> to </a:t>
            </a:r>
            <a:r>
              <a:rPr lang="lt-LT" noProof="0" err="1"/>
              <a:t>edit</a:t>
            </a:r>
            <a:r>
              <a:rPr lang="lt-LT" noProof="0"/>
              <a:t> </a:t>
            </a:r>
            <a:r>
              <a:rPr lang="lt-LT" noProof="0" err="1"/>
              <a:t>Master</a:t>
            </a:r>
            <a:r>
              <a:rPr lang="lt-LT" noProof="0"/>
              <a:t> </a:t>
            </a:r>
            <a:r>
              <a:rPr lang="lt-LT" noProof="0" err="1"/>
              <a:t>text</a:t>
            </a:r>
            <a:r>
              <a:rPr lang="lt-LT" noProof="0"/>
              <a:t> </a:t>
            </a:r>
            <a:r>
              <a:rPr lang="lt-LT" noProof="0" err="1"/>
              <a:t>styles</a:t>
            </a:r>
            <a:endParaRPr lang="lt-LT" noProof="0"/>
          </a:p>
          <a:p>
            <a:pPr lvl="1"/>
            <a:r>
              <a:rPr lang="lt-LT" noProof="0" err="1"/>
              <a:t>Second</a:t>
            </a:r>
            <a:r>
              <a:rPr lang="lt-LT" noProof="0"/>
              <a:t> </a:t>
            </a:r>
            <a:r>
              <a:rPr lang="lt-LT" noProof="0" err="1"/>
              <a:t>level</a:t>
            </a:r>
            <a:endParaRPr lang="lt-LT" noProof="0"/>
          </a:p>
          <a:p>
            <a:pPr lvl="2"/>
            <a:r>
              <a:rPr lang="lt-LT" noProof="0" err="1"/>
              <a:t>Third</a:t>
            </a:r>
            <a:r>
              <a:rPr lang="lt-LT" noProof="0"/>
              <a:t> </a:t>
            </a:r>
            <a:r>
              <a:rPr lang="lt-LT" noProof="0" err="1"/>
              <a:t>level</a:t>
            </a:r>
            <a:endParaRPr lang="lt-LT" noProof="0"/>
          </a:p>
          <a:p>
            <a:pPr lvl="3"/>
            <a:r>
              <a:rPr lang="lt-LT" noProof="0" err="1"/>
              <a:t>Fourth</a:t>
            </a:r>
            <a:r>
              <a:rPr lang="lt-LT" noProof="0"/>
              <a:t> </a:t>
            </a:r>
            <a:r>
              <a:rPr lang="lt-LT" noProof="0" err="1"/>
              <a:t>level</a:t>
            </a:r>
            <a:endParaRPr lang="lt-LT" noProof="0"/>
          </a:p>
          <a:p>
            <a:pPr lvl="4"/>
            <a:r>
              <a:rPr lang="lt-LT" noProof="0" err="1"/>
              <a:t>Fifth</a:t>
            </a:r>
            <a:r>
              <a:rPr lang="lt-LT" noProof="0"/>
              <a:t> </a:t>
            </a:r>
            <a:r>
              <a:rPr lang="lt-LT" noProof="0" err="1"/>
              <a:t>level</a:t>
            </a:r>
            <a:endParaRPr lang="lt-LT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C2E1B-DC5A-5128-3AB0-F3F6E2BD9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lt-LT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436F4-BD3E-E3E9-A921-60AB686B8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noProof="0"/>
              <a:t>Prezentacijos pavadinimas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CE545-BFE0-226F-F0C0-EB443F51B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601A177-7C7F-8D4A-B39C-2DAF903038D6}" type="slidenum">
              <a:rPr lang="lt-LT" noProof="0" smtClean="0"/>
              <a:pPr/>
              <a:t>‹#›</a:t>
            </a:fld>
            <a:endParaRPr lang="lt-LT" noProof="0"/>
          </a:p>
        </p:txBody>
      </p:sp>
    </p:spTree>
    <p:extLst>
      <p:ext uri="{BB962C8B-B14F-4D97-AF65-F5344CB8AC3E}">
        <p14:creationId xmlns:p14="http://schemas.microsoft.com/office/powerpoint/2010/main" val="322529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50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mokykla.lt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inis pavadinimas 1">
            <a:extLst>
              <a:ext uri="{FF2B5EF4-FFF2-40B4-BE49-F238E27FC236}">
                <a16:creationId xmlns:a16="http://schemas.microsoft.com/office/drawing/2014/main" id="{B345BB6A-30DC-F60D-28E1-78E0A1332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607" y="5825501"/>
            <a:ext cx="3563262" cy="337555"/>
          </a:xfrm>
        </p:spPr>
        <p:txBody>
          <a:bodyPr>
            <a:noAutofit/>
          </a:bodyPr>
          <a:lstStyle/>
          <a:p>
            <a:r>
              <a:rPr lang="lt-LT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Prof. dr. Renaldas</a:t>
            </a:r>
            <a:r>
              <a:rPr lang="lt-LT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t-LT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Čiužas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3EBE459-7176-C0B8-2FFA-3D541BDEB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11944" y="5825501"/>
            <a:ext cx="4358765" cy="337555"/>
          </a:xfrm>
        </p:spPr>
        <p:txBody>
          <a:bodyPr>
            <a:noAutofit/>
          </a:bodyPr>
          <a:lstStyle/>
          <a:p>
            <a:r>
              <a:rPr lang="lt-LT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NŠA direktoriaus</a:t>
            </a:r>
            <a:r>
              <a:rPr lang="lt-LT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lt-LT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pavaduotojas</a:t>
            </a:r>
          </a:p>
        </p:txBody>
      </p:sp>
      <p:sp>
        <p:nvSpPr>
          <p:cNvPr id="4" name="Pavadinimas 3">
            <a:extLst>
              <a:ext uri="{FF2B5EF4-FFF2-40B4-BE49-F238E27FC236}">
                <a16:creationId xmlns:a16="http://schemas.microsoft.com/office/drawing/2014/main" id="{C313D34B-2AC7-FE7A-A611-3AF7D3793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42" y="1583553"/>
            <a:ext cx="8827611" cy="2452941"/>
          </a:xfrm>
        </p:spPr>
        <p:txBody>
          <a:bodyPr>
            <a:normAutofit fontScale="90000"/>
          </a:bodyPr>
          <a:lstStyle/>
          <a:p>
            <a:r>
              <a:rPr lang="lt-LT" sz="5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Nacionalinės švietimo agentūros vaidmuo pedagoginių darbuotojų profesinio tobulėjimo sistemoje</a:t>
            </a:r>
          </a:p>
        </p:txBody>
      </p:sp>
    </p:spTree>
    <p:extLst>
      <p:ext uri="{BB962C8B-B14F-4D97-AF65-F5344CB8AC3E}">
        <p14:creationId xmlns:p14="http://schemas.microsoft.com/office/powerpoint/2010/main" val="2366052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261404-5460-BEE7-300E-D4E636CB0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A34F36DB-9400-2060-804D-F5578542B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818" y="1340362"/>
            <a:ext cx="8846170" cy="4371124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F671F05-7839-9CF7-8280-96F041B8FB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600" y="1336633"/>
            <a:ext cx="2660399" cy="4311748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7198F8"/>
            </a:solidFill>
          </a:ln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18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Vidutiniškai ES: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2021 m. – 92,7 proc.,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2022 m. – 93,3 proc.,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16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2023 m. – 94,6 proc.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18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18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Vidutiniškai Lietuvoje: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2021 m. – 92,1 proc.,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2022 m. – 96,7 proc.,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2023 m. – 96,2 proc.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1600" b="1" dirty="0"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2024 m. – 96,1 proc.</a:t>
            </a:r>
            <a:endParaRPr lang="lt-LT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t-LT" sz="1800" b="1" dirty="0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lt-LT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AC7CC8E8-E94A-135D-6CB3-BF3C89E3BD28}"/>
              </a:ext>
            </a:extLst>
          </p:cNvPr>
          <p:cNvSpPr/>
          <p:nvPr/>
        </p:nvSpPr>
        <p:spPr>
          <a:xfrm>
            <a:off x="3473685" y="1395807"/>
            <a:ext cx="691661" cy="3168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6B36833-87DD-42BA-AB1F-96A65DA1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>
                <a:latin typeface="Roboto" panose="02000000000000000000" pitchFamily="2" charset="0"/>
                <a:ea typeface="Roboto" panose="02000000000000000000" pitchFamily="2" charset="0"/>
              </a:rPr>
              <a:t>Lietuva. Švietimas regionuose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E0DB502B-C7AB-4DAA-66BF-C2CEB72F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0000"/>
            <a:ext cx="8419459" cy="653117"/>
          </a:xfrm>
        </p:spPr>
        <p:txBody>
          <a:bodyPr>
            <a:normAutofit/>
          </a:bodyPr>
          <a:lstStyle/>
          <a:p>
            <a:r>
              <a:rPr lang="lt-LT" sz="3600" dirty="0">
                <a:latin typeface="Roboto"/>
                <a:ea typeface="Roboto"/>
                <a:cs typeface="Roboto"/>
              </a:rPr>
              <a:t>Ikimokyklinio ugdymo aprėptis auga</a:t>
            </a:r>
            <a:endParaRPr lang="lt-LT" sz="3600" b="0" dirty="0">
              <a:solidFill>
                <a:srgbClr val="000000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00000"/>
              </a:lnSpc>
            </a:pPr>
            <a:endParaRPr lang="lt-LT" sz="3600" dirty="0">
              <a:latin typeface="Roboto"/>
              <a:ea typeface="Robot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487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68629-B6E1-456B-4EBC-A4A372C86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927FC39-EE95-FC4C-C0C1-9F90E0EC2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9247" y="1392509"/>
            <a:ext cx="8756223" cy="4558344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E70B0BA-1F7F-64F8-43CE-490761B647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7023" y="1335600"/>
            <a:ext cx="2550780" cy="4366646"/>
          </a:xfrm>
          <a:solidFill>
            <a:schemeClr val="accent6">
              <a:lumMod val="60000"/>
              <a:lumOff val="40000"/>
            </a:schemeClr>
          </a:solidFill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lt-LT" sz="1600" b="1" dirty="0">
                <a:solidFill>
                  <a:schemeClr val="bg2"/>
                </a:solidFill>
                <a:latin typeface="Roboto"/>
                <a:ea typeface="Roboto"/>
                <a:cs typeface="Arial"/>
              </a:rPr>
              <a:t>Gerėjo negalią turinčių mokinių galimybės ugdytis </a:t>
            </a:r>
            <a:r>
              <a:rPr lang="lt-LT" sz="1600" b="1" dirty="0" err="1">
                <a:solidFill>
                  <a:schemeClr val="bg2"/>
                </a:solidFill>
                <a:latin typeface="Roboto"/>
                <a:ea typeface="Roboto"/>
                <a:cs typeface="Arial"/>
              </a:rPr>
              <a:t>įtraukiai</a:t>
            </a:r>
            <a:r>
              <a:rPr lang="lt-LT" sz="1600" b="1" dirty="0">
                <a:solidFill>
                  <a:schemeClr val="bg2"/>
                </a:solidFill>
                <a:latin typeface="Roboto"/>
                <a:ea typeface="Roboto"/>
                <a:cs typeface="Arial"/>
              </a:rPr>
              <a:t>.</a:t>
            </a:r>
          </a:p>
          <a:p>
            <a:pPr marL="0" indent="0">
              <a:buNone/>
            </a:pPr>
            <a:r>
              <a:rPr lang="lt-LT" sz="1600" dirty="0">
                <a:latin typeface="Roboto"/>
                <a:ea typeface="Roboto"/>
                <a:cs typeface="Arial"/>
              </a:rPr>
              <a:t>2024 m. 81,1 proc. tokių vaikų (6,6 proc. daugiau nei 2021 m.) buvo ugdomi ikimokyklinėse bendrose grupėse ir 55,8 proc. (5,8 proc. daugiau nei 2021 m.) – mokyklų bendrose klasėse.</a:t>
            </a:r>
          </a:p>
          <a:p>
            <a:pPr marL="0" indent="0">
              <a:buNone/>
            </a:pPr>
            <a:r>
              <a:rPr lang="lt-LT" sz="1600" b="1" dirty="0">
                <a:solidFill>
                  <a:schemeClr val="bg2"/>
                </a:solidFill>
                <a:latin typeface="Roboto"/>
                <a:ea typeface="Roboto"/>
                <a:cs typeface="Arial"/>
              </a:rPr>
              <a:t>Gerėjo švietimo pagalbos pasiekiamumas. </a:t>
            </a:r>
          </a:p>
          <a:p>
            <a:pPr marL="0" indent="0">
              <a:buNone/>
            </a:pPr>
            <a:r>
              <a:rPr lang="lt-LT" sz="1600" dirty="0">
                <a:latin typeface="Roboto"/>
                <a:ea typeface="Roboto"/>
                <a:cs typeface="Arial"/>
              </a:rPr>
              <a:t>Pagalbos mokiniui specialistų etatų, tenkančių šimtui mokinių, skaičius padidėjo nuo 0,75 iki 0,87 etato.</a:t>
            </a:r>
          </a:p>
          <a:p>
            <a:pPr marL="0" indent="0">
              <a:buNone/>
            </a:pPr>
            <a:endParaRPr lang="en-US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BAD7EC36-F74E-CC1C-D73A-119694FE0587}"/>
              </a:ext>
            </a:extLst>
          </p:cNvPr>
          <p:cNvSpPr/>
          <p:nvPr/>
        </p:nvSpPr>
        <p:spPr>
          <a:xfrm>
            <a:off x="3635677" y="1394692"/>
            <a:ext cx="762000" cy="363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B0C1F48-00BA-4BB0-A955-0068825E4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05697" y="6419088"/>
            <a:ext cx="4114800" cy="32067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lt-LT" dirty="0">
                <a:latin typeface="Roboto" panose="02000000000000000000" pitchFamily="2" charset="0"/>
                <a:ea typeface="Roboto" panose="02000000000000000000" pitchFamily="2" charset="0"/>
              </a:rPr>
              <a:t>Lietuva. Švietimas regionuose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D730A8F-CE29-FBE7-A25E-5A9891934F6E}"/>
              </a:ext>
            </a:extLst>
          </p:cNvPr>
          <p:cNvSpPr txBox="1">
            <a:spLocks/>
          </p:cNvSpPr>
          <p:nvPr/>
        </p:nvSpPr>
        <p:spPr>
          <a:xfrm>
            <a:off x="252000" y="360000"/>
            <a:ext cx="9488238" cy="65311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lt-LT" sz="3600" dirty="0">
                <a:latin typeface="Roboto"/>
                <a:ea typeface="Roboto"/>
                <a:cs typeface="Roboto"/>
              </a:rPr>
              <a:t>Padaugėjo ugdomų SUP turinčių mokinių</a:t>
            </a:r>
            <a:endParaRPr lang="en-US" sz="3600" dirty="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8879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C82B4-4D39-7974-0B79-79520FE8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8E9E0F-ED37-B2E1-B7B8-CA686E773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50" y="323567"/>
            <a:ext cx="9619200" cy="535190"/>
          </a:xfrm>
          <a:solidFill>
            <a:schemeClr val="bg1"/>
          </a:solidFill>
        </p:spPr>
        <p:txBody>
          <a:bodyPr anchor="t">
            <a:noAutofit/>
          </a:bodyPr>
          <a:lstStyle/>
          <a:p>
            <a:r>
              <a:rPr lang="lt-LT" sz="3200">
                <a:latin typeface="Roboto" panose="02000000000000000000" pitchFamily="2" charset="0"/>
                <a:ea typeface="Roboto" panose="02000000000000000000" pitchFamily="2" charset="0"/>
              </a:rPr>
              <a:t>Daugėjo mokinių, dalyvaujančių NVŠ programose 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B8794CC2-062C-12F0-6CEA-B3DE41954F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80" r="1852"/>
          <a:stretch>
            <a:fillRect/>
          </a:stretch>
        </p:blipFill>
        <p:spPr>
          <a:xfrm>
            <a:off x="1404150" y="1993776"/>
            <a:ext cx="9383697" cy="4273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EBECE10-7F3A-48D3-9BEB-BBFD74747F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4150" y="998089"/>
            <a:ext cx="8902825" cy="87411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1600">
                <a:latin typeface="Roboto" panose="02000000000000000000" pitchFamily="2" charset="0"/>
                <a:ea typeface="Roboto" panose="02000000000000000000" pitchFamily="2" charset="0"/>
              </a:rPr>
              <a:t>Valstybės lėšomis, skirtomis NVŠ, pasinaudoja vis daugiau mokinių: </a:t>
            </a:r>
            <a:br>
              <a:rPr lang="lt-LT" sz="160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lt-LT" sz="1600">
                <a:latin typeface="Roboto" panose="02000000000000000000" pitchFamily="2" charset="0"/>
                <a:ea typeface="Roboto" panose="02000000000000000000" pitchFamily="2" charset="0"/>
              </a:rPr>
              <a:t>2021 m. - 26,6 proc., </a:t>
            </a:r>
            <a:br>
              <a:rPr lang="lt-LT" sz="160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lt-LT" sz="1600">
                <a:latin typeface="Roboto" panose="02000000000000000000" pitchFamily="2" charset="0"/>
                <a:ea typeface="Roboto" panose="02000000000000000000" pitchFamily="2" charset="0"/>
              </a:rPr>
              <a:t>2024 m. – 31,6 proc. </a:t>
            </a:r>
            <a:br>
              <a:rPr lang="lt-LT" sz="160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lt-LT" sz="1600">
                <a:latin typeface="Roboto" panose="02000000000000000000" pitchFamily="2" charset="0"/>
                <a:ea typeface="Roboto" panose="02000000000000000000" pitchFamily="2" charset="0"/>
              </a:rPr>
              <a:t>SUP turinčių mokinių, lankančių NVŠ programas, skaičius paaugo dar labiau – 9,8 proc. </a:t>
            </a:r>
            <a:endParaRPr lang="en-US" sz="16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5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E97780-A02D-0EE5-0DB9-74190D4B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360000"/>
            <a:ext cx="11368497" cy="6531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lt-LT" sz="3600" dirty="0">
                <a:latin typeface="Roboto"/>
                <a:ea typeface="Roboto"/>
                <a:cs typeface="Times New Roman"/>
              </a:rPr>
              <a:t>Mokinių savijauta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0239FA-595D-72EF-E64A-B36D7B36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lt-LT">
                <a:latin typeface="Roboto" panose="02000000000000000000" pitchFamily="2" charset="0"/>
                <a:ea typeface="Roboto" panose="02000000000000000000" pitchFamily="2" charset="0"/>
              </a:rPr>
              <a:t>Lietuva. Švietimas regionuose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3B69A8-7777-1114-457F-6457B8CD7B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8295" y="1169572"/>
            <a:ext cx="11192016" cy="55902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t-LT" sz="2000" dirty="0">
                <a:latin typeface="Roboto" panose="02000000000000000000" pitchFamily="2" charset="0"/>
                <a:ea typeface="Roboto" panose="02000000000000000000" pitchFamily="2" charset="0"/>
              </a:rPr>
              <a:t>Gyvenimo mokykloje samprata grindžiama visuminiu vaiko ugdymu, todėl svarbūs ne tik ugdymo </a:t>
            </a:r>
            <a:r>
              <a:rPr lang="pt-BR" sz="2000" dirty="0">
                <a:latin typeface="Roboto" panose="02000000000000000000" pitchFamily="2" charset="0"/>
                <a:ea typeface="Roboto" panose="02000000000000000000" pitchFamily="2" charset="0"/>
              </a:rPr>
              <a:t>rezultatai (asmenybės branda, pasiekimai ir pažanga), bet ir tai, kaip jų siekiama.</a:t>
            </a:r>
            <a:endParaRPr lang="lt-LT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lt-LT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B99CA6-7D01-F84B-5D30-7A25D7DE77DE}"/>
              </a:ext>
            </a:extLst>
          </p:cNvPr>
          <p:cNvSpPr txBox="1"/>
          <p:nvPr/>
        </p:nvSpPr>
        <p:spPr>
          <a:xfrm>
            <a:off x="236131" y="5878419"/>
            <a:ext cx="1140314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lt-LT" sz="1000">
                <a:latin typeface="Roboto" panose="02000000000000000000" pitchFamily="2" charset="0"/>
                <a:ea typeface="Roboto" panose="02000000000000000000" pitchFamily="2" charset="0"/>
              </a:rPr>
              <a:t>Duomenų šaltinis: "</a:t>
            </a:r>
            <a:r>
              <a:rPr lang="lt-LT" sz="1000">
                <a:solidFill>
                  <a:srgbClr val="322C2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Lietuva. Švietimas šalyje ir regionuose 2024. </a:t>
            </a:r>
            <a:r>
              <a:rPr lang="lt-LT" sz="1000">
                <a:solidFill>
                  <a:srgbClr val="322C23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Socialinių ir emocinių kompetencijų ugdymas</a:t>
            </a:r>
            <a:r>
              <a:rPr lang="lt-LT" sz="1000">
                <a:solidFill>
                  <a:srgbClr val="322C23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.":</a:t>
            </a:r>
            <a:endParaRPr lang="lt-LT" sz="1000" err="1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+mn-lt"/>
            </a:endParaRPr>
          </a:p>
          <a:p>
            <a:pPr algn="r"/>
            <a:r>
              <a:rPr lang="lt-LT" sz="1000">
                <a:solidFill>
                  <a:srgbClr val="322C23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 "Mokinių socialinių ir emocinių kompetencijų ugdymo būklės šalyje tyrimo" rezultatai 2024 m. gegužės–birželio mėn., G. Merkys, K. Tarnauskas</a:t>
            </a:r>
            <a:endParaRPr lang="lt-LT" sz="10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graphicFrame>
        <p:nvGraphicFramePr>
          <p:cNvPr id="9" name="Diagrama 1">
            <a:extLst>
              <a:ext uri="{FF2B5EF4-FFF2-40B4-BE49-F238E27FC236}">
                <a16:creationId xmlns:a16="http://schemas.microsoft.com/office/drawing/2014/main" id="{ECD3101D-D737-4038-94D9-E5A53165E60D}"/>
              </a:ext>
            </a:extLst>
          </p:cNvPr>
          <p:cNvGraphicFramePr>
            <a:graphicFrameLocks/>
          </p:cNvGraphicFramePr>
          <p:nvPr/>
        </p:nvGraphicFramePr>
        <p:xfrm>
          <a:off x="-151778" y="2705929"/>
          <a:ext cx="12032559" cy="284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A5E0EA5-AC4B-2F3A-0BB0-52F9AF717583}"/>
              </a:ext>
            </a:extLst>
          </p:cNvPr>
          <p:cNvGraphicFramePr>
            <a:graphicFrameLocks noGrp="1"/>
          </p:cNvGraphicFramePr>
          <p:nvPr/>
        </p:nvGraphicFramePr>
        <p:xfrm>
          <a:off x="278295" y="2126973"/>
          <a:ext cx="11629138" cy="4457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29138">
                  <a:extLst>
                    <a:ext uri="{9D8B030D-6E8A-4147-A177-3AD203B41FA5}">
                      <a16:colId xmlns:a16="http://schemas.microsoft.com/office/drawing/2014/main" val="3152681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lt-LT" sz="1100" b="1">
                          <a:effectLst/>
                          <a:latin typeface="+mn-lt"/>
                        </a:rPr>
                        <a:t>2022 – 2024 m. savo pavaldumo mokyklų tikslinius mikroklimato tyrimus atliko 22 savivaldybės, o mikroklimato gerinimo priemones inicijavo perpus mažiau – 11 savivaldybių 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21715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lt-LT" sz="1100" dirty="0">
                          <a:effectLst/>
                          <a:latin typeface="+mn-lt"/>
                        </a:rPr>
                        <a:t>2022 – 2024 m. mokyklų mikroklimato tyrimų ir/ar tobulinimo projektų (ne)vykdymas savivaldybėse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8864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54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217321A-CD3C-2FC9-CFB0-5FFF95018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650" y="2555309"/>
            <a:ext cx="9665646" cy="1411313"/>
          </a:xfrm>
        </p:spPr>
        <p:txBody>
          <a:bodyPr>
            <a:normAutofit/>
          </a:bodyPr>
          <a:lstStyle/>
          <a:p>
            <a:r>
              <a:rPr lang="lt-LT" sz="5400" dirty="0">
                <a:latin typeface="Roboto" panose="02000000000000000000" pitchFamily="2" charset="0"/>
                <a:ea typeface="Roboto" panose="02000000000000000000" pitchFamily="2" charset="0"/>
              </a:rPr>
              <a:t>Kur link 2025–2026 m. m.?</a:t>
            </a:r>
          </a:p>
        </p:txBody>
      </p:sp>
    </p:spTree>
    <p:extLst>
      <p:ext uri="{BB962C8B-B14F-4D97-AF65-F5344CB8AC3E}">
        <p14:creationId xmlns:p14="http://schemas.microsoft.com/office/powerpoint/2010/main" val="61918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2C695-849D-9237-7C96-9167B949A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795DD3-E2FB-B190-04B8-D6B30D55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30" y="525309"/>
            <a:ext cx="4669655" cy="480646"/>
          </a:xfrm>
        </p:spPr>
        <p:txBody>
          <a:bodyPr>
            <a:noAutofit/>
          </a:bodyPr>
          <a:lstStyle/>
          <a:p>
            <a:r>
              <a:rPr lang="lt-LT" sz="3600" dirty="0">
                <a:latin typeface="Roboto" panose="02000000000000000000" pitchFamily="2" charset="0"/>
                <a:ea typeface="Roboto" panose="02000000000000000000" pitchFamily="2" charset="0"/>
              </a:rPr>
              <a:t>Mokinių pasiekimai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D6C5F6-0D35-129F-88A3-CE2A6FD3F5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8330" y="1324896"/>
            <a:ext cx="9877382" cy="947993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1600">
                <a:latin typeface="Roboto" panose="02000000000000000000" pitchFamily="2" charset="0"/>
                <a:ea typeface="Roboto" panose="02000000000000000000" pitchFamily="2" charset="0"/>
              </a:rPr>
              <a:t>Daugiau nei </a:t>
            </a:r>
            <a:r>
              <a:rPr lang="lt-LT" sz="16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penktadalis Lietuvos 15-mečių</a:t>
            </a:r>
            <a:r>
              <a:rPr lang="lt-LT" sz="1600">
                <a:latin typeface="Roboto" panose="02000000000000000000" pitchFamily="2" charset="0"/>
                <a:ea typeface="Roboto" panose="02000000000000000000" pitchFamily="2" charset="0"/>
              </a:rPr>
              <a:t> nepasiekia bazinio (2-o iš 6-ių) pasiekimų lygmens.</a:t>
            </a:r>
          </a:p>
          <a:p>
            <a:pPr marL="0" indent="0">
              <a:buNone/>
            </a:pPr>
            <a:r>
              <a:rPr lang="lt-LT" sz="1600">
                <a:latin typeface="Roboto" panose="02000000000000000000" pitchFamily="2" charset="0"/>
                <a:ea typeface="Roboto" panose="02000000000000000000" pitchFamily="2" charset="0"/>
              </a:rPr>
              <a:t>Reikšmingos pažangos šalyje, siekiant sumažinti žemų pasiekimų mokinių dalį, dar nepasiekta, tačiau palyginti su ES šalių vidurkiu, Lietuvoje visų EBPO PISA tyrimo sričių bazinio pasiekimų lygmens nepasiekusių mokinių buvo mažiau.</a:t>
            </a:r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438961C0-880B-0F50-CC33-136C15510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30" y="2467543"/>
            <a:ext cx="9877382" cy="3643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2617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63FCEFB5-434C-78C3-1198-365A1E23A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29" y="423720"/>
            <a:ext cx="9136109" cy="559602"/>
          </a:xfrm>
        </p:spPr>
        <p:txBody>
          <a:bodyPr>
            <a:noAutofit/>
          </a:bodyPr>
          <a:lstStyle/>
          <a:p>
            <a:r>
              <a:rPr lang="lt-LT" sz="3600" dirty="0">
                <a:latin typeface="Roboto" panose="02000000000000000000" pitchFamily="2" charset="0"/>
                <a:ea typeface="Roboto" panose="02000000000000000000" pitchFamily="2" charset="0"/>
              </a:rPr>
              <a:t>Mokinių pasiekimai savivaldybėse ir SEK aplinka 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23CEE0C-20B6-7134-5F1E-0E249D59B7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9810" y="6434280"/>
            <a:ext cx="8318377" cy="28611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b="1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Palankesnė SEK aplinka susijusi su aukštesniais mokinių pasiekimais.</a:t>
            </a:r>
            <a:endParaRPr lang="en-US" sz="2000" b="1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aveikslėlio vietos rezervavimo ženklas 6">
            <a:extLst>
              <a:ext uri="{FF2B5EF4-FFF2-40B4-BE49-F238E27FC236}">
                <a16:creationId xmlns:a16="http://schemas.microsoft.com/office/drawing/2014/main" id="{45FCF385-7FA1-1FA6-A0F9-C8E3C63870AF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/>
        </p:blipFill>
        <p:spPr>
          <a:xfrm>
            <a:off x="755375" y="947570"/>
            <a:ext cx="10362428" cy="52808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817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C1209-DC45-6E25-42FF-25722E444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3DA80BF-13A0-A2C0-520C-F8970151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854" y="407280"/>
            <a:ext cx="10268132" cy="684930"/>
          </a:xfrm>
        </p:spPr>
        <p:txBody>
          <a:bodyPr>
            <a:noAutofit/>
          </a:bodyPr>
          <a:lstStyle/>
          <a:p>
            <a:r>
              <a:rPr lang="lt-LT" sz="3600" dirty="0">
                <a:latin typeface="Roboto" panose="02000000000000000000" pitchFamily="2" charset="0"/>
                <a:ea typeface="Roboto" panose="02000000000000000000" pitchFamily="2" charset="0"/>
              </a:rPr>
              <a:t>Mokinių pasitraukimas iš švietimo sistemos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759C018-59EC-30AA-3EC7-D8248B755F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54" y="1166639"/>
            <a:ext cx="10490322" cy="558408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b="1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Ankstyvo pasitraukimo iš švietimo sistemos </a:t>
            </a:r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rodiklis kaimo vietovėse buvo didesnis nei mieste ir pagal vietovę kito nevienodai.</a:t>
            </a:r>
          </a:p>
          <a:p>
            <a:pPr marL="0" indent="0">
              <a:buNone/>
            </a:pPr>
            <a:endParaRPr lang="lt-LT" sz="20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lt-LT" sz="20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lt-LT" sz="2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Stačiakampis 1">
            <a:extLst>
              <a:ext uri="{FF2B5EF4-FFF2-40B4-BE49-F238E27FC236}">
                <a16:creationId xmlns:a16="http://schemas.microsoft.com/office/drawing/2014/main" id="{D3581442-9123-303C-6436-40ABB8E0CE02}"/>
              </a:ext>
            </a:extLst>
          </p:cNvPr>
          <p:cNvSpPr/>
          <p:nvPr/>
        </p:nvSpPr>
        <p:spPr>
          <a:xfrm>
            <a:off x="1031631" y="1799477"/>
            <a:ext cx="950454" cy="2696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C4195DC8-BB46-694C-9400-6698C1377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54" y="1799477"/>
            <a:ext cx="10490322" cy="4363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493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A57F26A-B15F-EFD6-6279-FD4E70B7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527802"/>
            <a:ext cx="11229977" cy="558076"/>
          </a:xfrm>
        </p:spPr>
        <p:txBody>
          <a:bodyPr anchor="t">
            <a:noAutofit/>
          </a:bodyPr>
          <a:lstStyle/>
          <a:p>
            <a:r>
              <a:rPr lang="lt-LT" sz="3600" dirty="0">
                <a:latin typeface="Roboto" panose="02000000000000000000" pitchFamily="2" charset="0"/>
                <a:ea typeface="Roboto" panose="02000000000000000000" pitchFamily="2" charset="0"/>
              </a:rPr>
              <a:t>Mokyklos valdymas: mokiniai ir mokytojai</a:t>
            </a:r>
          </a:p>
        </p:txBody>
      </p:sp>
      <p:pic>
        <p:nvPicPr>
          <p:cNvPr id="6" name="Paveikslėlio vietos rezervavimo ženklas 5">
            <a:extLst>
              <a:ext uri="{FF2B5EF4-FFF2-40B4-BE49-F238E27FC236}">
                <a16:creationId xmlns:a16="http://schemas.microsoft.com/office/drawing/2014/main" id="{BB5D7875-CF21-1E80-0A9C-163456A8A2DF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239115" y="1692240"/>
            <a:ext cx="5509716" cy="4384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7395E8D1-EEC8-77DE-CB0A-24FADA35F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063" y="1763261"/>
            <a:ext cx="5315925" cy="438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ksto vietos rezervavimo ženklas 3">
            <a:extLst>
              <a:ext uri="{FF2B5EF4-FFF2-40B4-BE49-F238E27FC236}">
                <a16:creationId xmlns:a16="http://schemas.microsoft.com/office/drawing/2014/main" id="{ECBF899D-53A2-4081-9760-729615BAA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011" y="1225945"/>
            <a:ext cx="10061942" cy="39724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2022 m. vadovų vertinimu, nurodytos dalys (proc.) mokinių mokėsi mokyklose, kuriose...</a:t>
            </a:r>
          </a:p>
          <a:p>
            <a:pPr marL="0" indent="0">
              <a:buNone/>
            </a:pPr>
            <a:endParaRPr lang="lt-LT" sz="20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lt-LT" sz="20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36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95C88-1E1A-52F8-8461-BCFCB05EB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C61740E-8938-2E2C-4901-3B4C0EC4C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332" y="2555309"/>
            <a:ext cx="8046743" cy="1411313"/>
          </a:xfrm>
        </p:spPr>
        <p:txBody>
          <a:bodyPr>
            <a:normAutofit fontScale="90000"/>
          </a:bodyPr>
          <a:lstStyle/>
          <a:p>
            <a:r>
              <a:rPr lang="lt-LT" sz="5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Pedagoginių darbuotojų profesinis tobulėjimas:</a:t>
            </a:r>
            <a:br>
              <a:rPr lang="lt-LT" sz="5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lt-LT" sz="5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NŠA vaidmuo</a:t>
            </a:r>
            <a:endParaRPr lang="lt-LT" sz="5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26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02462-FB43-6DF8-F71F-3D7B89E20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486" y="2139550"/>
            <a:ext cx="8107629" cy="1630786"/>
          </a:xfrm>
        </p:spPr>
        <p:txBody>
          <a:bodyPr anchor="ctr">
            <a:normAutofit/>
          </a:bodyPr>
          <a:lstStyle/>
          <a:p>
            <a:r>
              <a:rPr lang="lt-LT" sz="5400" dirty="0">
                <a:latin typeface="Roboto" panose="02000000000000000000" pitchFamily="2" charset="0"/>
                <a:ea typeface="Roboto" panose="02000000000000000000" pitchFamily="2" charset="0"/>
              </a:rPr>
              <a:t>Kuo gyvena NŠA šiais mokslo metais? </a:t>
            </a:r>
          </a:p>
        </p:txBody>
      </p:sp>
    </p:spTree>
    <p:extLst>
      <p:ext uri="{BB962C8B-B14F-4D97-AF65-F5344CB8AC3E}">
        <p14:creationId xmlns:p14="http://schemas.microsoft.com/office/powerpoint/2010/main" val="7438286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C157F-9949-A3A7-2DC4-86D0A35E9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8FDF347-4C43-B799-E315-34259FC4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992" y="347263"/>
            <a:ext cx="9546859" cy="1224782"/>
          </a:xfrm>
        </p:spPr>
        <p:txBody>
          <a:bodyPr anchor="ctr">
            <a:noAutofit/>
          </a:bodyPr>
          <a:lstStyle/>
          <a:p>
            <a:r>
              <a:rPr lang="lt-LT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Season Sans" panose="020B0504040203010203" pitchFamily="34" charset="-70"/>
              </a:rPr>
              <a:t>NŠA vaidmuo mokytojų / pagalbos specialistų profesinio tobulėjimo srityje</a:t>
            </a:r>
            <a:endParaRPr lang="lt-LT" sz="36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DC7610A8-6B53-B3A3-5FE8-B555E9FD2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2045"/>
            <a:ext cx="12192000" cy="42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3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D4B7B-58B2-FD0D-5EB5-B65F41C9F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F967CB0-A71C-9B0D-3E85-6F1AEC9F5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4204" y="449962"/>
            <a:ext cx="5545621" cy="433753"/>
          </a:xfrm>
        </p:spPr>
        <p:txBody>
          <a:bodyPr>
            <a:noAutofit/>
          </a:bodyPr>
          <a:lstStyle/>
          <a:p>
            <a:r>
              <a:rPr lang="lt-LT" sz="3600" dirty="0">
                <a:latin typeface="Roboto" panose="02000000000000000000" pitchFamily="2" charset="0"/>
                <a:ea typeface="Roboto" panose="02000000000000000000" pitchFamily="2" charset="0"/>
              </a:rPr>
              <a:t>NŠA vaidmuo švietimo įstaigų vadovų tobulėjime</a:t>
            </a: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C10EA608-5AB2-3879-CEEE-77CC8338EDA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4204" y="1742739"/>
            <a:ext cx="5545621" cy="4349880"/>
          </a:xfrm>
        </p:spPr>
        <p:txBody>
          <a:bodyPr>
            <a:noAutofit/>
          </a:bodyPr>
          <a:lstStyle/>
          <a:p>
            <a:r>
              <a:rPr lang="lt-LT" sz="2000" dirty="0">
                <a:latin typeface="Roboto" panose="02000000000000000000" pitchFamily="2" charset="0"/>
                <a:ea typeface="Roboto" panose="02000000000000000000" pitchFamily="2" charset="0"/>
              </a:rPr>
              <a:t>Pretendentų į švietimo įstaigų vadovus kompetencijų vertinimas </a:t>
            </a:r>
          </a:p>
          <a:p>
            <a:r>
              <a:rPr lang="lt-LT" sz="2000" dirty="0">
                <a:latin typeface="Roboto" panose="02000000000000000000" pitchFamily="2" charset="0"/>
                <a:ea typeface="Roboto" panose="02000000000000000000" pitchFamily="2" charset="0"/>
              </a:rPr>
              <a:t>Mentorystė naujiems vadovams</a:t>
            </a:r>
          </a:p>
          <a:p>
            <a:r>
              <a:rPr lang="lt-LT" sz="2000" dirty="0">
                <a:latin typeface="Roboto" panose="02000000000000000000" pitchFamily="2" charset="0"/>
                <a:ea typeface="Roboto" panose="02000000000000000000" pitchFamily="2" charset="0"/>
              </a:rPr>
              <a:t>Vadovų metinės veiklos ataskaitų stebėsena</a:t>
            </a:r>
          </a:p>
          <a:p>
            <a:r>
              <a:rPr lang="lt-LT" sz="2000" dirty="0">
                <a:latin typeface="Roboto" panose="02000000000000000000" pitchFamily="2" charset="0"/>
                <a:ea typeface="Roboto" panose="02000000000000000000" pitchFamily="2" charset="0"/>
              </a:rPr>
              <a:t>Konsultacijos vadovams aktualiais klausimais</a:t>
            </a:r>
          </a:p>
          <a:p>
            <a:r>
              <a:rPr lang="lt-LT" sz="2000" dirty="0">
                <a:latin typeface="Roboto" panose="02000000000000000000" pitchFamily="2" charset="0"/>
                <a:ea typeface="Roboto" panose="02000000000000000000" pitchFamily="2" charset="0"/>
              </a:rPr>
              <a:t>Vadovų rezervas</a:t>
            </a:r>
          </a:p>
          <a:p>
            <a:r>
              <a:rPr lang="lt-LT" sz="2000" dirty="0">
                <a:latin typeface="Roboto" panose="02000000000000000000" pitchFamily="2" charset="0"/>
                <a:ea typeface="Roboto" panose="02000000000000000000" pitchFamily="2" charset="0"/>
              </a:rPr>
              <a:t>Magistrantūros studijos (ESF finansavimas)</a:t>
            </a:r>
          </a:p>
          <a:p>
            <a:r>
              <a:rPr lang="lt-LT" sz="2000" dirty="0">
                <a:latin typeface="Roboto" panose="02000000000000000000" pitchFamily="2" charset="0"/>
                <a:ea typeface="Roboto" panose="02000000000000000000" pitchFamily="2" charset="0"/>
              </a:rPr>
              <a:t>Mokytojų stažuotės (</a:t>
            </a:r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ESF finansavimas</a:t>
            </a:r>
            <a:r>
              <a:rPr lang="lt-LT" sz="2000" dirty="0"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pic>
        <p:nvPicPr>
          <p:cNvPr id="6" name="Paveikslėlis 5" descr="Paveikslėlis, kuriame yra pradžia, Mokyklos baigimo ceremonija, Akademinis apsiaustas, kepurė su plokščiu kvadratiniu viršumi&#10;&#10;Dirbtinio intelekto sugeneruotas turinys gali būti neteisingas.">
            <a:extLst>
              <a:ext uri="{FF2B5EF4-FFF2-40B4-BE49-F238E27FC236}">
                <a16:creationId xmlns:a16="http://schemas.microsoft.com/office/drawing/2014/main" id="{248EF4C4-CE7E-E251-23D9-C2F31E38AE4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495096" y="449962"/>
            <a:ext cx="5265678" cy="552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44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A167944-E067-5881-ABE1-7251E7616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861648"/>
            <a:ext cx="3293824" cy="792982"/>
          </a:xfrm>
        </p:spPr>
        <p:txBody>
          <a:bodyPr>
            <a:normAutofit/>
          </a:bodyPr>
          <a:lstStyle/>
          <a:p>
            <a:r>
              <a:rPr lang="lt-LT" sz="3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Kita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4648D28F-BE4F-2C83-FB7E-011DD5854C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990960"/>
            <a:ext cx="3303905" cy="3773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Teikia siūlymus ŠMSM dėl:</a:t>
            </a:r>
          </a:p>
          <a:p>
            <a:r>
              <a:rPr lang="lt-L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prioritetinių kvalifikacijos tobulinimo sričių nustatymo; </a:t>
            </a:r>
          </a:p>
          <a:p>
            <a:r>
              <a:rPr lang="lt-L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Teisinės aplinkos pagal kompetenciją atnaujinimo;</a:t>
            </a:r>
          </a:p>
          <a:p>
            <a:endParaRPr lang="lt-LT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lt-L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Organizuoja pedagogų kvalifikacijos tobulinimą vykdančių institucijų išorinį vertinimą ir akreditavimą</a:t>
            </a:r>
          </a:p>
        </p:txBody>
      </p:sp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C9FFE562-6E1B-F647-0717-56803ED10A04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>
            <a:alphaModFix amt="72000"/>
          </a:blip>
          <a:stretch>
            <a:fillRect/>
          </a:stretch>
        </p:blipFill>
        <p:spPr bwMode="auto">
          <a:xfrm>
            <a:off x="5843069" y="1248114"/>
            <a:ext cx="5838343" cy="44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118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CECA0-EAE1-51E7-AA6A-4DEBAECC4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9FD8536B-3422-7867-2EC1-5B7A3D26C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8" y="527157"/>
            <a:ext cx="11048999" cy="7382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lt-LT" sz="3200" dirty="0">
                <a:latin typeface="Arial"/>
              </a:rPr>
              <a:t>Už lyderystę, profesionalumą, inovacijų diegimą bei profesinės patirties sklaidą stiprinant ir auginant „švietimo </a:t>
            </a:r>
            <a:r>
              <a:rPr lang="lt-LT" sz="3200">
                <a:latin typeface="Arial"/>
              </a:rPr>
              <a:t>centrų“ ekspertų </a:t>
            </a:r>
            <a:r>
              <a:rPr lang="lt-LT" sz="3200" dirty="0">
                <a:latin typeface="Arial"/>
              </a:rPr>
              <a:t>bendruomenę - </a:t>
            </a:r>
            <a:r>
              <a:rPr lang="lt-LT" sz="3200" dirty="0">
                <a:solidFill>
                  <a:srgbClr val="00B050"/>
                </a:solidFill>
                <a:latin typeface="Arial"/>
              </a:rPr>
              <a:t>AČIŪ</a:t>
            </a:r>
            <a:r>
              <a:rPr lang="lt-LT" sz="3200" dirty="0">
                <a:latin typeface="Arial"/>
              </a:rPr>
              <a:t>: </a:t>
            </a:r>
            <a:endParaRPr lang="en-US" sz="3200" dirty="0"/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4E0A3399-2F3C-8016-D667-2D43F9C40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345" y="2382845"/>
            <a:ext cx="6675173" cy="3819759"/>
          </a:xfrm>
        </p:spPr>
        <p:txBody>
          <a:bodyPr vert="horz" lIns="0" tIns="0" rIns="0" bIns="0" rtlCol="0" anchor="t">
            <a:normAutofit/>
          </a:bodyPr>
          <a:lstStyle/>
          <a:p>
            <a:pPr marL="285750" indent="-285750">
              <a:lnSpc>
                <a:spcPct val="150000"/>
              </a:lnSpc>
            </a:pPr>
            <a:r>
              <a:rPr lang="lt-LT" sz="1700" b="1" dirty="0">
                <a:solidFill>
                  <a:srgbClr val="00B050"/>
                </a:solidFill>
                <a:latin typeface="+mn-lt"/>
                <a:cs typeface="Arial"/>
              </a:rPr>
              <a:t>Astai </a:t>
            </a:r>
            <a:r>
              <a:rPr lang="lt-LT" sz="1700" b="1" dirty="0" err="1">
                <a:solidFill>
                  <a:srgbClr val="00B050"/>
                </a:solidFill>
                <a:latin typeface="+mn-lt"/>
                <a:cs typeface="Arial"/>
              </a:rPr>
              <a:t>Malčiauskienei</a:t>
            </a:r>
            <a:r>
              <a:rPr lang="lt-LT" sz="1700" dirty="0">
                <a:latin typeface="+mn-lt"/>
                <a:cs typeface="Arial"/>
              </a:rPr>
              <a:t>, </a:t>
            </a:r>
            <a:r>
              <a:rPr lang="lt-LT" sz="1700" dirty="0">
                <a:latin typeface="+mn-lt"/>
                <a:cs typeface="Times New Roman"/>
              </a:rPr>
              <a:t>Panevėžio švietimo centro direktorei,     Lietuvos švietimo centrų darbuotojų asociacijos prezidentės pavaduotojai</a:t>
            </a:r>
            <a:endParaRPr lang="lt-LT" sz="1700" dirty="0">
              <a:latin typeface="+mn-lt"/>
            </a:endParaRPr>
          </a:p>
          <a:p>
            <a:pPr marL="285750" indent="-285750">
              <a:lnSpc>
                <a:spcPct val="150000"/>
              </a:lnSpc>
            </a:pPr>
            <a:r>
              <a:rPr lang="lt-LT" sz="1700" b="1" dirty="0">
                <a:solidFill>
                  <a:srgbClr val="00B050"/>
                </a:solidFill>
                <a:latin typeface="+mn-lt"/>
                <a:cs typeface="Arial"/>
              </a:rPr>
              <a:t>Vilmai </a:t>
            </a:r>
            <a:r>
              <a:rPr lang="lt-LT" sz="1700" b="1" dirty="0" err="1">
                <a:solidFill>
                  <a:srgbClr val="00B050"/>
                </a:solidFill>
                <a:latin typeface="+mn-lt"/>
                <a:cs typeface="Arial"/>
              </a:rPr>
              <a:t>Tubutienei</a:t>
            </a:r>
            <a:r>
              <a:rPr lang="lt-LT" sz="1700" dirty="0">
                <a:latin typeface="+mn-lt"/>
                <a:cs typeface="Arial"/>
              </a:rPr>
              <a:t>, Šiaulių švietimo kompetencijų centro direktorei</a:t>
            </a:r>
            <a:endParaRPr lang="en-US" sz="1700" dirty="0">
              <a:latin typeface="+mn-lt"/>
              <a:cs typeface="Arial"/>
            </a:endParaRPr>
          </a:p>
          <a:p>
            <a:pPr marL="285750" indent="-285750">
              <a:lnSpc>
                <a:spcPct val="150000"/>
              </a:lnSpc>
            </a:pPr>
            <a:r>
              <a:rPr lang="lt-LT" sz="1700" b="1" dirty="0">
                <a:solidFill>
                  <a:srgbClr val="00B050"/>
                </a:solidFill>
                <a:latin typeface="+mn-lt"/>
                <a:cs typeface="Arial"/>
              </a:rPr>
              <a:t>Rasai </a:t>
            </a:r>
            <a:r>
              <a:rPr lang="lt-LT" sz="1700" b="1" dirty="0" err="1">
                <a:solidFill>
                  <a:srgbClr val="00B050"/>
                </a:solidFill>
                <a:latin typeface="+mn-lt"/>
                <a:cs typeface="Arial"/>
              </a:rPr>
              <a:t>Bortkevičienei</a:t>
            </a:r>
            <a:r>
              <a:rPr lang="lt-LT" sz="1700" dirty="0">
                <a:latin typeface="+mn-lt"/>
                <a:cs typeface="Arial"/>
              </a:rPr>
              <a:t>, Kauno švietimo inovacijų centro direktorei</a:t>
            </a:r>
          </a:p>
          <a:p>
            <a:pPr marL="285750" indent="-285750">
              <a:lnSpc>
                <a:spcPct val="150000"/>
              </a:lnSpc>
            </a:pPr>
            <a:r>
              <a:rPr lang="lt-LT" sz="1700" b="1" dirty="0">
                <a:solidFill>
                  <a:srgbClr val="00B050"/>
                </a:solidFill>
                <a:latin typeface="+mn-lt"/>
                <a:cs typeface="Arial"/>
              </a:rPr>
              <a:t>Ritai </a:t>
            </a:r>
            <a:r>
              <a:rPr lang="lt-LT" sz="1700" b="1" dirty="0" err="1">
                <a:solidFill>
                  <a:srgbClr val="00B050"/>
                </a:solidFill>
                <a:latin typeface="+mn-lt"/>
                <a:cs typeface="Arial"/>
              </a:rPr>
              <a:t>Vaigauskienei</a:t>
            </a:r>
            <a:r>
              <a:rPr lang="lt-LT" sz="1700" dirty="0">
                <a:latin typeface="+mn-lt"/>
                <a:cs typeface="Arial"/>
              </a:rPr>
              <a:t>, Radviliškio rajono savivaldybės Švietimo ir sporto paslaugų centro Suaugusiųjų ir jaunimo neformaliojo ugdymo skyriaus vedėjai</a:t>
            </a:r>
            <a:endParaRPr lang="lt-LT" sz="1700" dirty="0"/>
          </a:p>
          <a:p>
            <a:pPr marL="0" indent="0">
              <a:buNone/>
            </a:pPr>
            <a:endParaRPr lang="lt-LT" sz="1400" dirty="0">
              <a:latin typeface="+mn-lt"/>
              <a:cs typeface="Arial"/>
            </a:endParaRPr>
          </a:p>
          <a:p>
            <a:pPr marL="0" indent="0">
              <a:buNone/>
            </a:pPr>
            <a:endParaRPr lang="lt-LT" sz="1400" dirty="0">
              <a:latin typeface="+mn-lt"/>
              <a:cs typeface="Arial"/>
            </a:endParaRPr>
          </a:p>
          <a:p>
            <a:pPr marL="0" indent="0">
              <a:buNone/>
            </a:pPr>
            <a:endParaRPr lang="lt-LT" sz="1400" dirty="0">
              <a:latin typeface="+mn-lt"/>
              <a:cs typeface="Arial"/>
            </a:endParaRPr>
          </a:p>
          <a:p>
            <a:endParaRPr lang="lt-LT" sz="1400" dirty="0">
              <a:latin typeface="+mn-lt"/>
              <a:cs typeface="Arial"/>
            </a:endParaRPr>
          </a:p>
          <a:p>
            <a:endParaRPr lang="lt-LT" sz="1400" dirty="0">
              <a:latin typeface="+mn-lt"/>
              <a:cs typeface="Arial"/>
            </a:endParaRPr>
          </a:p>
        </p:txBody>
      </p:sp>
      <p:sp>
        <p:nvSpPr>
          <p:cNvPr id="2" name="Turinio vietos rezervavimo ženklas 2">
            <a:extLst>
              <a:ext uri="{FF2B5EF4-FFF2-40B4-BE49-F238E27FC236}">
                <a16:creationId xmlns:a16="http://schemas.microsoft.com/office/drawing/2014/main" id="{C3BFBBDF-6766-0867-9318-553B87E38585}"/>
              </a:ext>
            </a:extLst>
          </p:cNvPr>
          <p:cNvSpPr>
            <a:spLocks noGrp="1"/>
          </p:cNvSpPr>
          <p:nvPr/>
        </p:nvSpPr>
        <p:spPr>
          <a:xfrm>
            <a:off x="491289" y="1832330"/>
            <a:ext cx="4537141" cy="41631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lt-LT" sz="1600" b="0" i="0" u="none" strike="noStrike" kern="1200" cap="none" spc="0" normalizeH="0" baseline="0" noProof="0" dirty="0">
              <a:ln>
                <a:noFill/>
              </a:ln>
              <a:solidFill>
                <a:srgbClr val="322C2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aveikslėlis 4" descr="Paveikslėlis, kuriame yra Gėlių komponavimas, gėlė, Skintos gėlės, Floristika&#10;&#10;Dirbtinio intelekto sugeneruotas turinys gali būti neteisingas.">
            <a:extLst>
              <a:ext uri="{FF2B5EF4-FFF2-40B4-BE49-F238E27FC236}">
                <a16:creationId xmlns:a16="http://schemas.microsoft.com/office/drawing/2014/main" id="{061014FB-1466-70D0-C3C0-2948EFCB4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4510" y="2301766"/>
            <a:ext cx="4460747" cy="343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03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0F2C72-09BD-7EB5-30D8-BD7F55418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A44B40-48BF-32E4-6B5D-05A6AA379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lt-LT" sz="5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963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680A9E7-870B-6AA7-3DE4-0FC44194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78" y="456339"/>
            <a:ext cx="6678761" cy="433753"/>
          </a:xfrm>
        </p:spPr>
        <p:txBody>
          <a:bodyPr>
            <a:noAutofit/>
          </a:bodyPr>
          <a:lstStyle/>
          <a:p>
            <a:r>
              <a:rPr lang="lt-LT" sz="3600" dirty="0">
                <a:latin typeface="Roboto" panose="02000000000000000000" pitchFamily="2" charset="0"/>
                <a:ea typeface="Roboto" panose="02000000000000000000" pitchFamily="2" charset="0"/>
              </a:rPr>
              <a:t>Svarbiausios NŠA veiklos</a:t>
            </a:r>
          </a:p>
        </p:txBody>
      </p:sp>
      <p:sp>
        <p:nvSpPr>
          <p:cNvPr id="5" name="Turinio vietos rezervavimo ženklas 4">
            <a:extLst>
              <a:ext uri="{FF2B5EF4-FFF2-40B4-BE49-F238E27FC236}">
                <a16:creationId xmlns:a16="http://schemas.microsoft.com/office/drawing/2014/main" id="{D79D035C-EBD4-4422-12E2-7E31CBC92B4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50378" y="1366221"/>
            <a:ext cx="6904671" cy="4758672"/>
          </a:xfrm>
        </p:spPr>
        <p:txBody>
          <a:bodyPr>
            <a:noAutofit/>
          </a:bodyPr>
          <a:lstStyle/>
          <a:p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Vadovėlių įsigijimo finansavimas</a:t>
            </a:r>
          </a:p>
          <a:p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Mokyklų aprūpinimas ugdymosi priemonėmis</a:t>
            </a:r>
          </a:p>
          <a:p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Microsoft licencijų pirkimas išplėstai tikslinei grupei</a:t>
            </a:r>
          </a:p>
          <a:p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Švietimo portalo </a:t>
            </a:r>
            <a:r>
              <a:rPr lang="lt-LT" sz="2000" i="1" err="1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emokykla.lt</a:t>
            </a:r>
            <a:r>
              <a:rPr lang="lt-LT" sz="200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užduočių banko papildymas bei priemonių pritaikymas SUP turintiems mokiniams</a:t>
            </a:r>
          </a:p>
          <a:p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Tarptautinė užduočių biblioteka FLIP+ </a:t>
            </a:r>
          </a:p>
          <a:p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Bendrųjų programų atnaujinimas ir </a:t>
            </a:r>
            <a:r>
              <a:rPr lang="lt-LT" sz="200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Mokomųjų dalykų tarybos</a:t>
            </a:r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 steigimas</a:t>
            </a:r>
          </a:p>
          <a:p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VBE užduočių rengėjų ir vertintojų mokymai</a:t>
            </a:r>
          </a:p>
          <a:p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Konsultacijos ir pagalba švietimo įstaigų vadovams</a:t>
            </a:r>
          </a:p>
          <a:p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Pedagogų poreikio prognozė </a:t>
            </a:r>
          </a:p>
          <a:p>
            <a:r>
              <a:rPr lang="lt-LT" sz="2000">
                <a:latin typeface="Roboto" panose="02000000000000000000" pitchFamily="2" charset="0"/>
                <a:ea typeface="Roboto" panose="02000000000000000000" pitchFamily="2" charset="0"/>
              </a:rPr>
              <a:t>Pedagogų kvalifikacijos tobulinimo stebėsena </a:t>
            </a:r>
            <a:endParaRPr lang="lt-LT" sz="20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60C448-D41E-D195-B482-8F5B50177E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130" t="1724" r="30498"/>
          <a:stretch>
            <a:fillRect/>
          </a:stretch>
        </p:blipFill>
        <p:spPr>
          <a:xfrm>
            <a:off x="7632850" y="0"/>
            <a:ext cx="4563528" cy="62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0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2EB8C-F681-9DEA-B37A-E90A56441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06623F8-77DE-1770-3B88-FE6B48FA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992" y="347263"/>
            <a:ext cx="9546859" cy="1224782"/>
          </a:xfrm>
        </p:spPr>
        <p:txBody>
          <a:bodyPr anchor="ctr">
            <a:noAutofit/>
          </a:bodyPr>
          <a:lstStyle/>
          <a:p>
            <a:r>
              <a:rPr lang="lt-LT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Season Sans" panose="020B0504040203010203" pitchFamily="34" charset="-70"/>
              </a:rPr>
              <a:t>Bendrųjų programų peržiūros ir atnaujinimo tvarkos </a:t>
            </a:r>
            <a:r>
              <a:rPr lang="lt-LT" sz="3600" i="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Season Sans" panose="020B0504040203010203" pitchFamily="34" charset="-70"/>
              </a:rPr>
              <a:t>aprašas: aiškumas ir nuoseklumas</a:t>
            </a:r>
            <a:endParaRPr lang="lt-LT" sz="36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56667B6-1D8F-4425-A8BD-3FBBCFD70E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4160977"/>
              </p:ext>
            </p:extLst>
          </p:nvPr>
        </p:nvGraphicFramePr>
        <p:xfrm>
          <a:off x="1345641" y="2073013"/>
          <a:ext cx="9853360" cy="3310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0709F8C-22C0-AE20-89A4-D76F407816BE}"/>
              </a:ext>
            </a:extLst>
          </p:cNvPr>
          <p:cNvSpPr txBox="1"/>
          <p:nvPr/>
        </p:nvSpPr>
        <p:spPr>
          <a:xfrm>
            <a:off x="1119652" y="6406402"/>
            <a:ext cx="8373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lt-LT" b="1" dirty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Season Sans" panose="020B0504040203010203" pitchFamily="34" charset="-70"/>
              </a:rPr>
              <a:t>Kviečiame švietimo bendruomenę aktyviai įsitraukti į tarybų veiklą.</a:t>
            </a:r>
            <a:endParaRPr lang="lt-LT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0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6FB88-0D19-09D0-FE84-0CA79C226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71FF7D6-EF95-9435-5FF1-2FB304C66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359" y="643305"/>
            <a:ext cx="5347317" cy="611533"/>
          </a:xfrm>
        </p:spPr>
        <p:txBody>
          <a:bodyPr>
            <a:normAutofit/>
          </a:bodyPr>
          <a:lstStyle/>
          <a:p>
            <a:r>
              <a:rPr lang="lt-LT" sz="3600" dirty="0"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Pilietiškumo ugdymas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6" name="Picture 2" descr="Nesuvoktas pilietiškumas, arba Kuo pilietinis ugdymas panašus į važiavimą  dviračiu | Euroblogas.lt">
            <a:extLst>
              <a:ext uri="{FF2B5EF4-FFF2-40B4-BE49-F238E27FC236}">
                <a16:creationId xmlns:a16="http://schemas.microsoft.com/office/drawing/2014/main" id="{9AAD6B5C-4E84-6518-A506-03472D785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5" r="20357"/>
          <a:stretch>
            <a:fillRect/>
          </a:stretch>
        </p:blipFill>
        <p:spPr bwMode="auto">
          <a:xfrm>
            <a:off x="423097" y="643305"/>
            <a:ext cx="4892296" cy="517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007A09-E829-6AEB-D4E6-CBCD6B68BEAC}"/>
              </a:ext>
            </a:extLst>
          </p:cNvPr>
          <p:cNvSpPr txBox="1"/>
          <p:nvPr/>
        </p:nvSpPr>
        <p:spPr>
          <a:xfrm>
            <a:off x="5770485" y="1792450"/>
            <a:ext cx="6194394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buNone/>
            </a:pPr>
            <a:r>
              <a:rPr lang="lt-LT" sz="1600" b="1" dirty="0">
                <a:latin typeface="Roboto" panose="02000000000000000000" pitchFamily="2" charset="0"/>
                <a:ea typeface="Roboto" panose="02000000000000000000" pitchFamily="2" charset="0"/>
              </a:rPr>
              <a:t>Pilietiškumo ir gynybos įgūdžių mokomi 9 klasių mokiniai. </a:t>
            </a: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</a:rPr>
              <a:t>Planuojama šį kursą plėtoti 7 ir 8 kl. ir diskutuojama dėl šio 5 - 6 kl.</a:t>
            </a:r>
          </a:p>
          <a:p>
            <a:pPr marL="0" indent="0">
              <a:buNone/>
            </a:pPr>
            <a:endParaRPr lang="lt-LT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</a:rPr>
              <a:t>Šiuolaikiškos, skaitmeniniu formatu pateiktos </a:t>
            </a:r>
            <a:r>
              <a:rPr lang="lt-LT" sz="1600" b="1" dirty="0">
                <a:latin typeface="Roboto" panose="02000000000000000000" pitchFamily="2" charset="0"/>
                <a:ea typeface="Roboto" panose="02000000000000000000" pitchFamily="2" charset="0"/>
              </a:rPr>
              <a:t>užduotys,</a:t>
            </a: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</a:rPr>
              <a:t> skirtos nacionalinio saugumo ir krašto gynybos bendrosios programos įgyvendinimui mokyklose </a:t>
            </a:r>
            <a:r>
              <a:rPr lang="lt-LT" sz="1600" b="1" dirty="0">
                <a:latin typeface="Roboto" panose="02000000000000000000" pitchFamily="2" charset="0"/>
                <a:ea typeface="Roboto" panose="02000000000000000000" pitchFamily="2" charset="0"/>
              </a:rPr>
              <a:t>bus skelbiamos www.emokykla.lt užduočių banke.</a:t>
            </a:r>
          </a:p>
          <a:p>
            <a:pPr marL="0" indent="0">
              <a:buNone/>
            </a:pP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lt-LT" sz="1600" b="1" dirty="0">
                <a:latin typeface="Roboto" panose="02000000000000000000" pitchFamily="2" charset="0"/>
                <a:ea typeface="Roboto" panose="02000000000000000000" pitchFamily="2" charset="0"/>
              </a:rPr>
              <a:t>Rengiamas pilietiškumo pagrindų vadovėlis 9 </a:t>
            </a: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</a:rPr>
              <a:t>(I gimnazijos) </a:t>
            </a:r>
            <a:r>
              <a:rPr lang="lt-LT" sz="1600" b="1" dirty="0">
                <a:latin typeface="Roboto" panose="02000000000000000000" pitchFamily="2" charset="0"/>
                <a:ea typeface="Roboto" panose="02000000000000000000" pitchFamily="2" charset="0"/>
              </a:rPr>
              <a:t>klasei</a:t>
            </a: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</a:rPr>
              <a:t>, kuris jau netrukus bus skelbiamas vadovėlių duomenų bazėje ir bus galimybė mokykloms jį įsigyti. </a:t>
            </a:r>
          </a:p>
          <a:p>
            <a:pPr marL="0" indent="0">
              <a:buNone/>
            </a:pPr>
            <a:endParaRPr lang="lt-LT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lt-LT" sz="1600" b="1" dirty="0">
                <a:latin typeface="Roboto"/>
                <a:ea typeface="Roboto"/>
                <a:cs typeface="Roboto"/>
              </a:rPr>
              <a:t>Mokytojai ir 2025 metais aktyviai įsitraukė į nacionalinio saugumo ir pilietiškumo stiprinimą.</a:t>
            </a:r>
            <a:r>
              <a:rPr lang="lt-LT" sz="1600" dirty="0">
                <a:latin typeface="Roboto"/>
                <a:ea typeface="Roboto"/>
                <a:cs typeface="Roboto"/>
              </a:rPr>
              <a:t> </a:t>
            </a:r>
          </a:p>
          <a:p>
            <a:r>
              <a:rPr lang="lt-LT" sz="1600" dirty="0">
                <a:latin typeface="Roboto"/>
                <a:ea typeface="Roboto"/>
                <a:cs typeface="Roboto"/>
              </a:rPr>
              <a:t>Pirmoje mokymų dalyje dalyvavo 194 mokytojai. </a:t>
            </a:r>
          </a:p>
          <a:p>
            <a:r>
              <a:rPr lang="lt-LT" sz="1600" dirty="0">
                <a:latin typeface="Roboto"/>
                <a:ea typeface="Roboto"/>
                <a:cs typeface="Roboto"/>
              </a:rPr>
              <a:t>Antroji praktinė mokymų dalis vyko Karaliaus Mindaugo batalione Panevėžyje: dalyvavo 32 mokytojai.</a:t>
            </a:r>
          </a:p>
          <a:p>
            <a:endParaRPr lang="lt-LT" sz="1600" dirty="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79315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D528B-E892-0A7D-43EE-9F36F4DAC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D5CC9E5-15A0-C5C8-AE3E-9155081F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04" y="337311"/>
            <a:ext cx="10075691" cy="1056170"/>
          </a:xfr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lt-LT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Season Sans" panose="020B0504040203010203" pitchFamily="34" charset="-70"/>
              </a:rPr>
              <a:t>Užduočių bankas – pagalba mokytojui kurti įtraukią ugdymo(</a:t>
            </a:r>
            <a:r>
              <a:rPr lang="lt-LT" sz="3600" dirty="0" err="1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Season Sans" panose="020B0504040203010203" pitchFamily="34" charset="-70"/>
              </a:rPr>
              <a:t>si</a:t>
            </a:r>
            <a:r>
              <a:rPr lang="lt-LT" sz="3600" dirty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  <a:cs typeface="Season Sans" panose="020B0504040203010203" pitchFamily="34" charset="-70"/>
              </a:rPr>
              <a:t>) aplinką 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E84793B-DB46-411C-AD28-DEAEBD2D8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4018587"/>
              </p:ext>
            </p:extLst>
          </p:nvPr>
        </p:nvGraphicFramePr>
        <p:xfrm>
          <a:off x="602950" y="590300"/>
          <a:ext cx="107704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8E399D-48DB-4BA7-8675-12892F1B6B8D}"/>
              </a:ext>
            </a:extLst>
          </p:cNvPr>
          <p:cNvSpPr txBox="1"/>
          <p:nvPr/>
        </p:nvSpPr>
        <p:spPr>
          <a:xfrm>
            <a:off x="601306" y="5371038"/>
            <a:ext cx="1098938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t-LT" sz="1600" dirty="0">
                <a:latin typeface="Roboto"/>
                <a:ea typeface="Roboto"/>
                <a:cs typeface="Season Sans" panose="020B0504040203010203" pitchFamily="34" charset="-70"/>
              </a:rPr>
              <a:t>Užduočių bankas </a:t>
            </a:r>
            <a:r>
              <a:rPr lang="lt-LT" sz="1600" dirty="0">
                <a:latin typeface="Roboto"/>
                <a:ea typeface="Roboto"/>
                <a:cs typeface="Season Sans" panose="020B0504040203010203" pitchFamily="34" charset="-7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www.emokykla.lt</a:t>
            </a:r>
            <a:r>
              <a:rPr lang="lt-LT" sz="1600" dirty="0">
                <a:latin typeface="Roboto"/>
                <a:ea typeface="Roboto"/>
                <a:cs typeface="Season Sans" panose="020B0504040203010203" pitchFamily="34" charset="-70"/>
              </a:rPr>
              <a:t> bus praturtintas turiniu, skirtu mokiniams, turintiems specialiųjų ugdymosi poreikių. Tai pagalba mokytojui kurti labiau įtraukią ir diferencijuotą ugdymo aplinką.</a:t>
            </a:r>
          </a:p>
        </p:txBody>
      </p:sp>
    </p:spTree>
    <p:extLst>
      <p:ext uri="{BB962C8B-B14F-4D97-AF65-F5344CB8AC3E}">
        <p14:creationId xmlns:p14="http://schemas.microsoft.com/office/powerpoint/2010/main" val="2559966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C20E847-6767-917E-9B3E-42385614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18" y="498538"/>
            <a:ext cx="8053356" cy="564498"/>
          </a:xfrm>
        </p:spPr>
        <p:txBody>
          <a:bodyPr anchor="ctr">
            <a:noAutofit/>
          </a:bodyPr>
          <a:lstStyle/>
          <a:p>
            <a:r>
              <a:rPr lang="lt-LT" sz="3600" dirty="0">
                <a:latin typeface="Roboto" panose="02000000000000000000" pitchFamily="2" charset="0"/>
                <a:ea typeface="Roboto" panose="02000000000000000000" pitchFamily="2" charset="0"/>
                <a:cs typeface="Season Sans" panose="020B0504040203010203" pitchFamily="34" charset="-70"/>
              </a:rPr>
              <a:t>Mokyklų aprūpinimas vadovėliais </a:t>
            </a:r>
            <a:endParaRPr lang="en-US" sz="3600" dirty="0">
              <a:latin typeface="Roboto" panose="02000000000000000000" pitchFamily="2" charset="0"/>
              <a:ea typeface="Roboto" panose="02000000000000000000" pitchFamily="2" charset="0"/>
              <a:cs typeface="Season Sans" panose="020B0504040203010203" pitchFamily="34" charset="-7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E7C12F9-DFBA-4D19-B6E6-8F4727B2E87A}"/>
              </a:ext>
            </a:extLst>
          </p:cNvPr>
          <p:cNvGraphicFramePr/>
          <p:nvPr/>
        </p:nvGraphicFramePr>
        <p:xfrm>
          <a:off x="2166367" y="838968"/>
          <a:ext cx="9771049" cy="5520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77B24CB-B719-4F6C-8A19-8041EAFFA715}"/>
              </a:ext>
            </a:extLst>
          </p:cNvPr>
          <p:cNvSpPr txBox="1"/>
          <p:nvPr/>
        </p:nvSpPr>
        <p:spPr>
          <a:xfrm>
            <a:off x="376678" y="2159605"/>
            <a:ext cx="4686091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lt-LT" sz="1600" b="1" dirty="0">
                <a:latin typeface="Roboto"/>
                <a:ea typeface="Roboto"/>
                <a:cs typeface="Season Sans" panose="020B0504040203010203" pitchFamily="34" charset="-70"/>
              </a:rPr>
              <a:t>2025 m. vadovėliams įsigyti skirta 25 mln. eurų. </a:t>
            </a:r>
          </a:p>
          <a:p>
            <a:pPr algn="just"/>
            <a:r>
              <a:rPr lang="lt-LT" sz="1600" i="1" dirty="0">
                <a:latin typeface="Roboto"/>
                <a:ea typeface="Roboto"/>
                <a:cs typeface="Season Sans" panose="020B0504040203010203" pitchFamily="34" charset="-70"/>
              </a:rPr>
              <a:t>Kartu su leidėjais kuriama vadovėlių leidybos pertvarkos koncepcija.</a:t>
            </a:r>
          </a:p>
        </p:txBody>
      </p:sp>
    </p:spTree>
    <p:extLst>
      <p:ext uri="{BB962C8B-B14F-4D97-AF65-F5344CB8AC3E}">
        <p14:creationId xmlns:p14="http://schemas.microsoft.com/office/powerpoint/2010/main" val="171328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1E85A43-EC4D-A2C8-5748-713AB524D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7684" y="573088"/>
            <a:ext cx="5953589" cy="1548015"/>
          </a:xfrm>
        </p:spPr>
        <p:txBody>
          <a:bodyPr>
            <a:normAutofit/>
          </a:bodyPr>
          <a:lstStyle/>
          <a:p>
            <a:r>
              <a:rPr lang="lt-LT" sz="3600" dirty="0">
                <a:latin typeface="Roboto" panose="02000000000000000000" pitchFamily="2" charset="0"/>
                <a:ea typeface="Roboto" panose="02000000000000000000" pitchFamily="2" charset="0"/>
              </a:rPr>
              <a:t>Aprūpinimas ugdymosi priemonėmis</a:t>
            </a:r>
          </a:p>
        </p:txBody>
      </p:sp>
      <p:pic>
        <p:nvPicPr>
          <p:cNvPr id="6" name="Paveikslėlio vietos rezervavimo ženklas 5" descr="Paveikslėlis, kuriame yra pastatas, rūkas, dangoraižis, sniegas&#10;&#10;Dirbtinio intelekto sugeneruotas turinys gali būti neteisingas.">
            <a:extLst>
              <a:ext uri="{FF2B5EF4-FFF2-40B4-BE49-F238E27FC236}">
                <a16:creationId xmlns:a16="http://schemas.microsoft.com/office/drawing/2014/main" id="{359DB877-C3F3-C579-3AD8-E3216C11174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965" t="26059" r="22519" b="26059"/>
          <a:stretch>
            <a:fillRect/>
          </a:stretch>
        </p:blipFill>
        <p:spPr>
          <a:xfrm>
            <a:off x="588517" y="573088"/>
            <a:ext cx="4347099" cy="515937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4C46A8-D85F-DCD1-B098-DCDCAD846342}"/>
              </a:ext>
            </a:extLst>
          </p:cNvPr>
          <p:cNvSpPr txBox="1"/>
          <p:nvPr/>
        </p:nvSpPr>
        <p:spPr>
          <a:xfrm>
            <a:off x="5277218" y="2102688"/>
            <a:ext cx="60945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lt-LT" sz="1600" b="1" dirty="0">
                <a:latin typeface="Roboto" panose="02000000000000000000" pitchFamily="2" charset="0"/>
                <a:ea typeface="Roboto" panose="02000000000000000000" pitchFamily="2" charset="0"/>
              </a:rPr>
              <a:t>Mokyklas pasiekė  18 258 nešiojami kompiuteriai </a:t>
            </a: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</a:rPr>
              <a:t>ir </a:t>
            </a:r>
            <a:r>
              <a:rPr lang="lt-LT" sz="1600" b="1" dirty="0">
                <a:latin typeface="Roboto" panose="02000000000000000000" pitchFamily="2" charset="0"/>
                <a:ea typeface="Roboto" panose="02000000000000000000" pitchFamily="2" charset="0"/>
              </a:rPr>
              <a:t>2089 mobilios kompiuterinės įrangos spintos </a:t>
            </a: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</a:rPr>
              <a:t>(vertė 10 mln. Eurų). </a:t>
            </a:r>
          </a:p>
          <a:p>
            <a:pPr marL="0" indent="0">
              <a:buNone/>
            </a:pP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</a:rPr>
              <a:t>Ši įranga perduota mokykloms, kuriose mokosi daugiau nei 200 mokinių. </a:t>
            </a:r>
          </a:p>
          <a:p>
            <a:pPr marL="0" indent="0">
              <a:buNone/>
            </a:pPr>
            <a:endParaRPr lang="lt-LT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lt-LT" sz="1600" b="1" dirty="0">
                <a:latin typeface="Roboto" panose="02000000000000000000" pitchFamily="2" charset="0"/>
                <a:ea typeface="Roboto" panose="02000000000000000000" pitchFamily="2" charset="0"/>
              </a:rPr>
              <a:t>Planuojami įvairių mokymo priemonių, skirtų STEAM dalykų mokymui, pirkimai. </a:t>
            </a: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</a:rPr>
              <a:t>Savivaldybės aktyviai dalyvauja įgyvendinant projektą „Ugdymo priemonės mokykloms“.  </a:t>
            </a:r>
          </a:p>
          <a:p>
            <a:pPr marL="0" indent="0">
              <a:buNone/>
            </a:pPr>
            <a:endParaRPr lang="lt-LT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</a:rPr>
              <a:t>Vykdoma visų </a:t>
            </a:r>
            <a:r>
              <a:rPr lang="lt-LT" sz="1600" b="1" dirty="0">
                <a:latin typeface="Roboto" panose="02000000000000000000" pitchFamily="2" charset="0"/>
                <a:ea typeface="Roboto" panose="02000000000000000000" pitchFamily="2" charset="0"/>
              </a:rPr>
              <a:t>ugdymo įstaigų apklausa siekiant įvertinti esamą situaciją ir pasirengimą įgyvendinti Švietimo aprūpinimo standartą</a:t>
            </a:r>
            <a:r>
              <a:rPr lang="lt-LT" sz="1600" dirty="0">
                <a:latin typeface="Roboto" panose="02000000000000000000" pitchFamily="2" charset="0"/>
                <a:ea typeface="Roboto" panose="02000000000000000000" pitchFamily="2" charset="0"/>
              </a:rPr>
              <a:t>.  Apklausos duomenys bus svarbūs planuojant tolimesnius žingsnius ir priemones, reikalingas sklandžiam Švietimo aprūpinimo standarto įgyvendinimui visose šalies ugdymo įstaigose. </a:t>
            </a:r>
          </a:p>
        </p:txBody>
      </p:sp>
      <p:pic>
        <p:nvPicPr>
          <p:cNvPr id="4" name="Paveikslėlis 13">
            <a:extLst>
              <a:ext uri="{FF2B5EF4-FFF2-40B4-BE49-F238E27FC236}">
                <a16:creationId xmlns:a16="http://schemas.microsoft.com/office/drawing/2014/main" id="{378F4E05-314E-543C-DF84-755CA3B67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724" y="1222315"/>
            <a:ext cx="543333" cy="449597"/>
          </a:xfrm>
          <a:prstGeom prst="rect">
            <a:avLst/>
          </a:prstGeom>
        </p:spPr>
      </p:pic>
      <p:pic>
        <p:nvPicPr>
          <p:cNvPr id="7" name="Paveikslėlis 15">
            <a:extLst>
              <a:ext uri="{FF2B5EF4-FFF2-40B4-BE49-F238E27FC236}">
                <a16:creationId xmlns:a16="http://schemas.microsoft.com/office/drawing/2014/main" id="{A53BE55E-F0DF-4181-24C3-6F8E0997CC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148" b="24895"/>
          <a:stretch/>
        </p:blipFill>
        <p:spPr>
          <a:xfrm>
            <a:off x="8944250" y="1169123"/>
            <a:ext cx="1715751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4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002462-FB43-6DF8-F71F-3D7B89E20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486" y="2139550"/>
            <a:ext cx="9033801" cy="1630786"/>
          </a:xfrm>
        </p:spPr>
        <p:txBody>
          <a:bodyPr anchor="ctr">
            <a:normAutofit/>
          </a:bodyPr>
          <a:lstStyle/>
          <a:p>
            <a:r>
              <a:rPr lang="lt-LT" sz="5400" dirty="0">
                <a:latin typeface="Roboto"/>
                <a:ea typeface="Roboto"/>
                <a:cs typeface="Times New Roman"/>
              </a:rPr>
              <a:t>Lietuva. </a:t>
            </a:r>
            <a:br>
              <a:rPr lang="lt-LT" sz="5400" dirty="0">
                <a:latin typeface="Roboto"/>
                <a:ea typeface="Roboto"/>
                <a:cs typeface="Times New Roman"/>
              </a:rPr>
            </a:br>
            <a:r>
              <a:rPr lang="lt-LT" sz="5400" dirty="0">
                <a:latin typeface="Roboto"/>
                <a:ea typeface="Roboto"/>
                <a:cs typeface="Times New Roman"/>
              </a:rPr>
              <a:t>Švietimas regionuose</a:t>
            </a:r>
            <a:endParaRPr lang="lt-LT" sz="5400" dirty="0">
              <a:latin typeface="Roboto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6241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ŠA">
      <a:dk1>
        <a:srgbClr val="322C23"/>
      </a:dk1>
      <a:lt1>
        <a:srgbClr val="FFFFFF"/>
      </a:lt1>
      <a:dk2>
        <a:srgbClr val="322C23"/>
      </a:dk2>
      <a:lt2>
        <a:srgbClr val="FFFFFF"/>
      </a:lt2>
      <a:accent1>
        <a:srgbClr val="286151"/>
      </a:accent1>
      <a:accent2>
        <a:srgbClr val="7198F8"/>
      </a:accent2>
      <a:accent3>
        <a:srgbClr val="DAD2FB"/>
      </a:accent3>
      <a:accent4>
        <a:srgbClr val="D8FE51"/>
      </a:accent4>
      <a:accent5>
        <a:srgbClr val="DAD2FB"/>
      </a:accent5>
      <a:accent6>
        <a:srgbClr val="7098F7"/>
      </a:accent6>
      <a:hlink>
        <a:srgbClr val="322C23"/>
      </a:hlink>
      <a:folHlink>
        <a:srgbClr val="322C23"/>
      </a:folHlink>
    </a:clrScheme>
    <a:fontScheme name="NŠV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149875867A94D24C97D3673D8ECB2620" ma:contentTypeVersion="18" ma:contentTypeDescription="Kurkite naują dokumentą." ma:contentTypeScope="" ma:versionID="031b4a3b13faed7da408a31350024284">
  <xsd:schema xmlns:xsd="http://www.w3.org/2001/XMLSchema" xmlns:xs="http://www.w3.org/2001/XMLSchema" xmlns:p="http://schemas.microsoft.com/office/2006/metadata/properties" xmlns:ns3="441e4d8e-a8ab-46be-9694-e40af28e9c61" xmlns:ns4="bd2a18c2-06d4-44cd-af38-3237b532008a" targetNamespace="http://schemas.microsoft.com/office/2006/metadata/properties" ma:root="true" ma:fieldsID="870816a37e565c5ca4050c06e6c49ca1" ns3:_="" ns4:_="">
    <xsd:import namespace="441e4d8e-a8ab-46be-9694-e40af28e9c61"/>
    <xsd:import namespace="bd2a18c2-06d4-44cd-af38-3237b53200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e4d8e-a8ab-46be-9694-e40af28e9c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2a18c2-06d4-44cd-af38-3237b532008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Bendrinimo užuominos maiš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41e4d8e-a8ab-46be-9694-e40af28e9c61" xsi:nil="true"/>
  </documentManagement>
</p:properties>
</file>

<file path=customXml/itemProps1.xml><?xml version="1.0" encoding="utf-8"?>
<ds:datastoreItem xmlns:ds="http://schemas.openxmlformats.org/officeDocument/2006/customXml" ds:itemID="{83ED47FB-4F48-4C6A-AB7D-67056CCB58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565D00-4238-41B1-A5FC-386AAF2CBF20}">
  <ds:schemaRefs>
    <ds:schemaRef ds:uri="441e4d8e-a8ab-46be-9694-e40af28e9c61"/>
    <ds:schemaRef ds:uri="bd2a18c2-06d4-44cd-af38-3237b53200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2944CCE-ED22-4284-B2CB-6C69DC821384}">
  <ds:schemaRefs>
    <ds:schemaRef ds:uri="441e4d8e-a8ab-46be-9694-e40af28e9c61"/>
    <ds:schemaRef ds:uri="bd2a18c2-06d4-44cd-af38-3237b53200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1163</Words>
  <Application>Microsoft Office PowerPoint</Application>
  <PresentationFormat>Plačiaekranė</PresentationFormat>
  <Paragraphs>145</Paragraphs>
  <Slides>24</Slides>
  <Notes>18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24</vt:i4>
      </vt:variant>
    </vt:vector>
  </HeadingPairs>
  <TitlesOfParts>
    <vt:vector size="29" baseType="lpstr">
      <vt:lpstr>Aptos</vt:lpstr>
      <vt:lpstr>Arial</vt:lpstr>
      <vt:lpstr>Roboto</vt:lpstr>
      <vt:lpstr>Times New Roman</vt:lpstr>
      <vt:lpstr>Office Theme</vt:lpstr>
      <vt:lpstr>Nacionalinės švietimo agentūros vaidmuo pedagoginių darbuotojų profesinio tobulėjimo sistemoje</vt:lpstr>
      <vt:lpstr>Kuo gyvena NŠA šiais mokslo metais? </vt:lpstr>
      <vt:lpstr>Svarbiausios NŠA veiklos</vt:lpstr>
      <vt:lpstr>Bendrųjų programų peržiūros ir atnaujinimo tvarkos aprašas: aiškumas ir nuoseklumas</vt:lpstr>
      <vt:lpstr>Pilietiškumo ugdymas</vt:lpstr>
      <vt:lpstr>Užduočių bankas – pagalba mokytojui kurti įtraukią ugdymo(si) aplinką </vt:lpstr>
      <vt:lpstr>Mokyklų aprūpinimas vadovėliais </vt:lpstr>
      <vt:lpstr>Aprūpinimas ugdymosi priemonėmis</vt:lpstr>
      <vt:lpstr>Lietuva.  Švietimas regionuose</vt:lpstr>
      <vt:lpstr>Ikimokyklinio ugdymo aprėptis auga </vt:lpstr>
      <vt:lpstr>„PowerPoint“ pateiktis</vt:lpstr>
      <vt:lpstr>Daugėjo mokinių, dalyvaujančių NVŠ programose </vt:lpstr>
      <vt:lpstr>Mokinių savijauta</vt:lpstr>
      <vt:lpstr>Kur link 2025–2026 m. m.?</vt:lpstr>
      <vt:lpstr>Mokinių pasiekimai</vt:lpstr>
      <vt:lpstr>Mokinių pasiekimai savivaldybėse ir SEK aplinka </vt:lpstr>
      <vt:lpstr>Mokinių pasitraukimas iš švietimo sistemos</vt:lpstr>
      <vt:lpstr>Mokyklos valdymas: mokiniai ir mokytojai</vt:lpstr>
      <vt:lpstr>Pedagoginių darbuotojų profesinis tobulėjimas: NŠA vaidmuo</vt:lpstr>
      <vt:lpstr>NŠA vaidmuo mokytojų / pagalbos specialistų profesinio tobulėjimo srityje</vt:lpstr>
      <vt:lpstr>NŠA vaidmuo švietimo įstaigų vadovų tobulėjime</vt:lpstr>
      <vt:lpstr>Kita</vt:lpstr>
      <vt:lpstr>Už lyderystę, profesionalumą, inovacijų diegimą bei profesinės patirties sklaidą stiprinant ir auginant „švietimo centrų“ ekspertų bendruomenę - AČIŪ: </vt:lpstr>
      <vt:lpstr>„PowerPoint“ pateiktis</vt:lpstr>
    </vt:vector>
  </TitlesOfParts>
  <Manager/>
  <Company>Truth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 link 2025–2026 m. m.?</dc:title>
  <dc:subject/>
  <dc:creator>Nerijus Jasinskas</dc:creator>
  <cp:keywords/>
  <dc:description/>
  <cp:lastModifiedBy>Ilona Valavičienė</cp:lastModifiedBy>
  <cp:revision>71</cp:revision>
  <dcterms:created xsi:type="dcterms:W3CDTF">2025-02-24T08:59:12Z</dcterms:created>
  <dcterms:modified xsi:type="dcterms:W3CDTF">2025-11-06T06:34:40Z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0x010100149875867A94D24C97D3673D8ECB2620</vt:lpwstr>
  </property>
</Properties>
</file>