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7" r:id="rId3"/>
    <p:sldId id="258" r:id="rId4"/>
    <p:sldId id="261" r:id="rId5"/>
    <p:sldId id="263" r:id="rId6"/>
    <p:sldId id="260" r:id="rId7"/>
    <p:sldId id="262" r:id="rId8"/>
    <p:sldId id="264" r:id="rId9"/>
    <p:sldId id="266" r:id="rId10"/>
    <p:sldId id="1128" r:id="rId11"/>
    <p:sldId id="298" r:id="rId12"/>
    <p:sldId id="269" r:id="rId13"/>
    <p:sldId id="1138" r:id="rId14"/>
    <p:sldId id="1140" r:id="rId15"/>
    <p:sldId id="1129" r:id="rId16"/>
    <p:sldId id="1131" r:id="rId17"/>
    <p:sldId id="1141" r:id="rId18"/>
    <p:sldId id="1133" r:id="rId19"/>
    <p:sldId id="1137" r:id="rId20"/>
    <p:sldId id="1127" r:id="rId21"/>
    <p:sldId id="1147" r:id="rId22"/>
    <p:sldId id="114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92"/>
    <p:restoredTop sz="94714"/>
  </p:normalViewPr>
  <p:slideViewPr>
    <p:cSldViewPr snapToGrid="0">
      <p:cViewPr>
        <p:scale>
          <a:sx n="100" d="100"/>
          <a:sy n="100" d="100"/>
        </p:scale>
        <p:origin x="-69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73F87-DBA8-A04E-A13B-E42A8711ED3D}" type="doc">
      <dgm:prSet loTypeId="urn:microsoft.com/office/officeart/2005/8/layout/bList2" loCatId="" qsTypeId="urn:microsoft.com/office/officeart/2005/8/quickstyle/simple1" qsCatId="simple" csTypeId="urn:microsoft.com/office/officeart/2005/8/colors/accent1_2" csCatId="accent1" phldr="1"/>
      <dgm:spPr/>
    </dgm:pt>
    <dgm:pt modelId="{FD7B5DC4-0305-324D-AFFA-8B0CD97B1E9B}">
      <dgm:prSet phldrT="[Text]"/>
      <dgm:spPr/>
      <dgm:t>
        <a:bodyPr/>
        <a:lstStyle/>
        <a:p>
          <a:r>
            <a:rPr lang="en-GB" dirty="0" err="1">
              <a:latin typeface="Aptos" panose="020B0004020202020204" pitchFamily="34" charset="0"/>
            </a:rPr>
            <a:t>Pasitenkinimas</a:t>
          </a:r>
          <a:r>
            <a:rPr lang="en-GB" dirty="0">
              <a:latin typeface="Aptos" panose="020B0004020202020204" pitchFamily="34" charset="0"/>
            </a:rPr>
            <a:t> </a:t>
          </a:r>
          <a:r>
            <a:rPr lang="en-GB" dirty="0" err="1">
              <a:latin typeface="Aptos" panose="020B0004020202020204" pitchFamily="34" charset="0"/>
            </a:rPr>
            <a:t>darbu</a:t>
          </a:r>
          <a:endParaRPr lang="en-GB" dirty="0">
            <a:latin typeface="Aptos" panose="020B0004020202020204" pitchFamily="34" charset="0"/>
          </a:endParaRPr>
        </a:p>
      </dgm:t>
    </dgm:pt>
    <dgm:pt modelId="{FC04CD3D-F0EA-594C-9182-74FC7D642368}" type="parTrans" cxnId="{30BB10DF-6278-7C4B-8CE4-39C71E1690F3}">
      <dgm:prSet/>
      <dgm:spPr/>
      <dgm:t>
        <a:bodyPr/>
        <a:lstStyle/>
        <a:p>
          <a:endParaRPr lang="en-GB"/>
        </a:p>
      </dgm:t>
    </dgm:pt>
    <dgm:pt modelId="{EB7DA255-CFE1-DA49-A097-E421CE75AE17}" type="sibTrans" cxnId="{30BB10DF-6278-7C4B-8CE4-39C71E1690F3}">
      <dgm:prSet/>
      <dgm:spPr/>
      <dgm:t>
        <a:bodyPr/>
        <a:lstStyle/>
        <a:p>
          <a:endParaRPr lang="en-GB"/>
        </a:p>
      </dgm:t>
    </dgm:pt>
    <dgm:pt modelId="{46AA8B35-7A55-F94B-BC2C-EECC54EBD713}">
      <dgm:prSet phldrT="[Text]"/>
      <dgm:spPr/>
      <dgm:t>
        <a:bodyPr/>
        <a:lstStyle/>
        <a:p>
          <a:r>
            <a:rPr lang="en-GB" dirty="0" err="1">
              <a:latin typeface="Aptos" panose="020B0004020202020204" pitchFamily="34" charset="0"/>
            </a:rPr>
            <a:t>Įsipareigojimas</a:t>
          </a:r>
          <a:r>
            <a:rPr lang="en-GB" dirty="0">
              <a:latin typeface="Aptos" panose="020B0004020202020204" pitchFamily="34" charset="0"/>
            </a:rPr>
            <a:t> </a:t>
          </a:r>
          <a:r>
            <a:rPr lang="en-GB" dirty="0" err="1">
              <a:latin typeface="Aptos" panose="020B0004020202020204" pitchFamily="34" charset="0"/>
            </a:rPr>
            <a:t>organizacija</a:t>
          </a:r>
          <a:endParaRPr lang="en-GB" dirty="0">
            <a:latin typeface="Aptos" panose="020B0004020202020204" pitchFamily="34" charset="0"/>
          </a:endParaRPr>
        </a:p>
      </dgm:t>
    </dgm:pt>
    <dgm:pt modelId="{5B4E5220-61E7-0641-BB9B-EE7D1C5292B5}" type="parTrans" cxnId="{6C200277-A58B-E040-8233-AFD8B1603B6E}">
      <dgm:prSet/>
      <dgm:spPr/>
      <dgm:t>
        <a:bodyPr/>
        <a:lstStyle/>
        <a:p>
          <a:endParaRPr lang="en-GB"/>
        </a:p>
      </dgm:t>
    </dgm:pt>
    <dgm:pt modelId="{85D55677-2457-444C-A7EB-72016130E557}" type="sibTrans" cxnId="{6C200277-A58B-E040-8233-AFD8B1603B6E}">
      <dgm:prSet/>
      <dgm:spPr/>
      <dgm:t>
        <a:bodyPr/>
        <a:lstStyle/>
        <a:p>
          <a:endParaRPr lang="en-GB"/>
        </a:p>
      </dgm:t>
    </dgm:pt>
    <dgm:pt modelId="{0CEBB84E-2CEC-E445-B888-AE6D0DD3602F}">
      <dgm:prSet phldrT="[Text]"/>
      <dgm:spPr/>
      <dgm:t>
        <a:bodyPr/>
        <a:lstStyle/>
        <a:p>
          <a:r>
            <a:rPr lang="en-GB" dirty="0" err="1">
              <a:latin typeface="Aptos" panose="020B0004020202020204" pitchFamily="34" charset="0"/>
            </a:rPr>
            <a:t>Organizacijos</a:t>
          </a:r>
          <a:r>
            <a:rPr lang="en-GB" dirty="0">
              <a:latin typeface="Aptos" panose="020B0004020202020204" pitchFamily="34" charset="0"/>
            </a:rPr>
            <a:t> </a:t>
          </a:r>
          <a:r>
            <a:rPr lang="en-GB" dirty="0" err="1">
              <a:latin typeface="Aptos" panose="020B0004020202020204" pitchFamily="34" charset="0"/>
            </a:rPr>
            <a:t>pokyčių</a:t>
          </a:r>
          <a:r>
            <a:rPr lang="en-GB" dirty="0">
              <a:latin typeface="Aptos" panose="020B0004020202020204" pitchFamily="34" charset="0"/>
            </a:rPr>
            <a:t> </a:t>
          </a:r>
          <a:r>
            <a:rPr lang="en-GB" dirty="0" err="1">
              <a:latin typeface="Aptos" panose="020B0004020202020204" pitchFamily="34" charset="0"/>
            </a:rPr>
            <a:t>įveika</a:t>
          </a:r>
          <a:r>
            <a:rPr lang="en-GB" dirty="0">
              <a:latin typeface="Aptos" panose="020B0004020202020204" pitchFamily="34" charset="0"/>
            </a:rPr>
            <a:t> </a:t>
          </a:r>
        </a:p>
      </dgm:t>
    </dgm:pt>
    <dgm:pt modelId="{43DC500A-648C-BB45-8EDF-4DF97B57EBDB}" type="parTrans" cxnId="{CE14140A-86BF-5747-B4B1-2BF96FA2D5A8}">
      <dgm:prSet/>
      <dgm:spPr/>
      <dgm:t>
        <a:bodyPr/>
        <a:lstStyle/>
        <a:p>
          <a:endParaRPr lang="en-GB"/>
        </a:p>
      </dgm:t>
    </dgm:pt>
    <dgm:pt modelId="{027023C1-20DD-8D47-94B2-0F6722E2DE52}" type="sibTrans" cxnId="{CE14140A-86BF-5747-B4B1-2BF96FA2D5A8}">
      <dgm:prSet/>
      <dgm:spPr/>
      <dgm:t>
        <a:bodyPr/>
        <a:lstStyle/>
        <a:p>
          <a:endParaRPr lang="en-GB"/>
        </a:p>
      </dgm:t>
    </dgm:pt>
    <dgm:pt modelId="{E55047D9-1E0D-9644-B8C2-F3E32D883E31}" type="pres">
      <dgm:prSet presAssocID="{A2273F87-DBA8-A04E-A13B-E42A8711ED3D}" presName="diagram" presStyleCnt="0">
        <dgm:presLayoutVars>
          <dgm:dir/>
          <dgm:animLvl val="lvl"/>
          <dgm:resizeHandles val="exact"/>
        </dgm:presLayoutVars>
      </dgm:prSet>
      <dgm:spPr/>
    </dgm:pt>
    <dgm:pt modelId="{BB7F8BA3-2C62-C246-A14C-2E242E1A28D7}" type="pres">
      <dgm:prSet presAssocID="{FD7B5DC4-0305-324D-AFFA-8B0CD97B1E9B}" presName="compNode" presStyleCnt="0"/>
      <dgm:spPr/>
    </dgm:pt>
    <dgm:pt modelId="{54D488F6-9E35-EC4A-870D-063FBAE9D251}" type="pres">
      <dgm:prSet presAssocID="{FD7B5DC4-0305-324D-AFFA-8B0CD97B1E9B}" presName="childRect" presStyleLbl="bgAcc1" presStyleIdx="0" presStyleCnt="3">
        <dgm:presLayoutVars>
          <dgm:bulletEnabled val="1"/>
        </dgm:presLayoutVars>
      </dgm:prSet>
      <dgm:spPr/>
    </dgm:pt>
    <dgm:pt modelId="{C1B2CB8E-D055-2743-8FFA-CF01AE45429C}" type="pres">
      <dgm:prSet presAssocID="{FD7B5DC4-0305-324D-AFFA-8B0CD97B1E9B}" presName="parentText" presStyleLbl="node1" presStyleIdx="0" presStyleCnt="0">
        <dgm:presLayoutVars>
          <dgm:chMax val="0"/>
          <dgm:bulletEnabled val="1"/>
        </dgm:presLayoutVars>
      </dgm:prSet>
      <dgm:spPr/>
    </dgm:pt>
    <dgm:pt modelId="{AE370320-09DE-3045-ACCE-562D83B8957A}" type="pres">
      <dgm:prSet presAssocID="{FD7B5DC4-0305-324D-AFFA-8B0CD97B1E9B}" presName="parentRect" presStyleLbl="alignNode1" presStyleIdx="0" presStyleCnt="3"/>
      <dgm:spPr/>
    </dgm:pt>
    <dgm:pt modelId="{EBB761B1-7382-2C4F-BBC9-460D98D7A61A}" type="pres">
      <dgm:prSet presAssocID="{FD7B5DC4-0305-324D-AFFA-8B0CD97B1E9B}" presName="adorn" presStyleLbl="fgAccFollowNode1" presStyleIdx="0" presStyleCnt="3"/>
      <dgm:spPr/>
    </dgm:pt>
    <dgm:pt modelId="{2CD39798-4906-0A4B-BD4B-F680F15D1BF7}" type="pres">
      <dgm:prSet presAssocID="{EB7DA255-CFE1-DA49-A097-E421CE75AE17}" presName="sibTrans" presStyleLbl="sibTrans2D1" presStyleIdx="0" presStyleCnt="0"/>
      <dgm:spPr/>
    </dgm:pt>
    <dgm:pt modelId="{A5614C60-607A-B549-B713-67564A97A084}" type="pres">
      <dgm:prSet presAssocID="{46AA8B35-7A55-F94B-BC2C-EECC54EBD713}" presName="compNode" presStyleCnt="0"/>
      <dgm:spPr/>
    </dgm:pt>
    <dgm:pt modelId="{118DDC7B-944E-9E40-BF26-4F0BD936622E}" type="pres">
      <dgm:prSet presAssocID="{46AA8B35-7A55-F94B-BC2C-EECC54EBD713}" presName="childRect" presStyleLbl="bgAcc1" presStyleIdx="1" presStyleCnt="3">
        <dgm:presLayoutVars>
          <dgm:bulletEnabled val="1"/>
        </dgm:presLayoutVars>
      </dgm:prSet>
      <dgm:spPr/>
    </dgm:pt>
    <dgm:pt modelId="{C2044ABE-9BB8-8D4E-9D5D-CD19A36E5FAD}" type="pres">
      <dgm:prSet presAssocID="{46AA8B35-7A55-F94B-BC2C-EECC54EBD713}" presName="parentText" presStyleLbl="node1" presStyleIdx="0" presStyleCnt="0">
        <dgm:presLayoutVars>
          <dgm:chMax val="0"/>
          <dgm:bulletEnabled val="1"/>
        </dgm:presLayoutVars>
      </dgm:prSet>
      <dgm:spPr/>
    </dgm:pt>
    <dgm:pt modelId="{DAE3BCB4-5BD0-864D-9C7D-8F6DF767570D}" type="pres">
      <dgm:prSet presAssocID="{46AA8B35-7A55-F94B-BC2C-EECC54EBD713}" presName="parentRect" presStyleLbl="alignNode1" presStyleIdx="1" presStyleCnt="3"/>
      <dgm:spPr/>
    </dgm:pt>
    <dgm:pt modelId="{7B2A000B-35FF-C844-B161-C41D26E66F7F}" type="pres">
      <dgm:prSet presAssocID="{46AA8B35-7A55-F94B-BC2C-EECC54EBD713}" presName="adorn" presStyleLbl="fgAccFollowNode1" presStyleIdx="1" presStyleCnt="3"/>
      <dgm:spPr/>
    </dgm:pt>
    <dgm:pt modelId="{860EB6E0-5E16-8D49-8B28-5246338622CB}" type="pres">
      <dgm:prSet presAssocID="{85D55677-2457-444C-A7EB-72016130E557}" presName="sibTrans" presStyleLbl="sibTrans2D1" presStyleIdx="0" presStyleCnt="0"/>
      <dgm:spPr/>
    </dgm:pt>
    <dgm:pt modelId="{1B804384-7298-C442-9721-3EE0BAE33824}" type="pres">
      <dgm:prSet presAssocID="{0CEBB84E-2CEC-E445-B888-AE6D0DD3602F}" presName="compNode" presStyleCnt="0"/>
      <dgm:spPr/>
    </dgm:pt>
    <dgm:pt modelId="{4BAD5D02-B95E-F847-AAC4-30A8C9890856}" type="pres">
      <dgm:prSet presAssocID="{0CEBB84E-2CEC-E445-B888-AE6D0DD3602F}" presName="childRect" presStyleLbl="bgAcc1" presStyleIdx="2" presStyleCnt="3">
        <dgm:presLayoutVars>
          <dgm:bulletEnabled val="1"/>
        </dgm:presLayoutVars>
      </dgm:prSet>
      <dgm:spPr/>
    </dgm:pt>
    <dgm:pt modelId="{7AA8279A-9C9B-724E-B5BD-50B97CCB8F69}" type="pres">
      <dgm:prSet presAssocID="{0CEBB84E-2CEC-E445-B888-AE6D0DD3602F}" presName="parentText" presStyleLbl="node1" presStyleIdx="0" presStyleCnt="0">
        <dgm:presLayoutVars>
          <dgm:chMax val="0"/>
          <dgm:bulletEnabled val="1"/>
        </dgm:presLayoutVars>
      </dgm:prSet>
      <dgm:spPr/>
    </dgm:pt>
    <dgm:pt modelId="{26498073-5A19-134C-9AB7-B61DF5CBA640}" type="pres">
      <dgm:prSet presAssocID="{0CEBB84E-2CEC-E445-B888-AE6D0DD3602F}" presName="parentRect" presStyleLbl="alignNode1" presStyleIdx="2" presStyleCnt="3"/>
      <dgm:spPr/>
    </dgm:pt>
    <dgm:pt modelId="{A310C775-83F9-8940-A5B5-6C68818E00CC}" type="pres">
      <dgm:prSet presAssocID="{0CEBB84E-2CEC-E445-B888-AE6D0DD3602F}" presName="adorn" presStyleLbl="fgAccFollowNode1" presStyleIdx="2" presStyleCnt="3"/>
      <dgm:spPr/>
    </dgm:pt>
  </dgm:ptLst>
  <dgm:cxnLst>
    <dgm:cxn modelId="{CE14140A-86BF-5747-B4B1-2BF96FA2D5A8}" srcId="{A2273F87-DBA8-A04E-A13B-E42A8711ED3D}" destId="{0CEBB84E-2CEC-E445-B888-AE6D0DD3602F}" srcOrd="2" destOrd="0" parTransId="{43DC500A-648C-BB45-8EDF-4DF97B57EBDB}" sibTransId="{027023C1-20DD-8D47-94B2-0F6722E2DE52}"/>
    <dgm:cxn modelId="{F2168610-1637-994A-87AD-479C00E964A8}" type="presOf" srcId="{FD7B5DC4-0305-324D-AFFA-8B0CD97B1E9B}" destId="{C1B2CB8E-D055-2743-8FFA-CF01AE45429C}" srcOrd="0" destOrd="0" presId="urn:microsoft.com/office/officeart/2005/8/layout/bList2"/>
    <dgm:cxn modelId="{353AC430-8085-1545-B928-AD6533B470ED}" type="presOf" srcId="{0CEBB84E-2CEC-E445-B888-AE6D0DD3602F}" destId="{7AA8279A-9C9B-724E-B5BD-50B97CCB8F69}" srcOrd="0" destOrd="0" presId="urn:microsoft.com/office/officeart/2005/8/layout/bList2"/>
    <dgm:cxn modelId="{E55C0E6A-6926-4F42-852A-DF835F5208E6}" type="presOf" srcId="{46AA8B35-7A55-F94B-BC2C-EECC54EBD713}" destId="{DAE3BCB4-5BD0-864D-9C7D-8F6DF767570D}" srcOrd="1" destOrd="0" presId="urn:microsoft.com/office/officeart/2005/8/layout/bList2"/>
    <dgm:cxn modelId="{6C200277-A58B-E040-8233-AFD8B1603B6E}" srcId="{A2273F87-DBA8-A04E-A13B-E42A8711ED3D}" destId="{46AA8B35-7A55-F94B-BC2C-EECC54EBD713}" srcOrd="1" destOrd="0" parTransId="{5B4E5220-61E7-0641-BB9B-EE7D1C5292B5}" sibTransId="{85D55677-2457-444C-A7EB-72016130E557}"/>
    <dgm:cxn modelId="{41D4FA77-6020-9D45-90AF-226BD42610F6}" type="presOf" srcId="{A2273F87-DBA8-A04E-A13B-E42A8711ED3D}" destId="{E55047D9-1E0D-9644-B8C2-F3E32D883E31}" srcOrd="0" destOrd="0" presId="urn:microsoft.com/office/officeart/2005/8/layout/bList2"/>
    <dgm:cxn modelId="{3A40EF7B-4A5F-884A-A7B0-64716431A7A2}" type="presOf" srcId="{EB7DA255-CFE1-DA49-A097-E421CE75AE17}" destId="{2CD39798-4906-0A4B-BD4B-F680F15D1BF7}" srcOrd="0" destOrd="0" presId="urn:microsoft.com/office/officeart/2005/8/layout/bList2"/>
    <dgm:cxn modelId="{0CECD5AF-6168-CD43-86C9-34EE7129332E}" type="presOf" srcId="{FD7B5DC4-0305-324D-AFFA-8B0CD97B1E9B}" destId="{AE370320-09DE-3045-ACCE-562D83B8957A}" srcOrd="1" destOrd="0" presId="urn:microsoft.com/office/officeart/2005/8/layout/bList2"/>
    <dgm:cxn modelId="{6E664EB1-A2CE-2B43-99CA-3105ECB02C38}" type="presOf" srcId="{85D55677-2457-444C-A7EB-72016130E557}" destId="{860EB6E0-5E16-8D49-8B28-5246338622CB}" srcOrd="0" destOrd="0" presId="urn:microsoft.com/office/officeart/2005/8/layout/bList2"/>
    <dgm:cxn modelId="{33A700D7-7FB2-7F47-9134-1CBB23D1C0E5}" type="presOf" srcId="{0CEBB84E-2CEC-E445-B888-AE6D0DD3602F}" destId="{26498073-5A19-134C-9AB7-B61DF5CBA640}" srcOrd="1" destOrd="0" presId="urn:microsoft.com/office/officeart/2005/8/layout/bList2"/>
    <dgm:cxn modelId="{30BB10DF-6278-7C4B-8CE4-39C71E1690F3}" srcId="{A2273F87-DBA8-A04E-A13B-E42A8711ED3D}" destId="{FD7B5DC4-0305-324D-AFFA-8B0CD97B1E9B}" srcOrd="0" destOrd="0" parTransId="{FC04CD3D-F0EA-594C-9182-74FC7D642368}" sibTransId="{EB7DA255-CFE1-DA49-A097-E421CE75AE17}"/>
    <dgm:cxn modelId="{30C659E2-BD2C-0E49-BAD6-78A001AD0FF8}" type="presOf" srcId="{46AA8B35-7A55-F94B-BC2C-EECC54EBD713}" destId="{C2044ABE-9BB8-8D4E-9D5D-CD19A36E5FAD}" srcOrd="0" destOrd="0" presId="urn:microsoft.com/office/officeart/2005/8/layout/bList2"/>
    <dgm:cxn modelId="{BB4F9ED3-6CC4-A640-95B2-EDD13A533A70}" type="presParOf" srcId="{E55047D9-1E0D-9644-B8C2-F3E32D883E31}" destId="{BB7F8BA3-2C62-C246-A14C-2E242E1A28D7}" srcOrd="0" destOrd="0" presId="urn:microsoft.com/office/officeart/2005/8/layout/bList2"/>
    <dgm:cxn modelId="{F79030C1-4D7A-D54F-A641-747D474958EA}" type="presParOf" srcId="{BB7F8BA3-2C62-C246-A14C-2E242E1A28D7}" destId="{54D488F6-9E35-EC4A-870D-063FBAE9D251}" srcOrd="0" destOrd="0" presId="urn:microsoft.com/office/officeart/2005/8/layout/bList2"/>
    <dgm:cxn modelId="{59F4555F-CE2A-ED4A-B53C-71E347BBE546}" type="presParOf" srcId="{BB7F8BA3-2C62-C246-A14C-2E242E1A28D7}" destId="{C1B2CB8E-D055-2743-8FFA-CF01AE45429C}" srcOrd="1" destOrd="0" presId="urn:microsoft.com/office/officeart/2005/8/layout/bList2"/>
    <dgm:cxn modelId="{F937806A-1A19-474C-8710-73EA05F850CC}" type="presParOf" srcId="{BB7F8BA3-2C62-C246-A14C-2E242E1A28D7}" destId="{AE370320-09DE-3045-ACCE-562D83B8957A}" srcOrd="2" destOrd="0" presId="urn:microsoft.com/office/officeart/2005/8/layout/bList2"/>
    <dgm:cxn modelId="{4B445750-B24B-744B-859D-6E517B2777D2}" type="presParOf" srcId="{BB7F8BA3-2C62-C246-A14C-2E242E1A28D7}" destId="{EBB761B1-7382-2C4F-BBC9-460D98D7A61A}" srcOrd="3" destOrd="0" presId="urn:microsoft.com/office/officeart/2005/8/layout/bList2"/>
    <dgm:cxn modelId="{335654A4-6BFB-7343-ABE8-814045A88FD3}" type="presParOf" srcId="{E55047D9-1E0D-9644-B8C2-F3E32D883E31}" destId="{2CD39798-4906-0A4B-BD4B-F680F15D1BF7}" srcOrd="1" destOrd="0" presId="urn:microsoft.com/office/officeart/2005/8/layout/bList2"/>
    <dgm:cxn modelId="{9C3BE127-BA4C-234B-86E3-0ACD38FC7B30}" type="presParOf" srcId="{E55047D9-1E0D-9644-B8C2-F3E32D883E31}" destId="{A5614C60-607A-B549-B713-67564A97A084}" srcOrd="2" destOrd="0" presId="urn:microsoft.com/office/officeart/2005/8/layout/bList2"/>
    <dgm:cxn modelId="{1B52F773-674A-E847-B558-71D34D4D3B5F}" type="presParOf" srcId="{A5614C60-607A-B549-B713-67564A97A084}" destId="{118DDC7B-944E-9E40-BF26-4F0BD936622E}" srcOrd="0" destOrd="0" presId="urn:microsoft.com/office/officeart/2005/8/layout/bList2"/>
    <dgm:cxn modelId="{EA11ACEF-1E17-5145-8754-352D5F790D29}" type="presParOf" srcId="{A5614C60-607A-B549-B713-67564A97A084}" destId="{C2044ABE-9BB8-8D4E-9D5D-CD19A36E5FAD}" srcOrd="1" destOrd="0" presId="urn:microsoft.com/office/officeart/2005/8/layout/bList2"/>
    <dgm:cxn modelId="{3C631270-FEDF-2D4F-9794-A70667809B55}" type="presParOf" srcId="{A5614C60-607A-B549-B713-67564A97A084}" destId="{DAE3BCB4-5BD0-864D-9C7D-8F6DF767570D}" srcOrd="2" destOrd="0" presId="urn:microsoft.com/office/officeart/2005/8/layout/bList2"/>
    <dgm:cxn modelId="{22A13632-190A-3A4B-8719-7D76E16A51F5}" type="presParOf" srcId="{A5614C60-607A-B549-B713-67564A97A084}" destId="{7B2A000B-35FF-C844-B161-C41D26E66F7F}" srcOrd="3" destOrd="0" presId="urn:microsoft.com/office/officeart/2005/8/layout/bList2"/>
    <dgm:cxn modelId="{2E103D66-455E-9B47-B7AD-6275BC944370}" type="presParOf" srcId="{E55047D9-1E0D-9644-B8C2-F3E32D883E31}" destId="{860EB6E0-5E16-8D49-8B28-5246338622CB}" srcOrd="3" destOrd="0" presId="urn:microsoft.com/office/officeart/2005/8/layout/bList2"/>
    <dgm:cxn modelId="{4A23A460-F1EB-D04C-838A-603E2994B37E}" type="presParOf" srcId="{E55047D9-1E0D-9644-B8C2-F3E32D883E31}" destId="{1B804384-7298-C442-9721-3EE0BAE33824}" srcOrd="4" destOrd="0" presId="urn:microsoft.com/office/officeart/2005/8/layout/bList2"/>
    <dgm:cxn modelId="{E44C6543-D793-4D4E-ABE9-05E3F823348A}" type="presParOf" srcId="{1B804384-7298-C442-9721-3EE0BAE33824}" destId="{4BAD5D02-B95E-F847-AAC4-30A8C9890856}" srcOrd="0" destOrd="0" presId="urn:microsoft.com/office/officeart/2005/8/layout/bList2"/>
    <dgm:cxn modelId="{4502EEF3-9207-EA41-9DE0-E86122B3BE48}" type="presParOf" srcId="{1B804384-7298-C442-9721-3EE0BAE33824}" destId="{7AA8279A-9C9B-724E-B5BD-50B97CCB8F69}" srcOrd="1" destOrd="0" presId="urn:microsoft.com/office/officeart/2005/8/layout/bList2"/>
    <dgm:cxn modelId="{CEA14703-338B-3440-8EF0-E43E3E08CC12}" type="presParOf" srcId="{1B804384-7298-C442-9721-3EE0BAE33824}" destId="{26498073-5A19-134C-9AB7-B61DF5CBA640}" srcOrd="2" destOrd="0" presId="urn:microsoft.com/office/officeart/2005/8/layout/bList2"/>
    <dgm:cxn modelId="{69B44315-F95C-9F44-B439-34BA9484B4E4}" type="presParOf" srcId="{1B804384-7298-C442-9721-3EE0BAE33824}" destId="{A310C775-83F9-8940-A5B5-6C68818E00C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DB1B75-860F-2644-BC95-29798801169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03B4E8A3-40EF-F24F-9A7A-98C1EB310819}">
      <dgm:prSet phldrT="[Text]"/>
      <dgm:spPr/>
      <dgm:t>
        <a:bodyPr/>
        <a:lstStyle/>
        <a:p>
          <a:r>
            <a:rPr lang="en-GB" dirty="0" err="1">
              <a:latin typeface="Aptos" panose="020B0004020202020204" pitchFamily="34" charset="0"/>
            </a:rPr>
            <a:t>Atsparumas</a:t>
          </a:r>
          <a:endParaRPr lang="en-GB" dirty="0">
            <a:latin typeface="Aptos" panose="020B0004020202020204" pitchFamily="34" charset="0"/>
          </a:endParaRPr>
        </a:p>
      </dgm:t>
    </dgm:pt>
    <dgm:pt modelId="{CBBD1584-332A-9D4F-ACA8-B745F2C7481A}" type="parTrans" cxnId="{F61012ED-1CC5-2343-A7A3-E47FFE5CFA0A}">
      <dgm:prSet/>
      <dgm:spPr/>
      <dgm:t>
        <a:bodyPr/>
        <a:lstStyle/>
        <a:p>
          <a:endParaRPr lang="en-GB"/>
        </a:p>
      </dgm:t>
    </dgm:pt>
    <dgm:pt modelId="{8F830CDB-5818-FC45-9214-784468E717C0}" type="sibTrans" cxnId="{F61012ED-1CC5-2343-A7A3-E47FFE5CFA0A}">
      <dgm:prSet/>
      <dgm:spPr/>
      <dgm:t>
        <a:bodyPr/>
        <a:lstStyle/>
        <a:p>
          <a:endParaRPr lang="en-GB"/>
        </a:p>
      </dgm:t>
    </dgm:pt>
    <dgm:pt modelId="{D165FFD3-487E-0541-94AD-1548644C6190}">
      <dgm:prSet phldrT="[Text]"/>
      <dgm:spPr/>
      <dgm:t>
        <a:bodyPr/>
        <a:lstStyle/>
        <a:p>
          <a:r>
            <a:rPr lang="en-GB" dirty="0" err="1">
              <a:latin typeface="Aptos" panose="020B0004020202020204" pitchFamily="34" charset="0"/>
            </a:rPr>
            <a:t>Kolektyvinis</a:t>
          </a:r>
          <a:r>
            <a:rPr lang="en-GB" dirty="0">
              <a:latin typeface="Aptos" panose="020B0004020202020204" pitchFamily="34" charset="0"/>
            </a:rPr>
            <a:t> (</a:t>
          </a:r>
          <a:r>
            <a:rPr lang="en-GB" dirty="0" err="1">
              <a:latin typeface="Aptos" panose="020B0004020202020204" pitchFamily="34" charset="0"/>
            </a:rPr>
            <a:t>savi</a:t>
          </a:r>
          <a:r>
            <a:rPr lang="en-GB" dirty="0">
              <a:latin typeface="Aptos" panose="020B0004020202020204" pitchFamily="34" charset="0"/>
            </a:rPr>
            <a:t>) </a:t>
          </a:r>
          <a:r>
            <a:rPr lang="en-GB" dirty="0" err="1">
              <a:latin typeface="Aptos" panose="020B0004020202020204" pitchFamily="34" charset="0"/>
            </a:rPr>
            <a:t>veiksmingumas</a:t>
          </a:r>
          <a:endParaRPr lang="en-GB" dirty="0">
            <a:latin typeface="Aptos" panose="020B0004020202020204" pitchFamily="34" charset="0"/>
          </a:endParaRPr>
        </a:p>
      </dgm:t>
    </dgm:pt>
    <dgm:pt modelId="{F18DB02D-5373-A148-9E99-BBAA12F183E9}" type="parTrans" cxnId="{6F6DC14A-D9F0-A546-8AA1-7BAAFDAB13ED}">
      <dgm:prSet/>
      <dgm:spPr/>
      <dgm:t>
        <a:bodyPr/>
        <a:lstStyle/>
        <a:p>
          <a:endParaRPr lang="en-GB"/>
        </a:p>
      </dgm:t>
    </dgm:pt>
    <dgm:pt modelId="{7155FEC4-E46F-B640-BC5F-F0761B4E3331}" type="sibTrans" cxnId="{6F6DC14A-D9F0-A546-8AA1-7BAAFDAB13ED}">
      <dgm:prSet/>
      <dgm:spPr/>
      <dgm:t>
        <a:bodyPr/>
        <a:lstStyle/>
        <a:p>
          <a:endParaRPr lang="en-GB"/>
        </a:p>
      </dgm:t>
    </dgm:pt>
    <dgm:pt modelId="{6C4148A3-BAC2-9846-88C0-77AFDCC3BCE4}">
      <dgm:prSet phldrT="[Text]"/>
      <dgm:spPr/>
      <dgm:t>
        <a:bodyPr/>
        <a:lstStyle/>
        <a:p>
          <a:r>
            <a:rPr lang="en-GB" dirty="0" err="1">
              <a:latin typeface="Aptos" panose="020B0004020202020204" pitchFamily="34" charset="0"/>
            </a:rPr>
            <a:t>Psichologinis</a:t>
          </a:r>
          <a:r>
            <a:rPr lang="en-GB" dirty="0">
              <a:latin typeface="Aptos" panose="020B0004020202020204" pitchFamily="34" charset="0"/>
            </a:rPr>
            <a:t> </a:t>
          </a:r>
          <a:r>
            <a:rPr lang="en-GB" dirty="0" err="1">
              <a:latin typeface="Aptos" panose="020B0004020202020204" pitchFamily="34" charset="0"/>
            </a:rPr>
            <a:t>įgalinimas</a:t>
          </a:r>
          <a:endParaRPr lang="en-GB" dirty="0">
            <a:latin typeface="Aptos" panose="020B0004020202020204" pitchFamily="34" charset="0"/>
          </a:endParaRPr>
        </a:p>
      </dgm:t>
    </dgm:pt>
    <dgm:pt modelId="{7286355C-FB16-034B-8487-F8207362D9F8}" type="parTrans" cxnId="{9D76A2DD-1452-1544-9997-CBC61889FF3E}">
      <dgm:prSet/>
      <dgm:spPr/>
      <dgm:t>
        <a:bodyPr/>
        <a:lstStyle/>
        <a:p>
          <a:endParaRPr lang="en-GB"/>
        </a:p>
      </dgm:t>
    </dgm:pt>
    <dgm:pt modelId="{7F569827-B406-4F46-8811-4FF928DD5D61}" type="sibTrans" cxnId="{9D76A2DD-1452-1544-9997-CBC61889FF3E}">
      <dgm:prSet/>
      <dgm:spPr/>
      <dgm:t>
        <a:bodyPr/>
        <a:lstStyle/>
        <a:p>
          <a:endParaRPr lang="en-GB"/>
        </a:p>
      </dgm:t>
    </dgm:pt>
    <dgm:pt modelId="{0D778D31-B155-AD4D-AD13-704223B2F76A}" type="pres">
      <dgm:prSet presAssocID="{20DB1B75-860F-2644-BC95-29798801169F}" presName="hierChild1" presStyleCnt="0">
        <dgm:presLayoutVars>
          <dgm:chPref val="1"/>
          <dgm:dir/>
          <dgm:animOne val="branch"/>
          <dgm:animLvl val="lvl"/>
          <dgm:resizeHandles/>
        </dgm:presLayoutVars>
      </dgm:prSet>
      <dgm:spPr/>
    </dgm:pt>
    <dgm:pt modelId="{2B554628-6B3B-0E43-8FD1-1411C657C3BA}" type="pres">
      <dgm:prSet presAssocID="{03B4E8A3-40EF-F24F-9A7A-98C1EB310819}" presName="hierRoot1" presStyleCnt="0"/>
      <dgm:spPr/>
    </dgm:pt>
    <dgm:pt modelId="{2EF99562-3480-DE4E-A8C6-E17F7F5774A3}" type="pres">
      <dgm:prSet presAssocID="{03B4E8A3-40EF-F24F-9A7A-98C1EB310819}" presName="composite" presStyleCnt="0"/>
      <dgm:spPr/>
    </dgm:pt>
    <dgm:pt modelId="{6953BCF2-1003-F543-954B-DCF4154DF56C}" type="pres">
      <dgm:prSet presAssocID="{03B4E8A3-40EF-F24F-9A7A-98C1EB310819}" presName="background" presStyleLbl="node0" presStyleIdx="0" presStyleCnt="3"/>
      <dgm:spPr/>
    </dgm:pt>
    <dgm:pt modelId="{A7D8AABB-FAF8-0B45-A3F5-6816ABA5100D}" type="pres">
      <dgm:prSet presAssocID="{03B4E8A3-40EF-F24F-9A7A-98C1EB310819}" presName="text" presStyleLbl="fgAcc0" presStyleIdx="0" presStyleCnt="3">
        <dgm:presLayoutVars>
          <dgm:chPref val="3"/>
        </dgm:presLayoutVars>
      </dgm:prSet>
      <dgm:spPr/>
    </dgm:pt>
    <dgm:pt modelId="{C6415C38-F4D3-B540-B2CC-51806BA085AA}" type="pres">
      <dgm:prSet presAssocID="{03B4E8A3-40EF-F24F-9A7A-98C1EB310819}" presName="hierChild2" presStyleCnt="0"/>
      <dgm:spPr/>
    </dgm:pt>
    <dgm:pt modelId="{08EBE21D-3828-4A4E-B702-F8C1703C7092}" type="pres">
      <dgm:prSet presAssocID="{D165FFD3-487E-0541-94AD-1548644C6190}" presName="hierRoot1" presStyleCnt="0"/>
      <dgm:spPr/>
    </dgm:pt>
    <dgm:pt modelId="{DDEC59A4-87FB-9B41-8E91-8A6662F26241}" type="pres">
      <dgm:prSet presAssocID="{D165FFD3-487E-0541-94AD-1548644C6190}" presName="composite" presStyleCnt="0"/>
      <dgm:spPr/>
    </dgm:pt>
    <dgm:pt modelId="{EE951052-8B9C-A042-A624-776B9863EDD9}" type="pres">
      <dgm:prSet presAssocID="{D165FFD3-487E-0541-94AD-1548644C6190}" presName="background" presStyleLbl="node0" presStyleIdx="1" presStyleCnt="3"/>
      <dgm:spPr/>
    </dgm:pt>
    <dgm:pt modelId="{031F8D80-6E07-EA47-A006-CFF16D9E1B12}" type="pres">
      <dgm:prSet presAssocID="{D165FFD3-487E-0541-94AD-1548644C6190}" presName="text" presStyleLbl="fgAcc0" presStyleIdx="1" presStyleCnt="3">
        <dgm:presLayoutVars>
          <dgm:chPref val="3"/>
        </dgm:presLayoutVars>
      </dgm:prSet>
      <dgm:spPr/>
    </dgm:pt>
    <dgm:pt modelId="{0903A062-FA26-CD43-8F14-52FF44001028}" type="pres">
      <dgm:prSet presAssocID="{D165FFD3-487E-0541-94AD-1548644C6190}" presName="hierChild2" presStyleCnt="0"/>
      <dgm:spPr/>
    </dgm:pt>
    <dgm:pt modelId="{89BFFBE7-0D5B-A443-9A8A-1E8CCC91FAFB}" type="pres">
      <dgm:prSet presAssocID="{6C4148A3-BAC2-9846-88C0-77AFDCC3BCE4}" presName="hierRoot1" presStyleCnt="0"/>
      <dgm:spPr/>
    </dgm:pt>
    <dgm:pt modelId="{599E7A62-6021-0449-8DF4-7375D484F646}" type="pres">
      <dgm:prSet presAssocID="{6C4148A3-BAC2-9846-88C0-77AFDCC3BCE4}" presName="composite" presStyleCnt="0"/>
      <dgm:spPr/>
    </dgm:pt>
    <dgm:pt modelId="{15D625EE-C3FF-8C49-9D2D-C4C8E4E9A83E}" type="pres">
      <dgm:prSet presAssocID="{6C4148A3-BAC2-9846-88C0-77AFDCC3BCE4}" presName="background" presStyleLbl="node0" presStyleIdx="2" presStyleCnt="3"/>
      <dgm:spPr/>
    </dgm:pt>
    <dgm:pt modelId="{E13792DE-7227-EC4A-BE51-CD61671AD41D}" type="pres">
      <dgm:prSet presAssocID="{6C4148A3-BAC2-9846-88C0-77AFDCC3BCE4}" presName="text" presStyleLbl="fgAcc0" presStyleIdx="2" presStyleCnt="3">
        <dgm:presLayoutVars>
          <dgm:chPref val="3"/>
        </dgm:presLayoutVars>
      </dgm:prSet>
      <dgm:spPr/>
    </dgm:pt>
    <dgm:pt modelId="{8DAE47D2-1A33-B442-81EA-51E970AA6AFA}" type="pres">
      <dgm:prSet presAssocID="{6C4148A3-BAC2-9846-88C0-77AFDCC3BCE4}" presName="hierChild2" presStyleCnt="0"/>
      <dgm:spPr/>
    </dgm:pt>
  </dgm:ptLst>
  <dgm:cxnLst>
    <dgm:cxn modelId="{A00DF024-A4AB-E143-9426-AF9FE3E06BE2}" type="presOf" srcId="{6C4148A3-BAC2-9846-88C0-77AFDCC3BCE4}" destId="{E13792DE-7227-EC4A-BE51-CD61671AD41D}" srcOrd="0" destOrd="0" presId="urn:microsoft.com/office/officeart/2005/8/layout/hierarchy1"/>
    <dgm:cxn modelId="{6F6DC14A-D9F0-A546-8AA1-7BAAFDAB13ED}" srcId="{20DB1B75-860F-2644-BC95-29798801169F}" destId="{D165FFD3-487E-0541-94AD-1548644C6190}" srcOrd="1" destOrd="0" parTransId="{F18DB02D-5373-A148-9E99-BBAA12F183E9}" sibTransId="{7155FEC4-E46F-B640-BC5F-F0761B4E3331}"/>
    <dgm:cxn modelId="{9991FFAA-55CF-824D-A310-9F42619983FB}" type="presOf" srcId="{20DB1B75-860F-2644-BC95-29798801169F}" destId="{0D778D31-B155-AD4D-AD13-704223B2F76A}" srcOrd="0" destOrd="0" presId="urn:microsoft.com/office/officeart/2005/8/layout/hierarchy1"/>
    <dgm:cxn modelId="{599D19D8-2DC1-424F-ADDB-AC57E8633A99}" type="presOf" srcId="{D165FFD3-487E-0541-94AD-1548644C6190}" destId="{031F8D80-6E07-EA47-A006-CFF16D9E1B12}" srcOrd="0" destOrd="0" presId="urn:microsoft.com/office/officeart/2005/8/layout/hierarchy1"/>
    <dgm:cxn modelId="{9D76A2DD-1452-1544-9997-CBC61889FF3E}" srcId="{20DB1B75-860F-2644-BC95-29798801169F}" destId="{6C4148A3-BAC2-9846-88C0-77AFDCC3BCE4}" srcOrd="2" destOrd="0" parTransId="{7286355C-FB16-034B-8487-F8207362D9F8}" sibTransId="{7F569827-B406-4F46-8811-4FF928DD5D61}"/>
    <dgm:cxn modelId="{F61012ED-1CC5-2343-A7A3-E47FFE5CFA0A}" srcId="{20DB1B75-860F-2644-BC95-29798801169F}" destId="{03B4E8A3-40EF-F24F-9A7A-98C1EB310819}" srcOrd="0" destOrd="0" parTransId="{CBBD1584-332A-9D4F-ACA8-B745F2C7481A}" sibTransId="{8F830CDB-5818-FC45-9214-784468E717C0}"/>
    <dgm:cxn modelId="{4C46C1F1-2156-CD43-8F5D-F0A4939BB436}" type="presOf" srcId="{03B4E8A3-40EF-F24F-9A7A-98C1EB310819}" destId="{A7D8AABB-FAF8-0B45-A3F5-6816ABA5100D}" srcOrd="0" destOrd="0" presId="urn:microsoft.com/office/officeart/2005/8/layout/hierarchy1"/>
    <dgm:cxn modelId="{3136F4FF-8414-BE4E-9862-2C3C563BC76C}" type="presParOf" srcId="{0D778D31-B155-AD4D-AD13-704223B2F76A}" destId="{2B554628-6B3B-0E43-8FD1-1411C657C3BA}" srcOrd="0" destOrd="0" presId="urn:microsoft.com/office/officeart/2005/8/layout/hierarchy1"/>
    <dgm:cxn modelId="{C47B1C0B-CF1A-FC48-B8C8-E1A14657A54C}" type="presParOf" srcId="{2B554628-6B3B-0E43-8FD1-1411C657C3BA}" destId="{2EF99562-3480-DE4E-A8C6-E17F7F5774A3}" srcOrd="0" destOrd="0" presId="urn:microsoft.com/office/officeart/2005/8/layout/hierarchy1"/>
    <dgm:cxn modelId="{9824C71F-2861-0D42-95BA-DEA232F3FAB6}" type="presParOf" srcId="{2EF99562-3480-DE4E-A8C6-E17F7F5774A3}" destId="{6953BCF2-1003-F543-954B-DCF4154DF56C}" srcOrd="0" destOrd="0" presId="urn:microsoft.com/office/officeart/2005/8/layout/hierarchy1"/>
    <dgm:cxn modelId="{B1AE8E27-EF30-D743-950A-E9D04911ABB1}" type="presParOf" srcId="{2EF99562-3480-DE4E-A8C6-E17F7F5774A3}" destId="{A7D8AABB-FAF8-0B45-A3F5-6816ABA5100D}" srcOrd="1" destOrd="0" presId="urn:microsoft.com/office/officeart/2005/8/layout/hierarchy1"/>
    <dgm:cxn modelId="{13C45AF9-BF93-CD41-9889-E05A511BB171}" type="presParOf" srcId="{2B554628-6B3B-0E43-8FD1-1411C657C3BA}" destId="{C6415C38-F4D3-B540-B2CC-51806BA085AA}" srcOrd="1" destOrd="0" presId="urn:microsoft.com/office/officeart/2005/8/layout/hierarchy1"/>
    <dgm:cxn modelId="{5305589E-3D12-2946-BEE0-255D5C4D0728}" type="presParOf" srcId="{0D778D31-B155-AD4D-AD13-704223B2F76A}" destId="{08EBE21D-3828-4A4E-B702-F8C1703C7092}" srcOrd="1" destOrd="0" presId="urn:microsoft.com/office/officeart/2005/8/layout/hierarchy1"/>
    <dgm:cxn modelId="{25BD6CA4-DA7C-054C-BE6E-BE7E8DCC244D}" type="presParOf" srcId="{08EBE21D-3828-4A4E-B702-F8C1703C7092}" destId="{DDEC59A4-87FB-9B41-8E91-8A6662F26241}" srcOrd="0" destOrd="0" presId="urn:microsoft.com/office/officeart/2005/8/layout/hierarchy1"/>
    <dgm:cxn modelId="{E2FF89BE-7B99-ED41-9E96-FE68F0659858}" type="presParOf" srcId="{DDEC59A4-87FB-9B41-8E91-8A6662F26241}" destId="{EE951052-8B9C-A042-A624-776B9863EDD9}" srcOrd="0" destOrd="0" presId="urn:microsoft.com/office/officeart/2005/8/layout/hierarchy1"/>
    <dgm:cxn modelId="{FDA7B444-6B63-754B-8280-EEB758EAA7B1}" type="presParOf" srcId="{DDEC59A4-87FB-9B41-8E91-8A6662F26241}" destId="{031F8D80-6E07-EA47-A006-CFF16D9E1B12}" srcOrd="1" destOrd="0" presId="urn:microsoft.com/office/officeart/2005/8/layout/hierarchy1"/>
    <dgm:cxn modelId="{F0415645-73EE-C94B-876C-1CBAF2029D77}" type="presParOf" srcId="{08EBE21D-3828-4A4E-B702-F8C1703C7092}" destId="{0903A062-FA26-CD43-8F14-52FF44001028}" srcOrd="1" destOrd="0" presId="urn:microsoft.com/office/officeart/2005/8/layout/hierarchy1"/>
    <dgm:cxn modelId="{8B4E4C7B-441A-E543-8AB9-E3E15497AB60}" type="presParOf" srcId="{0D778D31-B155-AD4D-AD13-704223B2F76A}" destId="{89BFFBE7-0D5B-A443-9A8A-1E8CCC91FAFB}" srcOrd="2" destOrd="0" presId="urn:microsoft.com/office/officeart/2005/8/layout/hierarchy1"/>
    <dgm:cxn modelId="{EFDDD2EE-371A-3A47-9D27-3BA9D148AFAC}" type="presParOf" srcId="{89BFFBE7-0D5B-A443-9A8A-1E8CCC91FAFB}" destId="{599E7A62-6021-0449-8DF4-7375D484F646}" srcOrd="0" destOrd="0" presId="urn:microsoft.com/office/officeart/2005/8/layout/hierarchy1"/>
    <dgm:cxn modelId="{1D28AF61-FA83-7745-AC37-35C5E8D67F89}" type="presParOf" srcId="{599E7A62-6021-0449-8DF4-7375D484F646}" destId="{15D625EE-C3FF-8C49-9D2D-C4C8E4E9A83E}" srcOrd="0" destOrd="0" presId="urn:microsoft.com/office/officeart/2005/8/layout/hierarchy1"/>
    <dgm:cxn modelId="{94F9D18E-4BD2-5148-841D-BFB10E364D74}" type="presParOf" srcId="{599E7A62-6021-0449-8DF4-7375D484F646}" destId="{E13792DE-7227-EC4A-BE51-CD61671AD41D}" srcOrd="1" destOrd="0" presId="urn:microsoft.com/office/officeart/2005/8/layout/hierarchy1"/>
    <dgm:cxn modelId="{DDDF8835-628F-DF4F-9CC2-CDB1F239E7B3}" type="presParOf" srcId="{89BFFBE7-0D5B-A443-9A8A-1E8CCC91FAFB}" destId="{8DAE47D2-1A33-B442-81EA-51E970AA6AF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79AD54-BA3B-5443-9A56-017471BFEDF3}" type="doc">
      <dgm:prSet loTypeId="urn:microsoft.com/office/officeart/2005/8/layout/venn1" loCatId="relationship" qsTypeId="urn:microsoft.com/office/officeart/2005/8/quickstyle/simple1" qsCatId="simple" csTypeId="urn:microsoft.com/office/officeart/2005/8/colors/accent1_2" csCatId="accent1" phldr="1"/>
      <dgm:spPr/>
    </dgm:pt>
    <dgm:pt modelId="{886CCA7A-1712-BC4A-8EFC-B01119898AAD}">
      <dgm:prSet phldrT="[Text]"/>
      <dgm:spPr/>
      <dgm:t>
        <a:bodyPr/>
        <a:lstStyle/>
        <a:p>
          <a:r>
            <a:rPr lang="en-GB" dirty="0" err="1">
              <a:latin typeface="Aptos" panose="020B0004020202020204" pitchFamily="34" charset="0"/>
            </a:rPr>
            <a:t>Mokytojų</a:t>
          </a:r>
          <a:r>
            <a:rPr lang="en-GB" dirty="0">
              <a:latin typeface="Aptos" panose="020B0004020202020204" pitchFamily="34" charset="0"/>
            </a:rPr>
            <a:t> </a:t>
          </a:r>
          <a:r>
            <a:rPr lang="en-GB" dirty="0" err="1">
              <a:latin typeface="Aptos" panose="020B0004020202020204" pitchFamily="34" charset="0"/>
            </a:rPr>
            <a:t>gerovė</a:t>
          </a:r>
          <a:r>
            <a:rPr lang="en-GB" dirty="0">
              <a:latin typeface="Aptos" panose="020B0004020202020204" pitchFamily="34" charset="0"/>
            </a:rPr>
            <a:t> </a:t>
          </a:r>
          <a:r>
            <a:rPr lang="en-GB" dirty="0" err="1">
              <a:latin typeface="Aptos" panose="020B0004020202020204" pitchFamily="34" charset="0"/>
            </a:rPr>
            <a:t>ir</a:t>
          </a:r>
          <a:r>
            <a:rPr lang="en-GB" dirty="0">
              <a:latin typeface="Aptos" panose="020B0004020202020204" pitchFamily="34" charset="0"/>
            </a:rPr>
            <a:t> </a:t>
          </a:r>
          <a:r>
            <a:rPr lang="en-GB" dirty="0" err="1">
              <a:latin typeface="Aptos" panose="020B0004020202020204" pitchFamily="34" charset="0"/>
            </a:rPr>
            <a:t>pozityvus</a:t>
          </a:r>
          <a:r>
            <a:rPr lang="en-GB" dirty="0">
              <a:latin typeface="Aptos" panose="020B0004020202020204" pitchFamily="34" charset="0"/>
            </a:rPr>
            <a:t> </a:t>
          </a:r>
          <a:r>
            <a:rPr lang="en-GB" dirty="0" err="1">
              <a:latin typeface="Aptos" panose="020B0004020202020204" pitchFamily="34" charset="0"/>
            </a:rPr>
            <a:t>organizacinis</a:t>
          </a:r>
          <a:r>
            <a:rPr lang="en-GB" dirty="0">
              <a:latin typeface="Aptos" panose="020B0004020202020204" pitchFamily="34" charset="0"/>
            </a:rPr>
            <a:t> </a:t>
          </a:r>
          <a:r>
            <a:rPr lang="en-GB" dirty="0" err="1">
              <a:latin typeface="Aptos" panose="020B0004020202020204" pitchFamily="34" charset="0"/>
            </a:rPr>
            <a:t>elgesys</a:t>
          </a:r>
          <a:r>
            <a:rPr lang="en-GB" dirty="0">
              <a:latin typeface="Aptos" panose="020B0004020202020204" pitchFamily="34" charset="0"/>
            </a:rPr>
            <a:t> </a:t>
          </a:r>
        </a:p>
      </dgm:t>
    </dgm:pt>
    <dgm:pt modelId="{E0D3AA22-8587-8744-9378-00AD9FD3B7CE}" type="parTrans" cxnId="{0BD534F8-ED11-5C46-8159-1FDDC127AB5D}">
      <dgm:prSet/>
      <dgm:spPr/>
      <dgm:t>
        <a:bodyPr/>
        <a:lstStyle/>
        <a:p>
          <a:endParaRPr lang="en-GB"/>
        </a:p>
      </dgm:t>
    </dgm:pt>
    <dgm:pt modelId="{0D6864C2-4B75-C940-814E-69F203CE07FB}" type="sibTrans" cxnId="{0BD534F8-ED11-5C46-8159-1FDDC127AB5D}">
      <dgm:prSet/>
      <dgm:spPr/>
      <dgm:t>
        <a:bodyPr/>
        <a:lstStyle/>
        <a:p>
          <a:endParaRPr lang="en-GB"/>
        </a:p>
      </dgm:t>
    </dgm:pt>
    <dgm:pt modelId="{57F9C87E-9A04-C74D-843E-26AB2A20F96A}">
      <dgm:prSet phldrT="[Text]"/>
      <dgm:spPr/>
      <dgm:t>
        <a:bodyPr/>
        <a:lstStyle/>
        <a:p>
          <a:r>
            <a:rPr lang="en-GB" dirty="0" err="1">
              <a:latin typeface="Aptos" panose="020B0004020202020204" pitchFamily="34" charset="0"/>
            </a:rPr>
            <a:t>Mokinių</a:t>
          </a:r>
          <a:r>
            <a:rPr lang="en-GB" dirty="0">
              <a:latin typeface="Aptos" panose="020B0004020202020204" pitchFamily="34" charset="0"/>
            </a:rPr>
            <a:t> </a:t>
          </a:r>
          <a:r>
            <a:rPr lang="en-GB" dirty="0" err="1">
              <a:latin typeface="Aptos" panose="020B0004020202020204" pitchFamily="34" charset="0"/>
            </a:rPr>
            <a:t>gerovė</a:t>
          </a:r>
          <a:r>
            <a:rPr lang="en-GB" dirty="0">
              <a:latin typeface="Aptos" panose="020B0004020202020204" pitchFamily="34" charset="0"/>
            </a:rPr>
            <a:t> </a:t>
          </a:r>
          <a:r>
            <a:rPr lang="en-GB" dirty="0" err="1">
              <a:latin typeface="Aptos" panose="020B0004020202020204" pitchFamily="34" charset="0"/>
            </a:rPr>
            <a:t>ir</a:t>
          </a:r>
          <a:r>
            <a:rPr lang="en-GB" dirty="0">
              <a:latin typeface="Aptos" panose="020B0004020202020204" pitchFamily="34" charset="0"/>
            </a:rPr>
            <a:t> </a:t>
          </a:r>
          <a:r>
            <a:rPr lang="en-GB" dirty="0" err="1">
              <a:latin typeface="Aptos" panose="020B0004020202020204" pitchFamily="34" charset="0"/>
            </a:rPr>
            <a:t>mokymosi</a:t>
          </a:r>
          <a:r>
            <a:rPr lang="en-GB" dirty="0">
              <a:latin typeface="Aptos" panose="020B0004020202020204" pitchFamily="34" charset="0"/>
            </a:rPr>
            <a:t> </a:t>
          </a:r>
          <a:r>
            <a:rPr lang="en-GB" dirty="0" err="1">
              <a:latin typeface="Aptos" panose="020B0004020202020204" pitchFamily="34" charset="0"/>
            </a:rPr>
            <a:t>pažanga</a:t>
          </a:r>
          <a:endParaRPr lang="en-GB" dirty="0">
            <a:latin typeface="Aptos" panose="020B0004020202020204" pitchFamily="34" charset="0"/>
          </a:endParaRPr>
        </a:p>
      </dgm:t>
    </dgm:pt>
    <dgm:pt modelId="{BF0B1E72-D957-5C48-9DAB-9C9AE6D9BF1D}" type="parTrans" cxnId="{7DEFE3E6-F999-A341-BE57-CD48704EABEB}">
      <dgm:prSet/>
      <dgm:spPr/>
      <dgm:t>
        <a:bodyPr/>
        <a:lstStyle/>
        <a:p>
          <a:endParaRPr lang="en-GB"/>
        </a:p>
      </dgm:t>
    </dgm:pt>
    <dgm:pt modelId="{F05771B7-5770-EB4A-85F1-3A4AF2FFFB3D}" type="sibTrans" cxnId="{7DEFE3E6-F999-A341-BE57-CD48704EABEB}">
      <dgm:prSet/>
      <dgm:spPr/>
      <dgm:t>
        <a:bodyPr/>
        <a:lstStyle/>
        <a:p>
          <a:endParaRPr lang="en-GB"/>
        </a:p>
      </dgm:t>
    </dgm:pt>
    <dgm:pt modelId="{36C36BC5-832E-B343-90B4-D0172068F37C}" type="pres">
      <dgm:prSet presAssocID="{FC79AD54-BA3B-5443-9A56-017471BFEDF3}" presName="compositeShape" presStyleCnt="0">
        <dgm:presLayoutVars>
          <dgm:chMax val="7"/>
          <dgm:dir/>
          <dgm:resizeHandles val="exact"/>
        </dgm:presLayoutVars>
      </dgm:prSet>
      <dgm:spPr/>
    </dgm:pt>
    <dgm:pt modelId="{E9083057-8CED-7649-9381-720686B85D14}" type="pres">
      <dgm:prSet presAssocID="{886CCA7A-1712-BC4A-8EFC-B01119898AAD}" presName="circ1" presStyleLbl="vennNode1" presStyleIdx="0" presStyleCnt="2"/>
      <dgm:spPr/>
    </dgm:pt>
    <dgm:pt modelId="{0A3B0F75-D3AC-2C4A-9F31-83CC99FD7302}" type="pres">
      <dgm:prSet presAssocID="{886CCA7A-1712-BC4A-8EFC-B01119898AAD}" presName="circ1Tx" presStyleLbl="revTx" presStyleIdx="0" presStyleCnt="0">
        <dgm:presLayoutVars>
          <dgm:chMax val="0"/>
          <dgm:chPref val="0"/>
          <dgm:bulletEnabled val="1"/>
        </dgm:presLayoutVars>
      </dgm:prSet>
      <dgm:spPr/>
    </dgm:pt>
    <dgm:pt modelId="{7E696F2F-BF98-A840-9DFE-F268D2FD23DD}" type="pres">
      <dgm:prSet presAssocID="{57F9C87E-9A04-C74D-843E-26AB2A20F96A}" presName="circ2" presStyleLbl="vennNode1" presStyleIdx="1" presStyleCnt="2"/>
      <dgm:spPr/>
    </dgm:pt>
    <dgm:pt modelId="{09491D1E-CDE4-BC4A-9EED-B5457CC3AC37}" type="pres">
      <dgm:prSet presAssocID="{57F9C87E-9A04-C74D-843E-26AB2A20F96A}" presName="circ2Tx" presStyleLbl="revTx" presStyleIdx="0" presStyleCnt="0">
        <dgm:presLayoutVars>
          <dgm:chMax val="0"/>
          <dgm:chPref val="0"/>
          <dgm:bulletEnabled val="1"/>
        </dgm:presLayoutVars>
      </dgm:prSet>
      <dgm:spPr/>
    </dgm:pt>
  </dgm:ptLst>
  <dgm:cxnLst>
    <dgm:cxn modelId="{E2D8D445-4D7D-B343-B612-5DF84720C1DC}" type="presOf" srcId="{FC79AD54-BA3B-5443-9A56-017471BFEDF3}" destId="{36C36BC5-832E-B343-90B4-D0172068F37C}" srcOrd="0" destOrd="0" presId="urn:microsoft.com/office/officeart/2005/8/layout/venn1"/>
    <dgm:cxn modelId="{1B90B86C-9F7E-F44D-AAF1-8001D83C068B}" type="presOf" srcId="{886CCA7A-1712-BC4A-8EFC-B01119898AAD}" destId="{E9083057-8CED-7649-9381-720686B85D14}" srcOrd="0" destOrd="0" presId="urn:microsoft.com/office/officeart/2005/8/layout/venn1"/>
    <dgm:cxn modelId="{2D27B28F-8576-534A-AEE6-2C84A0D68873}" type="presOf" srcId="{886CCA7A-1712-BC4A-8EFC-B01119898AAD}" destId="{0A3B0F75-D3AC-2C4A-9F31-83CC99FD7302}" srcOrd="1" destOrd="0" presId="urn:microsoft.com/office/officeart/2005/8/layout/venn1"/>
    <dgm:cxn modelId="{71B7E3D1-3A25-1F45-9F84-402F11BB4E80}" type="presOf" srcId="{57F9C87E-9A04-C74D-843E-26AB2A20F96A}" destId="{7E696F2F-BF98-A840-9DFE-F268D2FD23DD}" srcOrd="0" destOrd="0" presId="urn:microsoft.com/office/officeart/2005/8/layout/venn1"/>
    <dgm:cxn modelId="{7DEFE3E6-F999-A341-BE57-CD48704EABEB}" srcId="{FC79AD54-BA3B-5443-9A56-017471BFEDF3}" destId="{57F9C87E-9A04-C74D-843E-26AB2A20F96A}" srcOrd="1" destOrd="0" parTransId="{BF0B1E72-D957-5C48-9DAB-9C9AE6D9BF1D}" sibTransId="{F05771B7-5770-EB4A-85F1-3A4AF2FFFB3D}"/>
    <dgm:cxn modelId="{DCA35FE8-A0B0-5742-8869-51D77D654846}" type="presOf" srcId="{57F9C87E-9A04-C74D-843E-26AB2A20F96A}" destId="{09491D1E-CDE4-BC4A-9EED-B5457CC3AC37}" srcOrd="1" destOrd="0" presId="urn:microsoft.com/office/officeart/2005/8/layout/venn1"/>
    <dgm:cxn modelId="{0BD534F8-ED11-5C46-8159-1FDDC127AB5D}" srcId="{FC79AD54-BA3B-5443-9A56-017471BFEDF3}" destId="{886CCA7A-1712-BC4A-8EFC-B01119898AAD}" srcOrd="0" destOrd="0" parTransId="{E0D3AA22-8587-8744-9378-00AD9FD3B7CE}" sibTransId="{0D6864C2-4B75-C940-814E-69F203CE07FB}"/>
    <dgm:cxn modelId="{249C8197-9319-DB43-BF08-48C3D351DAC1}" type="presParOf" srcId="{36C36BC5-832E-B343-90B4-D0172068F37C}" destId="{E9083057-8CED-7649-9381-720686B85D14}" srcOrd="0" destOrd="0" presId="urn:microsoft.com/office/officeart/2005/8/layout/venn1"/>
    <dgm:cxn modelId="{4C724C27-ED4A-194D-BB90-2FC4903E89EA}" type="presParOf" srcId="{36C36BC5-832E-B343-90B4-D0172068F37C}" destId="{0A3B0F75-D3AC-2C4A-9F31-83CC99FD7302}" srcOrd="1" destOrd="0" presId="urn:microsoft.com/office/officeart/2005/8/layout/venn1"/>
    <dgm:cxn modelId="{C18DFB1A-5322-4045-87B7-13C472C11DCF}" type="presParOf" srcId="{36C36BC5-832E-B343-90B4-D0172068F37C}" destId="{7E696F2F-BF98-A840-9DFE-F268D2FD23DD}" srcOrd="2" destOrd="0" presId="urn:microsoft.com/office/officeart/2005/8/layout/venn1"/>
    <dgm:cxn modelId="{745BB5CF-2DC1-8D4F-9E3D-74DBCEE16336}" type="presParOf" srcId="{36C36BC5-832E-B343-90B4-D0172068F37C}" destId="{09491D1E-CDE4-BC4A-9EED-B5457CC3AC37}"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4C63A8-4896-4254-9DC1-C76DA1FE0B30}" type="doc">
      <dgm:prSet loTypeId="urn:microsoft.com/office/officeart/2016/7/layout/BasicLinearProcessNumbered" loCatId="process" qsTypeId="urn:microsoft.com/office/officeart/2005/8/quickstyle/simple2" qsCatId="simple" csTypeId="urn:microsoft.com/office/officeart/2005/8/colors/colorful5" csCatId="colorful" phldr="1"/>
      <dgm:spPr/>
      <dgm:t>
        <a:bodyPr/>
        <a:lstStyle/>
        <a:p>
          <a:endParaRPr lang="en-US"/>
        </a:p>
      </dgm:t>
    </dgm:pt>
    <dgm:pt modelId="{094FC125-87F1-46C1-BF10-EE04DB5574FD}">
      <dgm:prSet custT="1"/>
      <dgm:spPr/>
      <dgm:t>
        <a:bodyPr/>
        <a:lstStyle/>
        <a:p>
          <a:r>
            <a:rPr lang="en-US" sz="2400" dirty="0" err="1">
              <a:latin typeface="Aptos" panose="020B0004020202020204" pitchFamily="34" charset="0"/>
            </a:rPr>
            <a:t>Koncentruojamasi</a:t>
          </a:r>
          <a:r>
            <a:rPr lang="en-US" sz="2400" dirty="0">
              <a:latin typeface="Aptos" panose="020B0004020202020204" pitchFamily="34" charset="0"/>
            </a:rPr>
            <a:t> </a:t>
          </a:r>
          <a:r>
            <a:rPr lang="en-US" sz="2400" dirty="0" err="1">
              <a:latin typeface="Aptos" panose="020B0004020202020204" pitchFamily="34" charset="0"/>
            </a:rPr>
            <a:t>į</a:t>
          </a:r>
          <a:r>
            <a:rPr lang="en-US" sz="2400" dirty="0">
              <a:latin typeface="Aptos" panose="020B0004020202020204" pitchFamily="34" charset="0"/>
            </a:rPr>
            <a:t> </a:t>
          </a:r>
          <a:r>
            <a:rPr lang="en-US" sz="2400" dirty="0" err="1">
              <a:latin typeface="Aptos" panose="020B0004020202020204" pitchFamily="34" charset="0"/>
            </a:rPr>
            <a:t>pozityvius</a:t>
          </a:r>
          <a:r>
            <a:rPr lang="en-US" sz="2400" dirty="0">
              <a:latin typeface="Aptos" panose="020B0004020202020204" pitchFamily="34" charset="0"/>
            </a:rPr>
            <a:t> </a:t>
          </a:r>
          <a:r>
            <a:rPr lang="en-US" sz="2400" dirty="0" err="1">
              <a:latin typeface="Aptos" panose="020B0004020202020204" pitchFamily="34" charset="0"/>
            </a:rPr>
            <a:t>su</a:t>
          </a:r>
          <a:r>
            <a:rPr lang="en-US" sz="2400" dirty="0">
              <a:latin typeface="Aptos" panose="020B0004020202020204" pitchFamily="34" charset="0"/>
            </a:rPr>
            <a:t> </a:t>
          </a:r>
          <a:r>
            <a:rPr lang="en-US" sz="2400" dirty="0" err="1">
              <a:latin typeface="Aptos" panose="020B0004020202020204" pitchFamily="34" charset="0"/>
            </a:rPr>
            <a:t>mokytojo</a:t>
          </a:r>
          <a:r>
            <a:rPr lang="en-US" sz="2400" dirty="0">
              <a:latin typeface="Aptos" panose="020B0004020202020204" pitchFamily="34" charset="0"/>
            </a:rPr>
            <a:t> </a:t>
          </a:r>
          <a:r>
            <a:rPr lang="en-US" sz="2400" dirty="0" err="1">
              <a:latin typeface="Aptos" panose="020B0004020202020204" pitchFamily="34" charset="0"/>
            </a:rPr>
            <a:t>veikla</a:t>
          </a:r>
          <a:r>
            <a:rPr lang="en-US" sz="2400" dirty="0">
              <a:latin typeface="Aptos" panose="020B0004020202020204" pitchFamily="34" charset="0"/>
            </a:rPr>
            <a:t> </a:t>
          </a:r>
          <a:r>
            <a:rPr lang="en-US" sz="2400" dirty="0" err="1">
              <a:latin typeface="Aptos" panose="020B0004020202020204" pitchFamily="34" charset="0"/>
            </a:rPr>
            <a:t>susijusius</a:t>
          </a:r>
          <a:r>
            <a:rPr lang="en-US" sz="2400" dirty="0">
              <a:latin typeface="Aptos" panose="020B0004020202020204" pitchFamily="34" charset="0"/>
            </a:rPr>
            <a:t> </a:t>
          </a:r>
          <a:r>
            <a:rPr lang="en-US" sz="2400" dirty="0" err="1">
              <a:latin typeface="Aptos" panose="020B0004020202020204" pitchFamily="34" charset="0"/>
            </a:rPr>
            <a:t>reiškinius</a:t>
          </a:r>
          <a:r>
            <a:rPr lang="en-US" sz="2400" dirty="0">
              <a:latin typeface="Aptos" panose="020B0004020202020204" pitchFamily="34" charset="0"/>
            </a:rPr>
            <a:t> – </a:t>
          </a:r>
          <a:r>
            <a:rPr lang="en-US" sz="2400" dirty="0" err="1">
              <a:latin typeface="Aptos" panose="020B0004020202020204" pitchFamily="34" charset="0"/>
            </a:rPr>
            <a:t>mokytojo</a:t>
          </a:r>
          <a:r>
            <a:rPr lang="en-US" sz="2400" dirty="0">
              <a:latin typeface="Aptos" panose="020B0004020202020204" pitchFamily="34" charset="0"/>
            </a:rPr>
            <a:t> </a:t>
          </a:r>
          <a:r>
            <a:rPr lang="en-US" sz="2400" dirty="0" err="1">
              <a:latin typeface="Aptos" panose="020B0004020202020204" pitchFamily="34" charset="0"/>
            </a:rPr>
            <a:t>galią</a:t>
          </a:r>
          <a:endParaRPr lang="en-US" sz="2400" dirty="0">
            <a:latin typeface="Aptos" panose="020B0004020202020204" pitchFamily="34" charset="0"/>
          </a:endParaRPr>
        </a:p>
      </dgm:t>
    </dgm:pt>
    <dgm:pt modelId="{C9EA2593-F73B-44D2-89E7-043620EE4885}" type="parTrans" cxnId="{94D3510E-7642-4EC0-9033-38794ACC80EE}">
      <dgm:prSet/>
      <dgm:spPr/>
      <dgm:t>
        <a:bodyPr/>
        <a:lstStyle/>
        <a:p>
          <a:endParaRPr lang="en-US"/>
        </a:p>
      </dgm:t>
    </dgm:pt>
    <dgm:pt modelId="{4E5DA3C6-E895-4161-94D8-ED665B679ADF}" type="sibTrans" cxnId="{94D3510E-7642-4EC0-9033-38794ACC80EE}">
      <dgm:prSet phldrT="1" phldr="0"/>
      <dgm:spPr/>
      <dgm:t>
        <a:bodyPr/>
        <a:lstStyle/>
        <a:p>
          <a:r>
            <a:rPr lang="en-US"/>
            <a:t>1</a:t>
          </a:r>
        </a:p>
      </dgm:t>
    </dgm:pt>
    <dgm:pt modelId="{D5E31221-EB50-4922-B04C-6CD891E035C1}">
      <dgm:prSet custT="1"/>
      <dgm:spPr/>
      <dgm:t>
        <a:bodyPr/>
        <a:lstStyle/>
        <a:p>
          <a:r>
            <a:rPr lang="en-US" sz="2000" dirty="0" err="1">
              <a:latin typeface="Aptos" panose="020B0004020202020204" pitchFamily="34" charset="0"/>
            </a:rPr>
            <a:t>Kokia</a:t>
          </a:r>
          <a:r>
            <a:rPr lang="en-US" sz="2000" dirty="0">
              <a:latin typeface="Aptos" panose="020B0004020202020204" pitchFamily="34" charset="0"/>
            </a:rPr>
            <a:t> </a:t>
          </a:r>
          <a:r>
            <a:rPr lang="en-US" sz="2000" dirty="0" err="1">
              <a:latin typeface="Aptos" panose="020B0004020202020204" pitchFamily="34" charset="0"/>
            </a:rPr>
            <a:t>organizaciniai</a:t>
          </a:r>
          <a:r>
            <a:rPr lang="en-US" sz="2000" dirty="0">
              <a:latin typeface="Aptos" panose="020B0004020202020204" pitchFamily="34" charset="0"/>
            </a:rPr>
            <a:t> </a:t>
          </a:r>
          <a:r>
            <a:rPr lang="en-US" sz="2000" dirty="0" err="1">
              <a:latin typeface="Aptos" panose="020B0004020202020204" pitchFamily="34" charset="0"/>
            </a:rPr>
            <a:t>veiksniai</a:t>
          </a:r>
          <a:r>
            <a:rPr lang="en-US" sz="2000" dirty="0">
              <a:latin typeface="Aptos" panose="020B0004020202020204" pitchFamily="34" charset="0"/>
            </a:rPr>
            <a:t>, </a:t>
          </a:r>
          <a:r>
            <a:rPr lang="en-US" sz="2000" dirty="0" err="1">
              <a:latin typeface="Aptos" panose="020B0004020202020204" pitchFamily="34" charset="0"/>
            </a:rPr>
            <a:t>vadovų</a:t>
          </a:r>
          <a:r>
            <a:rPr lang="en-US" sz="2000" dirty="0">
              <a:latin typeface="Aptos" panose="020B0004020202020204" pitchFamily="34" charset="0"/>
            </a:rPr>
            <a:t> </a:t>
          </a:r>
          <a:r>
            <a:rPr lang="en-US" sz="2000" dirty="0" err="1">
              <a:latin typeface="Aptos" panose="020B0004020202020204" pitchFamily="34" charset="0"/>
            </a:rPr>
            <a:t>elgesys</a:t>
          </a:r>
          <a:r>
            <a:rPr lang="en-US" sz="2000" dirty="0">
              <a:latin typeface="Aptos" panose="020B0004020202020204" pitchFamily="34" charset="0"/>
            </a:rPr>
            <a:t>, </a:t>
          </a:r>
          <a:r>
            <a:rPr lang="en-US" sz="2000" dirty="0" err="1">
              <a:latin typeface="Aptos" panose="020B0004020202020204" pitchFamily="34" charset="0"/>
            </a:rPr>
            <a:t>mokytojų</a:t>
          </a:r>
          <a:r>
            <a:rPr lang="en-US" sz="2000" dirty="0">
              <a:latin typeface="Aptos" panose="020B0004020202020204" pitchFamily="34" charset="0"/>
            </a:rPr>
            <a:t> </a:t>
          </a:r>
          <a:r>
            <a:rPr lang="en-US" sz="2000" dirty="0" err="1">
              <a:latin typeface="Aptos" panose="020B0004020202020204" pitchFamily="34" charset="0"/>
            </a:rPr>
            <a:t>vidiniai</a:t>
          </a:r>
          <a:r>
            <a:rPr lang="en-US" sz="2000" dirty="0">
              <a:latin typeface="Aptos" panose="020B0004020202020204" pitchFamily="34" charset="0"/>
            </a:rPr>
            <a:t> </a:t>
          </a:r>
          <a:r>
            <a:rPr lang="en-US" sz="2000" dirty="0" err="1">
              <a:latin typeface="Aptos" panose="020B0004020202020204" pitchFamily="34" charset="0"/>
            </a:rPr>
            <a:t>ištekliai</a:t>
          </a:r>
          <a:r>
            <a:rPr lang="en-US" sz="2000" dirty="0">
              <a:latin typeface="Aptos" panose="020B0004020202020204" pitchFamily="34" charset="0"/>
            </a:rPr>
            <a:t> </a:t>
          </a:r>
          <a:r>
            <a:rPr lang="en-US" sz="2000" dirty="0" err="1">
              <a:latin typeface="Aptos" panose="020B0004020202020204" pitchFamily="34" charset="0"/>
            </a:rPr>
            <a:t>stiprina</a:t>
          </a:r>
          <a:r>
            <a:rPr lang="en-US" sz="2000" dirty="0">
              <a:latin typeface="Aptos" panose="020B0004020202020204" pitchFamily="34" charset="0"/>
            </a:rPr>
            <a:t> </a:t>
          </a:r>
          <a:r>
            <a:rPr lang="en-US" sz="2000" dirty="0" err="1">
              <a:latin typeface="Aptos" panose="020B0004020202020204" pitchFamily="34" charset="0"/>
            </a:rPr>
            <a:t>mokytojo</a:t>
          </a:r>
          <a:r>
            <a:rPr lang="en-US" sz="2000" dirty="0">
              <a:latin typeface="Aptos" panose="020B0004020202020204" pitchFamily="34" charset="0"/>
            </a:rPr>
            <a:t> </a:t>
          </a:r>
          <a:r>
            <a:rPr lang="en-US" sz="2000" dirty="0" err="1">
              <a:latin typeface="Aptos" panose="020B0004020202020204" pitchFamily="34" charset="0"/>
            </a:rPr>
            <a:t>galią</a:t>
          </a:r>
          <a:endParaRPr lang="en-US" sz="2000" dirty="0">
            <a:latin typeface="Aptos" panose="020B0004020202020204" pitchFamily="34" charset="0"/>
          </a:endParaRPr>
        </a:p>
      </dgm:t>
    </dgm:pt>
    <dgm:pt modelId="{0AB79281-F56A-48D2-A461-AB38DC0F1FE3}" type="parTrans" cxnId="{132085A2-9723-4598-8518-30AA593C273E}">
      <dgm:prSet/>
      <dgm:spPr/>
      <dgm:t>
        <a:bodyPr/>
        <a:lstStyle/>
        <a:p>
          <a:endParaRPr lang="en-US"/>
        </a:p>
      </dgm:t>
    </dgm:pt>
    <dgm:pt modelId="{5B1CEF8B-8C3B-4577-A753-F7B57452FBB0}" type="sibTrans" cxnId="{132085A2-9723-4598-8518-30AA593C273E}">
      <dgm:prSet phldrT="2" phldr="0"/>
      <dgm:spPr/>
      <dgm:t>
        <a:bodyPr/>
        <a:lstStyle/>
        <a:p>
          <a:r>
            <a:rPr lang="en-US"/>
            <a:t>2</a:t>
          </a:r>
        </a:p>
      </dgm:t>
    </dgm:pt>
    <dgm:pt modelId="{E2965429-DB1A-4263-B973-75389BCED524}">
      <dgm:prSet/>
      <dgm:spPr/>
      <dgm:t>
        <a:bodyPr/>
        <a:lstStyle/>
        <a:p>
          <a:r>
            <a:rPr lang="en-US" dirty="0" err="1">
              <a:latin typeface="Aptos" panose="020B0004020202020204" pitchFamily="34" charset="0"/>
            </a:rPr>
            <a:t>Mokyklos</a:t>
          </a:r>
          <a:r>
            <a:rPr lang="en-US" dirty="0">
              <a:latin typeface="Aptos" panose="020B0004020202020204" pitchFamily="34" charset="0"/>
            </a:rPr>
            <a:t> </a:t>
          </a:r>
          <a:r>
            <a:rPr lang="en-US" dirty="0" err="1">
              <a:latin typeface="Aptos" panose="020B0004020202020204" pitchFamily="34" charset="0"/>
            </a:rPr>
            <a:t>kaip</a:t>
          </a:r>
          <a:r>
            <a:rPr lang="en-US" dirty="0">
              <a:latin typeface="Aptos" panose="020B0004020202020204" pitchFamily="34" charset="0"/>
            </a:rPr>
            <a:t> </a:t>
          </a:r>
          <a:r>
            <a:rPr lang="en-US" dirty="0" err="1">
              <a:latin typeface="Aptos" panose="020B0004020202020204" pitchFamily="34" charset="0"/>
            </a:rPr>
            <a:t>besimokančios</a:t>
          </a:r>
          <a:r>
            <a:rPr lang="en-US" dirty="0">
              <a:latin typeface="Aptos" panose="020B0004020202020204" pitchFamily="34" charset="0"/>
            </a:rPr>
            <a:t> </a:t>
          </a:r>
          <a:r>
            <a:rPr lang="en-US" dirty="0" err="1">
              <a:latin typeface="Aptos" panose="020B0004020202020204" pitchFamily="34" charset="0"/>
            </a:rPr>
            <a:t>bendruomenės</a:t>
          </a:r>
          <a:r>
            <a:rPr lang="en-US" dirty="0">
              <a:latin typeface="Aptos" panose="020B0004020202020204" pitchFamily="34" charset="0"/>
            </a:rPr>
            <a:t> </a:t>
          </a:r>
          <a:r>
            <a:rPr lang="en-US" dirty="0" err="1">
              <a:latin typeface="Aptos" panose="020B0004020202020204" pitchFamily="34" charset="0"/>
            </a:rPr>
            <a:t>stiprinimo</a:t>
          </a:r>
          <a:r>
            <a:rPr lang="en-US" dirty="0">
              <a:latin typeface="Aptos" panose="020B0004020202020204" pitchFamily="34" charset="0"/>
            </a:rPr>
            <a:t> </a:t>
          </a:r>
          <a:r>
            <a:rPr lang="en-US" dirty="0" err="1">
              <a:latin typeface="Aptos" panose="020B0004020202020204" pitchFamily="34" charset="0"/>
            </a:rPr>
            <a:t>poreikiai</a:t>
          </a:r>
          <a:endParaRPr lang="en-US" dirty="0">
            <a:latin typeface="Aptos" panose="020B0004020202020204" pitchFamily="34" charset="0"/>
          </a:endParaRPr>
        </a:p>
      </dgm:t>
    </dgm:pt>
    <dgm:pt modelId="{EE94679A-47B0-48E3-917C-C0C4BE84BFB7}" type="parTrans" cxnId="{E80DDF0A-1441-4612-B612-969408D2EA32}">
      <dgm:prSet/>
      <dgm:spPr/>
      <dgm:t>
        <a:bodyPr/>
        <a:lstStyle/>
        <a:p>
          <a:endParaRPr lang="en-US"/>
        </a:p>
      </dgm:t>
    </dgm:pt>
    <dgm:pt modelId="{1BDC5A98-610F-4518-80E3-CDBBCBBD6196}" type="sibTrans" cxnId="{E80DDF0A-1441-4612-B612-969408D2EA32}">
      <dgm:prSet phldrT="3" phldr="0"/>
      <dgm:spPr/>
      <dgm:t>
        <a:bodyPr/>
        <a:lstStyle/>
        <a:p>
          <a:r>
            <a:rPr lang="en-US"/>
            <a:t>3</a:t>
          </a:r>
        </a:p>
      </dgm:t>
    </dgm:pt>
    <dgm:pt modelId="{25E83EB8-328E-6C48-A82D-7ABE4F820BD2}" type="pres">
      <dgm:prSet presAssocID="{454C63A8-4896-4254-9DC1-C76DA1FE0B30}" presName="Name0" presStyleCnt="0">
        <dgm:presLayoutVars>
          <dgm:animLvl val="lvl"/>
          <dgm:resizeHandles val="exact"/>
        </dgm:presLayoutVars>
      </dgm:prSet>
      <dgm:spPr/>
    </dgm:pt>
    <dgm:pt modelId="{25ED2932-E56E-4542-9BF7-C3AA84663745}" type="pres">
      <dgm:prSet presAssocID="{094FC125-87F1-46C1-BF10-EE04DB5574FD}" presName="compositeNode" presStyleCnt="0">
        <dgm:presLayoutVars>
          <dgm:bulletEnabled val="1"/>
        </dgm:presLayoutVars>
      </dgm:prSet>
      <dgm:spPr/>
    </dgm:pt>
    <dgm:pt modelId="{C1378A3B-E04E-E541-A775-1EFB65C23577}" type="pres">
      <dgm:prSet presAssocID="{094FC125-87F1-46C1-BF10-EE04DB5574FD}" presName="bgRect" presStyleLbl="bgAccFollowNode1" presStyleIdx="0" presStyleCnt="3"/>
      <dgm:spPr/>
    </dgm:pt>
    <dgm:pt modelId="{EB174B8B-2D4B-5949-A162-437E6E0D5D99}" type="pres">
      <dgm:prSet presAssocID="{4E5DA3C6-E895-4161-94D8-ED665B679ADF}" presName="sibTransNodeCircle" presStyleLbl="alignNode1" presStyleIdx="0" presStyleCnt="6">
        <dgm:presLayoutVars>
          <dgm:chMax val="0"/>
          <dgm:bulletEnabled/>
        </dgm:presLayoutVars>
      </dgm:prSet>
      <dgm:spPr/>
    </dgm:pt>
    <dgm:pt modelId="{077E466A-746C-954C-A797-E831EF282F5B}" type="pres">
      <dgm:prSet presAssocID="{094FC125-87F1-46C1-BF10-EE04DB5574FD}" presName="bottomLine" presStyleLbl="alignNode1" presStyleIdx="1" presStyleCnt="6">
        <dgm:presLayoutVars/>
      </dgm:prSet>
      <dgm:spPr/>
    </dgm:pt>
    <dgm:pt modelId="{47B18E0B-6D0A-AC42-9CC7-A92290F5B520}" type="pres">
      <dgm:prSet presAssocID="{094FC125-87F1-46C1-BF10-EE04DB5574FD}" presName="nodeText" presStyleLbl="bgAccFollowNode1" presStyleIdx="0" presStyleCnt="3">
        <dgm:presLayoutVars>
          <dgm:bulletEnabled val="1"/>
        </dgm:presLayoutVars>
      </dgm:prSet>
      <dgm:spPr/>
    </dgm:pt>
    <dgm:pt modelId="{7115AB78-73F3-E046-AE41-F4BBC7F1055D}" type="pres">
      <dgm:prSet presAssocID="{4E5DA3C6-E895-4161-94D8-ED665B679ADF}" presName="sibTrans" presStyleCnt="0"/>
      <dgm:spPr/>
    </dgm:pt>
    <dgm:pt modelId="{7975513F-6FB8-414A-BC1C-78AC218C3BEE}" type="pres">
      <dgm:prSet presAssocID="{D5E31221-EB50-4922-B04C-6CD891E035C1}" presName="compositeNode" presStyleCnt="0">
        <dgm:presLayoutVars>
          <dgm:bulletEnabled val="1"/>
        </dgm:presLayoutVars>
      </dgm:prSet>
      <dgm:spPr/>
    </dgm:pt>
    <dgm:pt modelId="{EE06932C-6928-0741-B3F0-695421FF5FFA}" type="pres">
      <dgm:prSet presAssocID="{D5E31221-EB50-4922-B04C-6CD891E035C1}" presName="bgRect" presStyleLbl="bgAccFollowNode1" presStyleIdx="1" presStyleCnt="3"/>
      <dgm:spPr/>
    </dgm:pt>
    <dgm:pt modelId="{E3FAC877-0334-7749-83EC-7012667BF207}" type="pres">
      <dgm:prSet presAssocID="{5B1CEF8B-8C3B-4577-A753-F7B57452FBB0}" presName="sibTransNodeCircle" presStyleLbl="alignNode1" presStyleIdx="2" presStyleCnt="6">
        <dgm:presLayoutVars>
          <dgm:chMax val="0"/>
          <dgm:bulletEnabled/>
        </dgm:presLayoutVars>
      </dgm:prSet>
      <dgm:spPr/>
    </dgm:pt>
    <dgm:pt modelId="{E33530C5-FFAB-0B44-B914-FDB651547F9C}" type="pres">
      <dgm:prSet presAssocID="{D5E31221-EB50-4922-B04C-6CD891E035C1}" presName="bottomLine" presStyleLbl="alignNode1" presStyleIdx="3" presStyleCnt="6">
        <dgm:presLayoutVars/>
      </dgm:prSet>
      <dgm:spPr/>
    </dgm:pt>
    <dgm:pt modelId="{365A71E1-014D-2543-BC83-A19D751A9490}" type="pres">
      <dgm:prSet presAssocID="{D5E31221-EB50-4922-B04C-6CD891E035C1}" presName="nodeText" presStyleLbl="bgAccFollowNode1" presStyleIdx="1" presStyleCnt="3">
        <dgm:presLayoutVars>
          <dgm:bulletEnabled val="1"/>
        </dgm:presLayoutVars>
      </dgm:prSet>
      <dgm:spPr/>
    </dgm:pt>
    <dgm:pt modelId="{317D02FB-3505-194C-959A-78AE4C165AC0}" type="pres">
      <dgm:prSet presAssocID="{5B1CEF8B-8C3B-4577-A753-F7B57452FBB0}" presName="sibTrans" presStyleCnt="0"/>
      <dgm:spPr/>
    </dgm:pt>
    <dgm:pt modelId="{9F632B2F-7A35-2B48-B475-4DE8BBBCDC44}" type="pres">
      <dgm:prSet presAssocID="{E2965429-DB1A-4263-B973-75389BCED524}" presName="compositeNode" presStyleCnt="0">
        <dgm:presLayoutVars>
          <dgm:bulletEnabled val="1"/>
        </dgm:presLayoutVars>
      </dgm:prSet>
      <dgm:spPr/>
    </dgm:pt>
    <dgm:pt modelId="{52C815A7-8D25-D342-A30F-DDD461EF3E3E}" type="pres">
      <dgm:prSet presAssocID="{E2965429-DB1A-4263-B973-75389BCED524}" presName="bgRect" presStyleLbl="bgAccFollowNode1" presStyleIdx="2" presStyleCnt="3"/>
      <dgm:spPr/>
    </dgm:pt>
    <dgm:pt modelId="{A2236F80-4939-C44C-9901-D3B70D26CCD5}" type="pres">
      <dgm:prSet presAssocID="{1BDC5A98-610F-4518-80E3-CDBBCBBD6196}" presName="sibTransNodeCircle" presStyleLbl="alignNode1" presStyleIdx="4" presStyleCnt="6">
        <dgm:presLayoutVars>
          <dgm:chMax val="0"/>
          <dgm:bulletEnabled/>
        </dgm:presLayoutVars>
      </dgm:prSet>
      <dgm:spPr/>
    </dgm:pt>
    <dgm:pt modelId="{4C569345-67E7-BD41-8246-53C6D70146AC}" type="pres">
      <dgm:prSet presAssocID="{E2965429-DB1A-4263-B973-75389BCED524}" presName="bottomLine" presStyleLbl="alignNode1" presStyleIdx="5" presStyleCnt="6">
        <dgm:presLayoutVars/>
      </dgm:prSet>
      <dgm:spPr/>
    </dgm:pt>
    <dgm:pt modelId="{FFE15167-A825-3E47-9B87-FF56B102523A}" type="pres">
      <dgm:prSet presAssocID="{E2965429-DB1A-4263-B973-75389BCED524}" presName="nodeText" presStyleLbl="bgAccFollowNode1" presStyleIdx="2" presStyleCnt="3">
        <dgm:presLayoutVars>
          <dgm:bulletEnabled val="1"/>
        </dgm:presLayoutVars>
      </dgm:prSet>
      <dgm:spPr/>
    </dgm:pt>
  </dgm:ptLst>
  <dgm:cxnLst>
    <dgm:cxn modelId="{A64B4908-251F-414B-A812-E2E4EE90D3B4}" type="presOf" srcId="{D5E31221-EB50-4922-B04C-6CD891E035C1}" destId="{EE06932C-6928-0741-B3F0-695421FF5FFA}" srcOrd="0" destOrd="0" presId="urn:microsoft.com/office/officeart/2016/7/layout/BasicLinearProcessNumbered"/>
    <dgm:cxn modelId="{E80DDF0A-1441-4612-B612-969408D2EA32}" srcId="{454C63A8-4896-4254-9DC1-C76DA1FE0B30}" destId="{E2965429-DB1A-4263-B973-75389BCED524}" srcOrd="2" destOrd="0" parTransId="{EE94679A-47B0-48E3-917C-C0C4BE84BFB7}" sibTransId="{1BDC5A98-610F-4518-80E3-CDBBCBBD6196}"/>
    <dgm:cxn modelId="{94D3510E-7642-4EC0-9033-38794ACC80EE}" srcId="{454C63A8-4896-4254-9DC1-C76DA1FE0B30}" destId="{094FC125-87F1-46C1-BF10-EE04DB5574FD}" srcOrd="0" destOrd="0" parTransId="{C9EA2593-F73B-44D2-89E7-043620EE4885}" sibTransId="{4E5DA3C6-E895-4161-94D8-ED665B679ADF}"/>
    <dgm:cxn modelId="{96B41724-E506-4F40-B55A-4B2069DFD63F}" type="presOf" srcId="{E2965429-DB1A-4263-B973-75389BCED524}" destId="{FFE15167-A825-3E47-9B87-FF56B102523A}" srcOrd="1" destOrd="0" presId="urn:microsoft.com/office/officeart/2016/7/layout/BasicLinearProcessNumbered"/>
    <dgm:cxn modelId="{1EC2FE2E-1F09-A54E-BA84-C0BB774BEAB6}" type="presOf" srcId="{094FC125-87F1-46C1-BF10-EE04DB5574FD}" destId="{C1378A3B-E04E-E541-A775-1EFB65C23577}" srcOrd="0" destOrd="0" presId="urn:microsoft.com/office/officeart/2016/7/layout/BasicLinearProcessNumbered"/>
    <dgm:cxn modelId="{D2710A47-2212-0E49-ADEA-A9FECFB6E5A0}" type="presOf" srcId="{5B1CEF8B-8C3B-4577-A753-F7B57452FBB0}" destId="{E3FAC877-0334-7749-83EC-7012667BF207}" srcOrd="0" destOrd="0" presId="urn:microsoft.com/office/officeart/2016/7/layout/BasicLinearProcessNumbered"/>
    <dgm:cxn modelId="{98F0B05E-0723-4441-A700-1885809910EE}" type="presOf" srcId="{454C63A8-4896-4254-9DC1-C76DA1FE0B30}" destId="{25E83EB8-328E-6C48-A82D-7ABE4F820BD2}" srcOrd="0" destOrd="0" presId="urn:microsoft.com/office/officeart/2016/7/layout/BasicLinearProcessNumbered"/>
    <dgm:cxn modelId="{132085A2-9723-4598-8518-30AA593C273E}" srcId="{454C63A8-4896-4254-9DC1-C76DA1FE0B30}" destId="{D5E31221-EB50-4922-B04C-6CD891E035C1}" srcOrd="1" destOrd="0" parTransId="{0AB79281-F56A-48D2-A461-AB38DC0F1FE3}" sibTransId="{5B1CEF8B-8C3B-4577-A753-F7B57452FBB0}"/>
    <dgm:cxn modelId="{D89918A8-E465-3F4B-B479-0B965195B2DA}" type="presOf" srcId="{D5E31221-EB50-4922-B04C-6CD891E035C1}" destId="{365A71E1-014D-2543-BC83-A19D751A9490}" srcOrd="1" destOrd="0" presId="urn:microsoft.com/office/officeart/2016/7/layout/BasicLinearProcessNumbered"/>
    <dgm:cxn modelId="{386E9BC9-C78E-2D48-9699-EB6672717B6B}" type="presOf" srcId="{094FC125-87F1-46C1-BF10-EE04DB5574FD}" destId="{47B18E0B-6D0A-AC42-9CC7-A92290F5B520}" srcOrd="1" destOrd="0" presId="urn:microsoft.com/office/officeart/2016/7/layout/BasicLinearProcessNumbered"/>
    <dgm:cxn modelId="{9598A0CB-D97B-E144-967A-5325BA0E696D}" type="presOf" srcId="{E2965429-DB1A-4263-B973-75389BCED524}" destId="{52C815A7-8D25-D342-A30F-DDD461EF3E3E}" srcOrd="0" destOrd="0" presId="urn:microsoft.com/office/officeart/2016/7/layout/BasicLinearProcessNumbered"/>
    <dgm:cxn modelId="{B926FAF5-3CC9-E343-87E4-2AC7D13E5B01}" type="presOf" srcId="{4E5DA3C6-E895-4161-94D8-ED665B679ADF}" destId="{EB174B8B-2D4B-5949-A162-437E6E0D5D99}" srcOrd="0" destOrd="0" presId="urn:microsoft.com/office/officeart/2016/7/layout/BasicLinearProcessNumbered"/>
    <dgm:cxn modelId="{A0E477FF-1E06-6248-99AF-07BBE56594E3}" type="presOf" srcId="{1BDC5A98-610F-4518-80E3-CDBBCBBD6196}" destId="{A2236F80-4939-C44C-9901-D3B70D26CCD5}" srcOrd="0" destOrd="0" presId="urn:microsoft.com/office/officeart/2016/7/layout/BasicLinearProcessNumbered"/>
    <dgm:cxn modelId="{51FA1252-D208-8347-82A4-44CB75EE4424}" type="presParOf" srcId="{25E83EB8-328E-6C48-A82D-7ABE4F820BD2}" destId="{25ED2932-E56E-4542-9BF7-C3AA84663745}" srcOrd="0" destOrd="0" presId="urn:microsoft.com/office/officeart/2016/7/layout/BasicLinearProcessNumbered"/>
    <dgm:cxn modelId="{D75D5838-0802-534C-AFC9-385417FE2006}" type="presParOf" srcId="{25ED2932-E56E-4542-9BF7-C3AA84663745}" destId="{C1378A3B-E04E-E541-A775-1EFB65C23577}" srcOrd="0" destOrd="0" presId="urn:microsoft.com/office/officeart/2016/7/layout/BasicLinearProcessNumbered"/>
    <dgm:cxn modelId="{6C2B8F95-505D-1E4A-8323-8C0DBC26D793}" type="presParOf" srcId="{25ED2932-E56E-4542-9BF7-C3AA84663745}" destId="{EB174B8B-2D4B-5949-A162-437E6E0D5D99}" srcOrd="1" destOrd="0" presId="urn:microsoft.com/office/officeart/2016/7/layout/BasicLinearProcessNumbered"/>
    <dgm:cxn modelId="{986A2E3A-C24E-6647-A680-44B50F46895B}" type="presParOf" srcId="{25ED2932-E56E-4542-9BF7-C3AA84663745}" destId="{077E466A-746C-954C-A797-E831EF282F5B}" srcOrd="2" destOrd="0" presId="urn:microsoft.com/office/officeart/2016/7/layout/BasicLinearProcessNumbered"/>
    <dgm:cxn modelId="{BB074B0B-AD5B-184C-9113-F60BAA01EBC0}" type="presParOf" srcId="{25ED2932-E56E-4542-9BF7-C3AA84663745}" destId="{47B18E0B-6D0A-AC42-9CC7-A92290F5B520}" srcOrd="3" destOrd="0" presId="urn:microsoft.com/office/officeart/2016/7/layout/BasicLinearProcessNumbered"/>
    <dgm:cxn modelId="{7F0C8922-3CFC-BC48-88D1-24783D69F37F}" type="presParOf" srcId="{25E83EB8-328E-6C48-A82D-7ABE4F820BD2}" destId="{7115AB78-73F3-E046-AE41-F4BBC7F1055D}" srcOrd="1" destOrd="0" presId="urn:microsoft.com/office/officeart/2016/7/layout/BasicLinearProcessNumbered"/>
    <dgm:cxn modelId="{E22620E8-978D-A945-A5A3-4B728709E848}" type="presParOf" srcId="{25E83EB8-328E-6C48-A82D-7ABE4F820BD2}" destId="{7975513F-6FB8-414A-BC1C-78AC218C3BEE}" srcOrd="2" destOrd="0" presId="urn:microsoft.com/office/officeart/2016/7/layout/BasicLinearProcessNumbered"/>
    <dgm:cxn modelId="{8E1C299B-78E2-F844-AAE5-A08F50748C0A}" type="presParOf" srcId="{7975513F-6FB8-414A-BC1C-78AC218C3BEE}" destId="{EE06932C-6928-0741-B3F0-695421FF5FFA}" srcOrd="0" destOrd="0" presId="urn:microsoft.com/office/officeart/2016/7/layout/BasicLinearProcessNumbered"/>
    <dgm:cxn modelId="{0EC1AF05-A8D1-E045-A3CD-351432ACA665}" type="presParOf" srcId="{7975513F-6FB8-414A-BC1C-78AC218C3BEE}" destId="{E3FAC877-0334-7749-83EC-7012667BF207}" srcOrd="1" destOrd="0" presId="urn:microsoft.com/office/officeart/2016/7/layout/BasicLinearProcessNumbered"/>
    <dgm:cxn modelId="{714F84E2-7720-A949-B041-7995122BA765}" type="presParOf" srcId="{7975513F-6FB8-414A-BC1C-78AC218C3BEE}" destId="{E33530C5-FFAB-0B44-B914-FDB651547F9C}" srcOrd="2" destOrd="0" presId="urn:microsoft.com/office/officeart/2016/7/layout/BasicLinearProcessNumbered"/>
    <dgm:cxn modelId="{EEAE0BEC-A027-1A4D-96AA-463A9421634C}" type="presParOf" srcId="{7975513F-6FB8-414A-BC1C-78AC218C3BEE}" destId="{365A71E1-014D-2543-BC83-A19D751A9490}" srcOrd="3" destOrd="0" presId="urn:microsoft.com/office/officeart/2016/7/layout/BasicLinearProcessNumbered"/>
    <dgm:cxn modelId="{82FB2F0E-87B6-3542-A414-523BF5C0F48D}" type="presParOf" srcId="{25E83EB8-328E-6C48-A82D-7ABE4F820BD2}" destId="{317D02FB-3505-194C-959A-78AE4C165AC0}" srcOrd="3" destOrd="0" presId="urn:microsoft.com/office/officeart/2016/7/layout/BasicLinearProcessNumbered"/>
    <dgm:cxn modelId="{4D98DAB6-E270-9848-84E2-D13435F1A0A5}" type="presParOf" srcId="{25E83EB8-328E-6C48-A82D-7ABE4F820BD2}" destId="{9F632B2F-7A35-2B48-B475-4DE8BBBCDC44}" srcOrd="4" destOrd="0" presId="urn:microsoft.com/office/officeart/2016/7/layout/BasicLinearProcessNumbered"/>
    <dgm:cxn modelId="{BC3C1441-37FB-AC4A-856B-6B2747D93011}" type="presParOf" srcId="{9F632B2F-7A35-2B48-B475-4DE8BBBCDC44}" destId="{52C815A7-8D25-D342-A30F-DDD461EF3E3E}" srcOrd="0" destOrd="0" presId="urn:microsoft.com/office/officeart/2016/7/layout/BasicLinearProcessNumbered"/>
    <dgm:cxn modelId="{C10D4283-23B1-AA4D-B192-CAE60D8CA7BE}" type="presParOf" srcId="{9F632B2F-7A35-2B48-B475-4DE8BBBCDC44}" destId="{A2236F80-4939-C44C-9901-D3B70D26CCD5}" srcOrd="1" destOrd="0" presId="urn:microsoft.com/office/officeart/2016/7/layout/BasicLinearProcessNumbered"/>
    <dgm:cxn modelId="{0B8750F0-B249-BF4F-88F0-45D11C966A1A}" type="presParOf" srcId="{9F632B2F-7A35-2B48-B475-4DE8BBBCDC44}" destId="{4C569345-67E7-BD41-8246-53C6D70146AC}" srcOrd="2" destOrd="0" presId="urn:microsoft.com/office/officeart/2016/7/layout/BasicLinearProcessNumbered"/>
    <dgm:cxn modelId="{84A99366-626E-1348-AB3F-2F6D98A2893D}" type="presParOf" srcId="{9F632B2F-7A35-2B48-B475-4DE8BBBCDC44}" destId="{FFE15167-A825-3E47-9B87-FF56B102523A}"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7A9621-E4DC-154B-80B9-04A05518F6BF}"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C4253F5D-AAD8-BF46-8F7E-6A6436C28931}">
      <dgm:prSet phldrT="[Text]" custT="1"/>
      <dgm:spPr/>
      <dgm:t>
        <a:bodyPr/>
        <a:lstStyle/>
        <a:p>
          <a:r>
            <a:rPr lang="en-GB" sz="3200" b="1" dirty="0" err="1">
              <a:latin typeface="Aptos" panose="020B0004020202020204" pitchFamily="34" charset="0"/>
            </a:rPr>
            <a:t>Atsparumas</a:t>
          </a:r>
          <a:endParaRPr lang="en-GB" sz="3200" b="1" dirty="0">
            <a:latin typeface="Aptos" panose="020B0004020202020204" pitchFamily="34" charset="0"/>
          </a:endParaRPr>
        </a:p>
      </dgm:t>
    </dgm:pt>
    <dgm:pt modelId="{6378121A-CED6-1A4D-8A7B-0D73FE513FE6}" type="parTrans" cxnId="{C5D3B8D2-8192-D948-8C05-966FD1DF7596}">
      <dgm:prSet/>
      <dgm:spPr/>
      <dgm:t>
        <a:bodyPr/>
        <a:lstStyle/>
        <a:p>
          <a:endParaRPr lang="en-GB"/>
        </a:p>
      </dgm:t>
    </dgm:pt>
    <dgm:pt modelId="{5FE7A39B-578E-C843-9388-228B51D8B11F}" type="sibTrans" cxnId="{C5D3B8D2-8192-D948-8C05-966FD1DF7596}">
      <dgm:prSet/>
      <dgm:spPr/>
      <dgm:t>
        <a:bodyPr/>
        <a:lstStyle/>
        <a:p>
          <a:endParaRPr lang="en-GB"/>
        </a:p>
      </dgm:t>
    </dgm:pt>
    <dgm:pt modelId="{0E5B0A83-D42F-C14D-A8E7-F71D9978A40A}">
      <dgm:prSet phldrT="[Text]" custT="1"/>
      <dgm:spPr/>
      <dgm:t>
        <a:bodyPr/>
        <a:lstStyle/>
        <a:p>
          <a:r>
            <a:rPr lang="en-GB" sz="3200" b="1" dirty="0" err="1">
              <a:latin typeface="Aptos" panose="020B0004020202020204" pitchFamily="34" charset="0"/>
            </a:rPr>
            <a:t>Įtrauktis</a:t>
          </a:r>
          <a:endParaRPr lang="en-GB" sz="3200" b="1" dirty="0">
            <a:latin typeface="Aptos" panose="020B0004020202020204" pitchFamily="34" charset="0"/>
          </a:endParaRPr>
        </a:p>
      </dgm:t>
    </dgm:pt>
    <dgm:pt modelId="{D2C6B99E-A654-7F47-8D1C-F0BA7DDFCC80}" type="parTrans" cxnId="{879394C6-9532-0D42-B17C-326C40DB10C1}">
      <dgm:prSet/>
      <dgm:spPr/>
      <dgm:t>
        <a:bodyPr/>
        <a:lstStyle/>
        <a:p>
          <a:endParaRPr lang="en-GB"/>
        </a:p>
      </dgm:t>
    </dgm:pt>
    <dgm:pt modelId="{28A26ACD-FE12-9546-AC5C-1320D1AF757B}" type="sibTrans" cxnId="{879394C6-9532-0D42-B17C-326C40DB10C1}">
      <dgm:prSet/>
      <dgm:spPr/>
      <dgm:t>
        <a:bodyPr/>
        <a:lstStyle/>
        <a:p>
          <a:endParaRPr lang="en-GB"/>
        </a:p>
      </dgm:t>
    </dgm:pt>
    <dgm:pt modelId="{4D6345A6-BEA1-E841-B36B-A1077A1D6728}">
      <dgm:prSet phldrT="[Text]" custT="1"/>
      <dgm:spPr/>
      <dgm:t>
        <a:bodyPr/>
        <a:lstStyle/>
        <a:p>
          <a:r>
            <a:rPr lang="en-GB" sz="2800" b="1" dirty="0" err="1">
              <a:latin typeface="Aptos" panose="020B0004020202020204" pitchFamily="34" charset="0"/>
            </a:rPr>
            <a:t>Inovacijos</a:t>
          </a:r>
          <a:endParaRPr lang="en-GB" sz="2800" b="1" dirty="0">
            <a:latin typeface="Aptos" panose="020B0004020202020204" pitchFamily="34" charset="0"/>
          </a:endParaRPr>
        </a:p>
      </dgm:t>
    </dgm:pt>
    <dgm:pt modelId="{D91F17AA-0B54-C54A-97DE-9B036B7F6D95}" type="parTrans" cxnId="{BBC7F4C2-7799-C042-9484-87E1C8A44460}">
      <dgm:prSet/>
      <dgm:spPr/>
      <dgm:t>
        <a:bodyPr/>
        <a:lstStyle/>
        <a:p>
          <a:endParaRPr lang="en-GB"/>
        </a:p>
      </dgm:t>
    </dgm:pt>
    <dgm:pt modelId="{9B33E68E-4F05-4145-A8C1-5B273DC66673}" type="sibTrans" cxnId="{BBC7F4C2-7799-C042-9484-87E1C8A44460}">
      <dgm:prSet/>
      <dgm:spPr/>
      <dgm:t>
        <a:bodyPr/>
        <a:lstStyle/>
        <a:p>
          <a:endParaRPr lang="en-GB"/>
        </a:p>
      </dgm:t>
    </dgm:pt>
    <dgm:pt modelId="{8A3D09B6-2247-3745-8877-70724D3AECBF}">
      <dgm:prSet phldrT="[Text]" custT="1"/>
      <dgm:spPr/>
      <dgm:t>
        <a:bodyPr/>
        <a:lstStyle/>
        <a:p>
          <a:r>
            <a:rPr lang="en-GB" sz="2400" b="1" dirty="0" err="1">
              <a:latin typeface="Aptos" panose="020B0004020202020204" pitchFamily="34" charset="0"/>
            </a:rPr>
            <a:t>Kokia</a:t>
          </a:r>
          <a:r>
            <a:rPr lang="en-GB" sz="2400" b="1" dirty="0">
              <a:latin typeface="Aptos" panose="020B0004020202020204" pitchFamily="34" charset="0"/>
            </a:rPr>
            <a:t> </a:t>
          </a:r>
          <a:r>
            <a:rPr lang="en-GB" sz="2400" b="1" dirty="0" err="1">
              <a:latin typeface="Aptos" panose="020B0004020202020204" pitchFamily="34" charset="0"/>
            </a:rPr>
            <a:t>uodega</a:t>
          </a:r>
          <a:r>
            <a:rPr lang="en-GB" sz="2400" b="1" dirty="0">
              <a:latin typeface="Aptos" panose="020B0004020202020204" pitchFamily="34" charset="0"/>
            </a:rPr>
            <a:t> </a:t>
          </a:r>
          <a:r>
            <a:rPr lang="en-GB" sz="2400" b="1" dirty="0" err="1">
              <a:latin typeface="Aptos" panose="020B0004020202020204" pitchFamily="34" charset="0"/>
            </a:rPr>
            <a:t>vizgina</a:t>
          </a:r>
          <a:r>
            <a:rPr lang="en-GB" sz="2400" b="1" dirty="0">
              <a:latin typeface="Aptos" panose="020B0004020202020204" pitchFamily="34" charset="0"/>
            </a:rPr>
            <a:t> </a:t>
          </a:r>
          <a:r>
            <a:rPr lang="en-GB" sz="2400" b="1" dirty="0" err="1">
              <a:latin typeface="Aptos" panose="020B0004020202020204" pitchFamily="34" charset="0"/>
            </a:rPr>
            <a:t>švietimo</a:t>
          </a:r>
          <a:r>
            <a:rPr lang="en-GB" sz="2400" b="1" dirty="0">
              <a:latin typeface="Aptos" panose="020B0004020202020204" pitchFamily="34" charset="0"/>
            </a:rPr>
            <a:t> </a:t>
          </a:r>
          <a:r>
            <a:rPr lang="en-GB" sz="2400" b="1" dirty="0" err="1">
              <a:latin typeface="Aptos" panose="020B0004020202020204" pitchFamily="34" charset="0"/>
            </a:rPr>
            <a:t>šunį</a:t>
          </a:r>
          <a:r>
            <a:rPr lang="en-GB" sz="2400" b="1" dirty="0">
              <a:latin typeface="Aptos" panose="020B0004020202020204" pitchFamily="34" charset="0"/>
            </a:rPr>
            <a:t>? </a:t>
          </a:r>
        </a:p>
      </dgm:t>
    </dgm:pt>
    <dgm:pt modelId="{40E0C951-252D-C840-B5FC-F625A97E0D1B}" type="parTrans" cxnId="{753B0BF2-58FA-BA40-B22F-9B94E9FDCF44}">
      <dgm:prSet/>
      <dgm:spPr/>
      <dgm:t>
        <a:bodyPr/>
        <a:lstStyle/>
        <a:p>
          <a:endParaRPr lang="en-GB"/>
        </a:p>
      </dgm:t>
    </dgm:pt>
    <dgm:pt modelId="{97354743-8662-0C40-BBE0-3E4DB938EFD7}" type="sibTrans" cxnId="{753B0BF2-58FA-BA40-B22F-9B94E9FDCF44}">
      <dgm:prSet/>
      <dgm:spPr/>
      <dgm:t>
        <a:bodyPr/>
        <a:lstStyle/>
        <a:p>
          <a:endParaRPr lang="en-GB"/>
        </a:p>
      </dgm:t>
    </dgm:pt>
    <dgm:pt modelId="{BC233BD6-5A9A-A84D-9754-858C3EE94E7C}">
      <dgm:prSet phldrT="[Text]" custT="1"/>
      <dgm:spPr/>
      <dgm:t>
        <a:bodyPr/>
        <a:lstStyle/>
        <a:p>
          <a:r>
            <a:rPr lang="en-GB" sz="2000" b="1" dirty="0" err="1">
              <a:latin typeface="Aptos" panose="020B0004020202020204" pitchFamily="34" charset="0"/>
            </a:rPr>
            <a:t>Ką</a:t>
          </a:r>
          <a:r>
            <a:rPr lang="en-GB" sz="2000" b="1" dirty="0">
              <a:latin typeface="Aptos" panose="020B0004020202020204" pitchFamily="34" charset="0"/>
            </a:rPr>
            <a:t> </a:t>
          </a:r>
          <a:r>
            <a:rPr lang="en-GB" sz="2000" b="1" dirty="0" err="1">
              <a:latin typeface="Aptos" panose="020B0004020202020204" pitchFamily="34" charset="0"/>
            </a:rPr>
            <a:t>mokslas</a:t>
          </a:r>
          <a:r>
            <a:rPr lang="en-GB" sz="2000" b="1" dirty="0">
              <a:latin typeface="Aptos" panose="020B0004020202020204" pitchFamily="34" charset="0"/>
            </a:rPr>
            <a:t> </a:t>
          </a:r>
          <a:r>
            <a:rPr lang="en-GB" sz="2000" b="1" dirty="0" err="1">
              <a:latin typeface="Aptos" panose="020B0004020202020204" pitchFamily="34" charset="0"/>
            </a:rPr>
            <a:t>gali</a:t>
          </a:r>
          <a:r>
            <a:rPr lang="en-GB" sz="2000" b="1" dirty="0">
              <a:latin typeface="Aptos" panose="020B0004020202020204" pitchFamily="34" charset="0"/>
            </a:rPr>
            <a:t> </a:t>
          </a:r>
          <a:r>
            <a:rPr lang="en-GB" sz="2000" b="1" dirty="0" err="1">
              <a:latin typeface="Aptos" panose="020B0004020202020204" pitchFamily="34" charset="0"/>
            </a:rPr>
            <a:t>duoti</a:t>
          </a:r>
          <a:r>
            <a:rPr lang="en-GB" sz="2000" b="1" dirty="0">
              <a:latin typeface="Aptos" panose="020B0004020202020204" pitchFamily="34" charset="0"/>
            </a:rPr>
            <a:t> </a:t>
          </a:r>
          <a:r>
            <a:rPr lang="en-GB" sz="2000" b="1" dirty="0" err="1">
              <a:latin typeface="Aptos" panose="020B0004020202020204" pitchFamily="34" charset="0"/>
            </a:rPr>
            <a:t>švietimo</a:t>
          </a:r>
          <a:r>
            <a:rPr lang="en-GB" sz="2000" b="1" dirty="0">
              <a:latin typeface="Aptos" panose="020B0004020202020204" pitchFamily="34" charset="0"/>
            </a:rPr>
            <a:t> </a:t>
          </a:r>
          <a:r>
            <a:rPr lang="en-GB" sz="2000" b="1" dirty="0" err="1">
              <a:latin typeface="Aptos" panose="020B0004020202020204" pitchFamily="34" charset="0"/>
            </a:rPr>
            <a:t>praktikai</a:t>
          </a:r>
          <a:r>
            <a:rPr lang="en-GB" sz="2000" b="1" dirty="0">
              <a:latin typeface="Aptos" panose="020B0004020202020204" pitchFamily="34" charset="0"/>
            </a:rPr>
            <a:t> </a:t>
          </a:r>
          <a:r>
            <a:rPr lang="en-GB" sz="2000" b="1" dirty="0" err="1">
              <a:latin typeface="Aptos" panose="020B0004020202020204" pitchFamily="34" charset="0"/>
            </a:rPr>
            <a:t>ir</a:t>
          </a:r>
          <a:r>
            <a:rPr lang="en-GB" sz="2000" b="1" dirty="0">
              <a:latin typeface="Aptos" panose="020B0004020202020204" pitchFamily="34" charset="0"/>
            </a:rPr>
            <a:t> </a:t>
          </a:r>
          <a:r>
            <a:rPr lang="en-GB" sz="2000" b="1" dirty="0" err="1">
              <a:latin typeface="Aptos" panose="020B0004020202020204" pitchFamily="34" charset="0"/>
            </a:rPr>
            <a:t>politikai</a:t>
          </a:r>
          <a:endParaRPr lang="en-GB" sz="2000" b="1" dirty="0">
            <a:latin typeface="Aptos" panose="020B0004020202020204" pitchFamily="34" charset="0"/>
          </a:endParaRPr>
        </a:p>
      </dgm:t>
    </dgm:pt>
    <dgm:pt modelId="{D93978B4-E0F2-DD44-85DB-0017A4F8213F}" type="parTrans" cxnId="{83FD3DE3-1396-C64B-9964-B71362DB5BF6}">
      <dgm:prSet/>
      <dgm:spPr/>
      <dgm:t>
        <a:bodyPr/>
        <a:lstStyle/>
        <a:p>
          <a:endParaRPr lang="en-GB"/>
        </a:p>
      </dgm:t>
    </dgm:pt>
    <dgm:pt modelId="{23F9A020-2EB3-244C-8155-0295607CA98E}" type="sibTrans" cxnId="{83FD3DE3-1396-C64B-9964-B71362DB5BF6}">
      <dgm:prSet/>
      <dgm:spPr/>
      <dgm:t>
        <a:bodyPr/>
        <a:lstStyle/>
        <a:p>
          <a:endParaRPr lang="en-GB"/>
        </a:p>
      </dgm:t>
    </dgm:pt>
    <dgm:pt modelId="{73B838E5-191C-3C4E-9E84-104B3BEC89DF}">
      <dgm:prSet/>
      <dgm:spPr/>
      <dgm:t>
        <a:bodyPr/>
        <a:lstStyle/>
        <a:p>
          <a:r>
            <a:rPr lang="en-GB" b="1" dirty="0">
              <a:latin typeface="Aptos" panose="020B0004020202020204" pitchFamily="34" charset="0"/>
            </a:rPr>
            <a:t>Kaip </a:t>
          </a:r>
          <a:r>
            <a:rPr lang="en-GB" b="1" dirty="0" err="1">
              <a:latin typeface="Aptos" panose="020B0004020202020204" pitchFamily="34" charset="0"/>
            </a:rPr>
            <a:t>plėtojosi</a:t>
          </a:r>
          <a:r>
            <a:rPr lang="en-GB" b="1" dirty="0">
              <a:latin typeface="Aptos" panose="020B0004020202020204" pitchFamily="34" charset="0"/>
            </a:rPr>
            <a:t> </a:t>
          </a:r>
          <a:r>
            <a:rPr lang="en-GB" b="1" dirty="0" err="1">
              <a:latin typeface="Aptos" panose="020B0004020202020204" pitchFamily="34" charset="0"/>
            </a:rPr>
            <a:t>švietimas</a:t>
          </a:r>
          <a:r>
            <a:rPr lang="en-GB" b="1" dirty="0">
              <a:latin typeface="Aptos" panose="020B0004020202020204" pitchFamily="34" charset="0"/>
            </a:rPr>
            <a:t> </a:t>
          </a:r>
          <a:r>
            <a:rPr lang="en-GB" b="1" dirty="0" err="1">
              <a:latin typeface="Aptos" panose="020B0004020202020204" pitchFamily="34" charset="0"/>
            </a:rPr>
            <a:t>ir</a:t>
          </a:r>
          <a:r>
            <a:rPr lang="en-GB" b="1" dirty="0">
              <a:latin typeface="Aptos" panose="020B0004020202020204" pitchFamily="34" charset="0"/>
            </a:rPr>
            <a:t> </a:t>
          </a:r>
          <a:r>
            <a:rPr lang="en-GB" b="1" dirty="0" err="1">
              <a:latin typeface="Aptos" panose="020B0004020202020204" pitchFamily="34" charset="0"/>
            </a:rPr>
            <a:t>švietimo</a:t>
          </a:r>
          <a:r>
            <a:rPr lang="en-GB" b="1" dirty="0">
              <a:latin typeface="Aptos" panose="020B0004020202020204" pitchFamily="34" charset="0"/>
            </a:rPr>
            <a:t> </a:t>
          </a:r>
          <a:r>
            <a:rPr lang="en-GB" b="1" dirty="0" err="1">
              <a:latin typeface="Aptos" panose="020B0004020202020204" pitchFamily="34" charset="0"/>
            </a:rPr>
            <a:t>tyrimai</a:t>
          </a:r>
          <a:r>
            <a:rPr lang="en-GB" b="1" dirty="0">
              <a:latin typeface="Aptos" panose="020B0004020202020204" pitchFamily="34" charset="0"/>
            </a:rPr>
            <a:t> per 35 </a:t>
          </a:r>
          <a:r>
            <a:rPr lang="en-GB" b="1" dirty="0" err="1">
              <a:latin typeface="Aptos" panose="020B0004020202020204" pitchFamily="34" charset="0"/>
            </a:rPr>
            <a:t>Nepriklausomybės</a:t>
          </a:r>
          <a:r>
            <a:rPr lang="en-GB" b="1" dirty="0">
              <a:latin typeface="Aptos" panose="020B0004020202020204" pitchFamily="34" charset="0"/>
            </a:rPr>
            <a:t> </a:t>
          </a:r>
          <a:r>
            <a:rPr lang="en-GB" b="1" dirty="0" err="1">
              <a:latin typeface="Aptos" panose="020B0004020202020204" pitchFamily="34" charset="0"/>
            </a:rPr>
            <a:t>metus</a:t>
          </a:r>
          <a:r>
            <a:rPr lang="en-GB" b="1" dirty="0">
              <a:latin typeface="Aptos" panose="020B0004020202020204" pitchFamily="34" charset="0"/>
            </a:rPr>
            <a:t> </a:t>
          </a:r>
          <a:r>
            <a:rPr lang="en-GB" b="1" dirty="0" err="1">
              <a:latin typeface="Aptos" panose="020B0004020202020204" pitchFamily="34" charset="0"/>
            </a:rPr>
            <a:t>Lietuvoje</a:t>
          </a:r>
          <a:r>
            <a:rPr lang="en-GB" b="1" dirty="0">
              <a:latin typeface="Aptos" panose="020B0004020202020204" pitchFamily="34" charset="0"/>
            </a:rPr>
            <a:t>, </a:t>
          </a:r>
          <a:r>
            <a:rPr lang="en-GB" b="1" dirty="0" err="1">
              <a:latin typeface="Aptos" panose="020B0004020202020204" pitchFamily="34" charset="0"/>
            </a:rPr>
            <a:t>Latvijoje</a:t>
          </a:r>
          <a:r>
            <a:rPr lang="en-GB" b="1" dirty="0">
              <a:latin typeface="Aptos" panose="020B0004020202020204" pitchFamily="34" charset="0"/>
            </a:rPr>
            <a:t>, </a:t>
          </a:r>
          <a:r>
            <a:rPr lang="en-GB" b="1" dirty="0" err="1">
              <a:latin typeface="Aptos" panose="020B0004020202020204" pitchFamily="34" charset="0"/>
            </a:rPr>
            <a:t>Estijoje</a:t>
          </a:r>
          <a:r>
            <a:rPr lang="en-GB" b="1" dirty="0">
              <a:latin typeface="Aptos" panose="020B0004020202020204" pitchFamily="34" charset="0"/>
            </a:rPr>
            <a:t> </a:t>
          </a:r>
          <a:r>
            <a:rPr lang="en-GB" b="1" dirty="0" err="1">
              <a:latin typeface="Aptos" panose="020B0004020202020204" pitchFamily="34" charset="0"/>
            </a:rPr>
            <a:t>ir</a:t>
          </a:r>
          <a:r>
            <a:rPr lang="en-GB" b="1" dirty="0">
              <a:latin typeface="Aptos" panose="020B0004020202020204" pitchFamily="34" charset="0"/>
            </a:rPr>
            <a:t> </a:t>
          </a:r>
          <a:r>
            <a:rPr lang="en-GB" b="1" dirty="0" err="1">
              <a:latin typeface="Aptos" panose="020B0004020202020204" pitchFamily="34" charset="0"/>
            </a:rPr>
            <a:t>Ukrainoje</a:t>
          </a:r>
          <a:r>
            <a:rPr lang="en-GB" b="1" dirty="0">
              <a:latin typeface="Aptos" panose="020B0004020202020204" pitchFamily="34" charset="0"/>
            </a:rPr>
            <a:t> </a:t>
          </a:r>
        </a:p>
      </dgm:t>
    </dgm:pt>
    <dgm:pt modelId="{51E5A16A-FBB8-5A4F-AF9D-81EE7D8A066A}" type="parTrans" cxnId="{C51EECE6-10EA-E246-8A3E-B39E21D4D3E2}">
      <dgm:prSet/>
      <dgm:spPr/>
      <dgm:t>
        <a:bodyPr/>
        <a:lstStyle/>
        <a:p>
          <a:endParaRPr lang="en-GB"/>
        </a:p>
      </dgm:t>
    </dgm:pt>
    <dgm:pt modelId="{F6FCC4B9-E8BB-5D46-8E0D-9AE37B7662A9}" type="sibTrans" cxnId="{C51EECE6-10EA-E246-8A3E-B39E21D4D3E2}">
      <dgm:prSet/>
      <dgm:spPr/>
      <dgm:t>
        <a:bodyPr/>
        <a:lstStyle/>
        <a:p>
          <a:endParaRPr lang="en-GB"/>
        </a:p>
      </dgm:t>
    </dgm:pt>
    <dgm:pt modelId="{B440D7C7-190B-4543-850F-4AFF89B578BE}" type="pres">
      <dgm:prSet presAssocID="{3B7A9621-E4DC-154B-80B9-04A05518F6BF}" presName="diagram" presStyleCnt="0">
        <dgm:presLayoutVars>
          <dgm:dir/>
          <dgm:resizeHandles val="exact"/>
        </dgm:presLayoutVars>
      </dgm:prSet>
      <dgm:spPr/>
    </dgm:pt>
    <dgm:pt modelId="{59A38EF6-78E2-B34C-89A3-8B261ABA8A5B}" type="pres">
      <dgm:prSet presAssocID="{C4253F5D-AAD8-BF46-8F7E-6A6436C28931}" presName="node" presStyleLbl="node1" presStyleIdx="0" presStyleCnt="6">
        <dgm:presLayoutVars>
          <dgm:bulletEnabled val="1"/>
        </dgm:presLayoutVars>
      </dgm:prSet>
      <dgm:spPr/>
    </dgm:pt>
    <dgm:pt modelId="{AE5599BF-1CCC-EC4E-9EF0-439D7C59D370}" type="pres">
      <dgm:prSet presAssocID="{5FE7A39B-578E-C843-9388-228B51D8B11F}" presName="sibTrans" presStyleCnt="0"/>
      <dgm:spPr/>
    </dgm:pt>
    <dgm:pt modelId="{CBDAD586-3B53-AF49-9329-019FA8DC4B32}" type="pres">
      <dgm:prSet presAssocID="{0E5B0A83-D42F-C14D-A8E7-F71D9978A40A}" presName="node" presStyleLbl="node1" presStyleIdx="1" presStyleCnt="6">
        <dgm:presLayoutVars>
          <dgm:bulletEnabled val="1"/>
        </dgm:presLayoutVars>
      </dgm:prSet>
      <dgm:spPr/>
    </dgm:pt>
    <dgm:pt modelId="{5872233D-7880-114A-B0F9-6574E3266B11}" type="pres">
      <dgm:prSet presAssocID="{28A26ACD-FE12-9546-AC5C-1320D1AF757B}" presName="sibTrans" presStyleCnt="0"/>
      <dgm:spPr/>
    </dgm:pt>
    <dgm:pt modelId="{1761EECF-9228-5442-ACEF-3B8213F5EC07}" type="pres">
      <dgm:prSet presAssocID="{4D6345A6-BEA1-E841-B36B-A1077A1D6728}" presName="node" presStyleLbl="node1" presStyleIdx="2" presStyleCnt="6">
        <dgm:presLayoutVars>
          <dgm:bulletEnabled val="1"/>
        </dgm:presLayoutVars>
      </dgm:prSet>
      <dgm:spPr/>
    </dgm:pt>
    <dgm:pt modelId="{6DD8FC22-0B11-8B40-8904-81EB4C5DE3E6}" type="pres">
      <dgm:prSet presAssocID="{9B33E68E-4F05-4145-A8C1-5B273DC66673}" presName="sibTrans" presStyleCnt="0"/>
      <dgm:spPr/>
    </dgm:pt>
    <dgm:pt modelId="{BA7934D9-DDA4-EF40-8E1A-C71604FDF90F}" type="pres">
      <dgm:prSet presAssocID="{8A3D09B6-2247-3745-8877-70724D3AECBF}" presName="node" presStyleLbl="node1" presStyleIdx="3" presStyleCnt="6">
        <dgm:presLayoutVars>
          <dgm:bulletEnabled val="1"/>
        </dgm:presLayoutVars>
      </dgm:prSet>
      <dgm:spPr/>
    </dgm:pt>
    <dgm:pt modelId="{B0F585E7-59F2-8443-8B34-7DBA470768F5}" type="pres">
      <dgm:prSet presAssocID="{97354743-8662-0C40-BBE0-3E4DB938EFD7}" presName="sibTrans" presStyleCnt="0"/>
      <dgm:spPr/>
    </dgm:pt>
    <dgm:pt modelId="{E7EAF6D5-278A-B24C-A174-035AC83E6FA0}" type="pres">
      <dgm:prSet presAssocID="{BC233BD6-5A9A-A84D-9754-858C3EE94E7C}" presName="node" presStyleLbl="node1" presStyleIdx="4" presStyleCnt="6">
        <dgm:presLayoutVars>
          <dgm:bulletEnabled val="1"/>
        </dgm:presLayoutVars>
      </dgm:prSet>
      <dgm:spPr/>
    </dgm:pt>
    <dgm:pt modelId="{A444DAC4-2CA6-3C46-AB41-ED45C4177235}" type="pres">
      <dgm:prSet presAssocID="{23F9A020-2EB3-244C-8155-0295607CA98E}" presName="sibTrans" presStyleCnt="0"/>
      <dgm:spPr/>
    </dgm:pt>
    <dgm:pt modelId="{AFBA038D-546B-284C-BA64-1B1B2F385679}" type="pres">
      <dgm:prSet presAssocID="{73B838E5-191C-3C4E-9E84-104B3BEC89DF}" presName="node" presStyleLbl="node1" presStyleIdx="5" presStyleCnt="6">
        <dgm:presLayoutVars>
          <dgm:bulletEnabled val="1"/>
        </dgm:presLayoutVars>
      </dgm:prSet>
      <dgm:spPr/>
    </dgm:pt>
  </dgm:ptLst>
  <dgm:cxnLst>
    <dgm:cxn modelId="{43056316-1A90-4146-A63E-FD951D909652}" type="presOf" srcId="{73B838E5-191C-3C4E-9E84-104B3BEC89DF}" destId="{AFBA038D-546B-284C-BA64-1B1B2F385679}" srcOrd="0" destOrd="0" presId="urn:microsoft.com/office/officeart/2005/8/layout/default"/>
    <dgm:cxn modelId="{5C2BA04C-985F-C84D-86C6-7810B3230B90}" type="presOf" srcId="{C4253F5D-AAD8-BF46-8F7E-6A6436C28931}" destId="{59A38EF6-78E2-B34C-89A3-8B261ABA8A5B}" srcOrd="0" destOrd="0" presId="urn:microsoft.com/office/officeart/2005/8/layout/default"/>
    <dgm:cxn modelId="{9C75B35F-068C-FF4A-A2FB-3A6B414E878C}" type="presOf" srcId="{BC233BD6-5A9A-A84D-9754-858C3EE94E7C}" destId="{E7EAF6D5-278A-B24C-A174-035AC83E6FA0}" srcOrd="0" destOrd="0" presId="urn:microsoft.com/office/officeart/2005/8/layout/default"/>
    <dgm:cxn modelId="{A1E8D467-9D14-724C-B5BA-7565EB687780}" type="presOf" srcId="{4D6345A6-BEA1-E841-B36B-A1077A1D6728}" destId="{1761EECF-9228-5442-ACEF-3B8213F5EC07}" srcOrd="0" destOrd="0" presId="urn:microsoft.com/office/officeart/2005/8/layout/default"/>
    <dgm:cxn modelId="{58D559C0-B377-5E42-93CB-B17B635B94D2}" type="presOf" srcId="{8A3D09B6-2247-3745-8877-70724D3AECBF}" destId="{BA7934D9-DDA4-EF40-8E1A-C71604FDF90F}" srcOrd="0" destOrd="0" presId="urn:microsoft.com/office/officeart/2005/8/layout/default"/>
    <dgm:cxn modelId="{BBC7F4C2-7799-C042-9484-87E1C8A44460}" srcId="{3B7A9621-E4DC-154B-80B9-04A05518F6BF}" destId="{4D6345A6-BEA1-E841-B36B-A1077A1D6728}" srcOrd="2" destOrd="0" parTransId="{D91F17AA-0B54-C54A-97DE-9B036B7F6D95}" sibTransId="{9B33E68E-4F05-4145-A8C1-5B273DC66673}"/>
    <dgm:cxn modelId="{879394C6-9532-0D42-B17C-326C40DB10C1}" srcId="{3B7A9621-E4DC-154B-80B9-04A05518F6BF}" destId="{0E5B0A83-D42F-C14D-A8E7-F71D9978A40A}" srcOrd="1" destOrd="0" parTransId="{D2C6B99E-A654-7F47-8D1C-F0BA7DDFCC80}" sibTransId="{28A26ACD-FE12-9546-AC5C-1320D1AF757B}"/>
    <dgm:cxn modelId="{C5D3B8D2-8192-D948-8C05-966FD1DF7596}" srcId="{3B7A9621-E4DC-154B-80B9-04A05518F6BF}" destId="{C4253F5D-AAD8-BF46-8F7E-6A6436C28931}" srcOrd="0" destOrd="0" parTransId="{6378121A-CED6-1A4D-8A7B-0D73FE513FE6}" sibTransId="{5FE7A39B-578E-C843-9388-228B51D8B11F}"/>
    <dgm:cxn modelId="{120F83D6-E095-144A-8536-9C251AA2E70B}" type="presOf" srcId="{3B7A9621-E4DC-154B-80B9-04A05518F6BF}" destId="{B440D7C7-190B-4543-850F-4AFF89B578BE}" srcOrd="0" destOrd="0" presId="urn:microsoft.com/office/officeart/2005/8/layout/default"/>
    <dgm:cxn modelId="{EAB2D2DC-FB5C-2E49-9774-D6F0A9C8E81F}" type="presOf" srcId="{0E5B0A83-D42F-C14D-A8E7-F71D9978A40A}" destId="{CBDAD586-3B53-AF49-9329-019FA8DC4B32}" srcOrd="0" destOrd="0" presId="urn:microsoft.com/office/officeart/2005/8/layout/default"/>
    <dgm:cxn modelId="{83FD3DE3-1396-C64B-9964-B71362DB5BF6}" srcId="{3B7A9621-E4DC-154B-80B9-04A05518F6BF}" destId="{BC233BD6-5A9A-A84D-9754-858C3EE94E7C}" srcOrd="4" destOrd="0" parTransId="{D93978B4-E0F2-DD44-85DB-0017A4F8213F}" sibTransId="{23F9A020-2EB3-244C-8155-0295607CA98E}"/>
    <dgm:cxn modelId="{C51EECE6-10EA-E246-8A3E-B39E21D4D3E2}" srcId="{3B7A9621-E4DC-154B-80B9-04A05518F6BF}" destId="{73B838E5-191C-3C4E-9E84-104B3BEC89DF}" srcOrd="5" destOrd="0" parTransId="{51E5A16A-FBB8-5A4F-AF9D-81EE7D8A066A}" sibTransId="{F6FCC4B9-E8BB-5D46-8E0D-9AE37B7662A9}"/>
    <dgm:cxn modelId="{753B0BF2-58FA-BA40-B22F-9B94E9FDCF44}" srcId="{3B7A9621-E4DC-154B-80B9-04A05518F6BF}" destId="{8A3D09B6-2247-3745-8877-70724D3AECBF}" srcOrd="3" destOrd="0" parTransId="{40E0C951-252D-C840-B5FC-F625A97E0D1B}" sibTransId="{97354743-8662-0C40-BBE0-3E4DB938EFD7}"/>
    <dgm:cxn modelId="{DECF67A1-BB31-0747-9D52-3BDA07334EDC}" type="presParOf" srcId="{B440D7C7-190B-4543-850F-4AFF89B578BE}" destId="{59A38EF6-78E2-B34C-89A3-8B261ABA8A5B}" srcOrd="0" destOrd="0" presId="urn:microsoft.com/office/officeart/2005/8/layout/default"/>
    <dgm:cxn modelId="{5BCEAA35-36B6-6245-94CB-AB436CF6629A}" type="presParOf" srcId="{B440D7C7-190B-4543-850F-4AFF89B578BE}" destId="{AE5599BF-1CCC-EC4E-9EF0-439D7C59D370}" srcOrd="1" destOrd="0" presId="urn:microsoft.com/office/officeart/2005/8/layout/default"/>
    <dgm:cxn modelId="{1243E01A-1AB1-494D-ACB9-A53368B4AD93}" type="presParOf" srcId="{B440D7C7-190B-4543-850F-4AFF89B578BE}" destId="{CBDAD586-3B53-AF49-9329-019FA8DC4B32}" srcOrd="2" destOrd="0" presId="urn:microsoft.com/office/officeart/2005/8/layout/default"/>
    <dgm:cxn modelId="{9BAB9F37-D324-9A4F-BD23-B6D39ADA766E}" type="presParOf" srcId="{B440D7C7-190B-4543-850F-4AFF89B578BE}" destId="{5872233D-7880-114A-B0F9-6574E3266B11}" srcOrd="3" destOrd="0" presId="urn:microsoft.com/office/officeart/2005/8/layout/default"/>
    <dgm:cxn modelId="{9BECDBEE-945D-4440-AEE8-675C1E791E82}" type="presParOf" srcId="{B440D7C7-190B-4543-850F-4AFF89B578BE}" destId="{1761EECF-9228-5442-ACEF-3B8213F5EC07}" srcOrd="4" destOrd="0" presId="urn:microsoft.com/office/officeart/2005/8/layout/default"/>
    <dgm:cxn modelId="{500E50F8-FCEC-2244-9A65-1BB0A8D6994D}" type="presParOf" srcId="{B440D7C7-190B-4543-850F-4AFF89B578BE}" destId="{6DD8FC22-0B11-8B40-8904-81EB4C5DE3E6}" srcOrd="5" destOrd="0" presId="urn:microsoft.com/office/officeart/2005/8/layout/default"/>
    <dgm:cxn modelId="{90E7D875-E6B0-A940-BA92-FB5F8AF200E8}" type="presParOf" srcId="{B440D7C7-190B-4543-850F-4AFF89B578BE}" destId="{BA7934D9-DDA4-EF40-8E1A-C71604FDF90F}" srcOrd="6" destOrd="0" presId="urn:microsoft.com/office/officeart/2005/8/layout/default"/>
    <dgm:cxn modelId="{B0A57459-7484-E341-9714-3457DC3400B7}" type="presParOf" srcId="{B440D7C7-190B-4543-850F-4AFF89B578BE}" destId="{B0F585E7-59F2-8443-8B34-7DBA470768F5}" srcOrd="7" destOrd="0" presId="urn:microsoft.com/office/officeart/2005/8/layout/default"/>
    <dgm:cxn modelId="{4C4AADCE-7E6D-D144-A3C8-6F8E5ED3E45C}" type="presParOf" srcId="{B440D7C7-190B-4543-850F-4AFF89B578BE}" destId="{E7EAF6D5-278A-B24C-A174-035AC83E6FA0}" srcOrd="8" destOrd="0" presId="urn:microsoft.com/office/officeart/2005/8/layout/default"/>
    <dgm:cxn modelId="{C6724198-DC30-D743-9288-8C2ECBBDF2FF}" type="presParOf" srcId="{B440D7C7-190B-4543-850F-4AFF89B578BE}" destId="{A444DAC4-2CA6-3C46-AB41-ED45C4177235}" srcOrd="9" destOrd="0" presId="urn:microsoft.com/office/officeart/2005/8/layout/default"/>
    <dgm:cxn modelId="{6362265F-7FCE-E047-B69A-6B0FF1C4D458}" type="presParOf" srcId="{B440D7C7-190B-4543-850F-4AFF89B578BE}" destId="{AFBA038D-546B-284C-BA64-1B1B2F38567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F0745C0-3BDA-413E-8458-7C6425F222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0373A8-030C-4C97-B26B-8163D8835771}">
      <dgm:prSet/>
      <dgm:spPr/>
      <dgm:t>
        <a:bodyPr/>
        <a:lstStyle/>
        <a:p>
          <a:r>
            <a:rPr lang="en-US" b="1" dirty="0" err="1">
              <a:latin typeface="Aptos" panose="020B0004020202020204" pitchFamily="34" charset="0"/>
            </a:rPr>
            <a:t>Pagrindinės</a:t>
          </a:r>
          <a:r>
            <a:rPr lang="en-US" b="1" dirty="0">
              <a:latin typeface="Aptos" panose="020B0004020202020204" pitchFamily="34" charset="0"/>
            </a:rPr>
            <a:t> </a:t>
          </a:r>
          <a:r>
            <a:rPr lang="en-US" b="1" dirty="0" err="1">
              <a:latin typeface="Aptos" panose="020B0004020202020204" pitchFamily="34" charset="0"/>
            </a:rPr>
            <a:t>temos</a:t>
          </a:r>
          <a:r>
            <a:rPr lang="en-US" b="1" dirty="0">
              <a:latin typeface="Aptos" panose="020B0004020202020204" pitchFamily="34" charset="0"/>
            </a:rPr>
            <a:t> </a:t>
          </a:r>
          <a:r>
            <a:rPr lang="en-US" b="1" dirty="0" err="1">
              <a:latin typeface="Aptos" panose="020B0004020202020204" pitchFamily="34" charset="0"/>
            </a:rPr>
            <a:t>pedagogų</a:t>
          </a:r>
          <a:r>
            <a:rPr lang="en-US" b="1" dirty="0">
              <a:latin typeface="Aptos" panose="020B0004020202020204" pitchFamily="34" charset="0"/>
            </a:rPr>
            <a:t> </a:t>
          </a:r>
          <a:r>
            <a:rPr lang="en-US" b="1" dirty="0" err="1">
              <a:latin typeface="Aptos" panose="020B0004020202020204" pitchFamily="34" charset="0"/>
            </a:rPr>
            <a:t>profesinio</a:t>
          </a:r>
          <a:r>
            <a:rPr lang="en-US" b="1" dirty="0">
              <a:latin typeface="Aptos" panose="020B0004020202020204" pitchFamily="34" charset="0"/>
            </a:rPr>
            <a:t> </a:t>
          </a:r>
          <a:r>
            <a:rPr lang="en-US" b="1" dirty="0" err="1">
              <a:latin typeface="Aptos" panose="020B0004020202020204" pitchFamily="34" charset="0"/>
            </a:rPr>
            <a:t>tobulėjimo</a:t>
          </a:r>
          <a:r>
            <a:rPr lang="en-US" b="1" dirty="0">
              <a:latin typeface="Aptos" panose="020B0004020202020204" pitchFamily="34" charset="0"/>
            </a:rPr>
            <a:t> </a:t>
          </a:r>
          <a:r>
            <a:rPr lang="en-US" b="1" dirty="0" err="1">
              <a:latin typeface="Aptos" panose="020B0004020202020204" pitchFamily="34" charset="0"/>
            </a:rPr>
            <a:t>srityje</a:t>
          </a:r>
          <a:br>
            <a:rPr lang="en-US" dirty="0"/>
          </a:br>
          <a:endParaRPr lang="en-US" dirty="0"/>
        </a:p>
      </dgm:t>
    </dgm:pt>
    <dgm:pt modelId="{5EE64E0C-BD8D-4E3C-A8C9-71DB8BC31A23}" type="parTrans" cxnId="{F948D531-BA62-47AE-823E-D931A4707A6F}">
      <dgm:prSet/>
      <dgm:spPr/>
      <dgm:t>
        <a:bodyPr/>
        <a:lstStyle/>
        <a:p>
          <a:endParaRPr lang="en-US"/>
        </a:p>
      </dgm:t>
    </dgm:pt>
    <dgm:pt modelId="{83BFDD2D-EBBC-4590-A2D7-CB8AF387BB0F}" type="sibTrans" cxnId="{F948D531-BA62-47AE-823E-D931A4707A6F}">
      <dgm:prSet/>
      <dgm:spPr/>
      <dgm:t>
        <a:bodyPr/>
        <a:lstStyle/>
        <a:p>
          <a:endParaRPr lang="en-US"/>
        </a:p>
      </dgm:t>
    </dgm:pt>
    <dgm:pt modelId="{F051862C-197F-47B7-A2C4-CE0FEF6F8E2D}">
      <dgm:prSet/>
      <dgm:spPr/>
      <dgm:t>
        <a:bodyPr/>
        <a:lstStyle/>
        <a:p>
          <a:r>
            <a:rPr lang="en-US" b="1" dirty="0" err="1">
              <a:solidFill>
                <a:schemeClr val="accent1"/>
              </a:solidFill>
              <a:latin typeface="Aptos" panose="020B0004020202020204" pitchFamily="34" charset="0"/>
            </a:rPr>
            <a:t>Naujos</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pedagogų</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kompetencijos</a:t>
          </a:r>
          <a:br>
            <a:rPr lang="en-US" b="1" dirty="0">
              <a:solidFill>
                <a:schemeClr val="accent1"/>
              </a:solidFill>
              <a:latin typeface="Aptos" panose="020B0004020202020204" pitchFamily="34" charset="0"/>
            </a:rPr>
          </a:br>
          <a:endParaRPr lang="en-US" dirty="0">
            <a:solidFill>
              <a:schemeClr val="accent1"/>
            </a:solidFill>
            <a:latin typeface="Aptos" panose="020B0004020202020204" pitchFamily="34" charset="0"/>
          </a:endParaRPr>
        </a:p>
      </dgm:t>
    </dgm:pt>
    <dgm:pt modelId="{95D1CA67-55FA-4EA5-9C3C-9139971974ED}" type="parTrans" cxnId="{48D77B54-A583-4DB0-8E77-3D5D417BEE41}">
      <dgm:prSet/>
      <dgm:spPr/>
      <dgm:t>
        <a:bodyPr/>
        <a:lstStyle/>
        <a:p>
          <a:endParaRPr lang="en-US"/>
        </a:p>
      </dgm:t>
    </dgm:pt>
    <dgm:pt modelId="{BDB707FC-D7E1-477E-8B6B-DE6062C3C24B}" type="sibTrans" cxnId="{48D77B54-A583-4DB0-8E77-3D5D417BEE41}">
      <dgm:prSet/>
      <dgm:spPr/>
      <dgm:t>
        <a:bodyPr/>
        <a:lstStyle/>
        <a:p>
          <a:endParaRPr lang="en-US"/>
        </a:p>
      </dgm:t>
    </dgm:pt>
    <dgm:pt modelId="{F1192FDF-3C34-4D98-9D19-D442443040B4}">
      <dgm:prSet/>
      <dgm:spPr/>
      <dgm:t>
        <a:bodyPr/>
        <a:lstStyle/>
        <a:p>
          <a:r>
            <a:rPr lang="en-GB" b="1" dirty="0">
              <a:solidFill>
                <a:schemeClr val="accent1"/>
              </a:solidFill>
              <a:latin typeface="Aptos" panose="020B0004020202020204" pitchFamily="34" charset="0"/>
            </a:rPr>
            <a:t>M</a:t>
          </a:r>
          <a:r>
            <a:rPr lang="en-US" b="1" dirty="0" err="1">
              <a:solidFill>
                <a:schemeClr val="accent1"/>
              </a:solidFill>
              <a:latin typeface="Aptos" panose="020B0004020202020204" pitchFamily="34" charset="0"/>
            </a:rPr>
            <a:t>okytojų</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vaidmuo,patirtys</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keičiantis</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ugdymo</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praktikai</a:t>
          </a:r>
          <a:r>
            <a:rPr lang="en-US" b="1" dirty="0">
              <a:solidFill>
                <a:schemeClr val="accent1"/>
              </a:solidFill>
              <a:latin typeface="Aptos" panose="020B0004020202020204" pitchFamily="34" charset="0"/>
            </a:rPr>
            <a:t> </a:t>
          </a:r>
          <a:br>
            <a:rPr lang="en-US" b="1" dirty="0">
              <a:solidFill>
                <a:schemeClr val="accent1"/>
              </a:solidFill>
              <a:latin typeface="Aptos" panose="020B0004020202020204" pitchFamily="34" charset="0"/>
            </a:rPr>
          </a:br>
          <a:endParaRPr lang="en-US" dirty="0">
            <a:solidFill>
              <a:schemeClr val="accent1"/>
            </a:solidFill>
            <a:latin typeface="Aptos" panose="020B0004020202020204" pitchFamily="34" charset="0"/>
          </a:endParaRPr>
        </a:p>
      </dgm:t>
    </dgm:pt>
    <dgm:pt modelId="{C29487C6-AD98-4FE3-90F9-B7E1266F1069}" type="parTrans" cxnId="{E89E9A00-E5A5-45D4-B0BF-264035DC8732}">
      <dgm:prSet/>
      <dgm:spPr/>
      <dgm:t>
        <a:bodyPr/>
        <a:lstStyle/>
        <a:p>
          <a:endParaRPr lang="en-US"/>
        </a:p>
      </dgm:t>
    </dgm:pt>
    <dgm:pt modelId="{7F070886-B72F-4300-BECF-C1365ADB824D}" type="sibTrans" cxnId="{E89E9A00-E5A5-45D4-B0BF-264035DC8732}">
      <dgm:prSet/>
      <dgm:spPr/>
      <dgm:t>
        <a:bodyPr/>
        <a:lstStyle/>
        <a:p>
          <a:endParaRPr lang="en-US"/>
        </a:p>
      </dgm:t>
    </dgm:pt>
    <dgm:pt modelId="{8DDA6AFE-2EB9-4176-8584-EB00FCB2EB05}">
      <dgm:prSet/>
      <dgm:spPr/>
      <dgm:t>
        <a:bodyPr/>
        <a:lstStyle/>
        <a:p>
          <a:r>
            <a:rPr lang="en-GB" b="1" dirty="0">
              <a:solidFill>
                <a:schemeClr val="accent1"/>
              </a:solidFill>
              <a:latin typeface="Aptos" panose="020B0004020202020204" pitchFamily="34" charset="0"/>
            </a:rPr>
            <a:t>M</a:t>
          </a:r>
          <a:r>
            <a:rPr lang="en-US" b="1" dirty="0" err="1">
              <a:solidFill>
                <a:schemeClr val="accent1"/>
              </a:solidFill>
              <a:latin typeface="Aptos" panose="020B0004020202020204" pitchFamily="34" charset="0"/>
            </a:rPr>
            <a:t>okytojų</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kolegialumas</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pasidalytoji</a:t>
          </a:r>
          <a:r>
            <a:rPr lang="en-US" b="1" dirty="0">
              <a:solidFill>
                <a:schemeClr val="accent1"/>
              </a:solidFill>
              <a:latin typeface="Aptos" panose="020B0004020202020204" pitchFamily="34" charset="0"/>
            </a:rPr>
            <a:t> </a:t>
          </a:r>
          <a:r>
            <a:rPr lang="en-US" b="1" dirty="0" err="1">
              <a:solidFill>
                <a:schemeClr val="accent1"/>
              </a:solidFill>
              <a:latin typeface="Aptos" panose="020B0004020202020204" pitchFamily="34" charset="0"/>
            </a:rPr>
            <a:t>lyderystė</a:t>
          </a:r>
          <a:r>
            <a:rPr lang="en-US" b="1" dirty="0">
              <a:solidFill>
                <a:schemeClr val="accent1"/>
              </a:solidFill>
              <a:latin typeface="Aptos" panose="020B0004020202020204" pitchFamily="34" charset="0"/>
            </a:rPr>
            <a:t>  </a:t>
          </a:r>
          <a:endParaRPr lang="en-US" dirty="0">
            <a:solidFill>
              <a:schemeClr val="accent1"/>
            </a:solidFill>
            <a:latin typeface="Aptos" panose="020B0004020202020204" pitchFamily="34" charset="0"/>
          </a:endParaRPr>
        </a:p>
      </dgm:t>
    </dgm:pt>
    <dgm:pt modelId="{4CFD7E84-C186-4B47-AE27-836D38B34199}" type="parTrans" cxnId="{8C8ACD7E-3A31-4BB0-888C-FEA2FBF3EDFF}">
      <dgm:prSet/>
      <dgm:spPr/>
      <dgm:t>
        <a:bodyPr/>
        <a:lstStyle/>
        <a:p>
          <a:endParaRPr lang="en-US"/>
        </a:p>
      </dgm:t>
    </dgm:pt>
    <dgm:pt modelId="{4AEDD24F-7177-4243-854E-07FC2CAF6347}" type="sibTrans" cxnId="{8C8ACD7E-3A31-4BB0-888C-FEA2FBF3EDFF}">
      <dgm:prSet/>
      <dgm:spPr/>
      <dgm:t>
        <a:bodyPr/>
        <a:lstStyle/>
        <a:p>
          <a:endParaRPr lang="en-US"/>
        </a:p>
      </dgm:t>
    </dgm:pt>
    <dgm:pt modelId="{966173B9-033A-5E47-B094-1C8F58DCC81E}" type="pres">
      <dgm:prSet presAssocID="{FF0745C0-3BDA-413E-8458-7C6425F222C3}" presName="linear" presStyleCnt="0">
        <dgm:presLayoutVars>
          <dgm:animLvl val="lvl"/>
          <dgm:resizeHandles val="exact"/>
        </dgm:presLayoutVars>
      </dgm:prSet>
      <dgm:spPr/>
    </dgm:pt>
    <dgm:pt modelId="{7149E025-E136-9F43-ACD7-D76FE8FC349E}" type="pres">
      <dgm:prSet presAssocID="{750373A8-030C-4C97-B26B-8163D8835771}" presName="parentText" presStyleLbl="node1" presStyleIdx="0" presStyleCnt="1">
        <dgm:presLayoutVars>
          <dgm:chMax val="0"/>
          <dgm:bulletEnabled val="1"/>
        </dgm:presLayoutVars>
      </dgm:prSet>
      <dgm:spPr/>
    </dgm:pt>
    <dgm:pt modelId="{1B146C39-3046-7740-9615-CA2EA62FD427}" type="pres">
      <dgm:prSet presAssocID="{750373A8-030C-4C97-B26B-8163D8835771}" presName="childText" presStyleLbl="revTx" presStyleIdx="0" presStyleCnt="1" custScaleY="102263">
        <dgm:presLayoutVars>
          <dgm:bulletEnabled val="1"/>
        </dgm:presLayoutVars>
      </dgm:prSet>
      <dgm:spPr/>
    </dgm:pt>
  </dgm:ptLst>
  <dgm:cxnLst>
    <dgm:cxn modelId="{E89E9A00-E5A5-45D4-B0BF-264035DC8732}" srcId="{750373A8-030C-4C97-B26B-8163D8835771}" destId="{F1192FDF-3C34-4D98-9D19-D442443040B4}" srcOrd="1" destOrd="0" parTransId="{C29487C6-AD98-4FE3-90F9-B7E1266F1069}" sibTransId="{7F070886-B72F-4300-BECF-C1365ADB824D}"/>
    <dgm:cxn modelId="{F948D531-BA62-47AE-823E-D931A4707A6F}" srcId="{FF0745C0-3BDA-413E-8458-7C6425F222C3}" destId="{750373A8-030C-4C97-B26B-8163D8835771}" srcOrd="0" destOrd="0" parTransId="{5EE64E0C-BD8D-4E3C-A8C9-71DB8BC31A23}" sibTransId="{83BFDD2D-EBBC-4590-A2D7-CB8AF387BB0F}"/>
    <dgm:cxn modelId="{9A9B0E41-8521-1947-BEC7-98A6CA7F421A}" type="presOf" srcId="{F1192FDF-3C34-4D98-9D19-D442443040B4}" destId="{1B146C39-3046-7740-9615-CA2EA62FD427}" srcOrd="0" destOrd="1" presId="urn:microsoft.com/office/officeart/2005/8/layout/vList2"/>
    <dgm:cxn modelId="{0F3E5E51-F209-4247-9BE7-742CBE7A05B9}" type="presOf" srcId="{8DDA6AFE-2EB9-4176-8584-EB00FCB2EB05}" destId="{1B146C39-3046-7740-9615-CA2EA62FD427}" srcOrd="0" destOrd="2" presId="urn:microsoft.com/office/officeart/2005/8/layout/vList2"/>
    <dgm:cxn modelId="{48D77B54-A583-4DB0-8E77-3D5D417BEE41}" srcId="{750373A8-030C-4C97-B26B-8163D8835771}" destId="{F051862C-197F-47B7-A2C4-CE0FEF6F8E2D}" srcOrd="0" destOrd="0" parTransId="{95D1CA67-55FA-4EA5-9C3C-9139971974ED}" sibTransId="{BDB707FC-D7E1-477E-8B6B-DE6062C3C24B}"/>
    <dgm:cxn modelId="{0A454558-1196-2D49-AB8A-3C8FCBD68364}" type="presOf" srcId="{750373A8-030C-4C97-B26B-8163D8835771}" destId="{7149E025-E136-9F43-ACD7-D76FE8FC349E}" srcOrd="0" destOrd="0" presId="urn:microsoft.com/office/officeart/2005/8/layout/vList2"/>
    <dgm:cxn modelId="{1932CB65-50C3-E243-B7BD-E99A1ED48708}" type="presOf" srcId="{F051862C-197F-47B7-A2C4-CE0FEF6F8E2D}" destId="{1B146C39-3046-7740-9615-CA2EA62FD427}" srcOrd="0" destOrd="0" presId="urn:microsoft.com/office/officeart/2005/8/layout/vList2"/>
    <dgm:cxn modelId="{8C8ACD7E-3A31-4BB0-888C-FEA2FBF3EDFF}" srcId="{750373A8-030C-4C97-B26B-8163D8835771}" destId="{8DDA6AFE-2EB9-4176-8584-EB00FCB2EB05}" srcOrd="2" destOrd="0" parTransId="{4CFD7E84-C186-4B47-AE27-836D38B34199}" sibTransId="{4AEDD24F-7177-4243-854E-07FC2CAF6347}"/>
    <dgm:cxn modelId="{CBF3F5CA-A2F3-1A4D-AFF6-1C5E6D43AA47}" type="presOf" srcId="{FF0745C0-3BDA-413E-8458-7C6425F222C3}" destId="{966173B9-033A-5E47-B094-1C8F58DCC81E}" srcOrd="0" destOrd="0" presId="urn:microsoft.com/office/officeart/2005/8/layout/vList2"/>
    <dgm:cxn modelId="{F6C9A49A-7928-C64B-93EE-3F68B054EA66}" type="presParOf" srcId="{966173B9-033A-5E47-B094-1C8F58DCC81E}" destId="{7149E025-E136-9F43-ACD7-D76FE8FC349E}" srcOrd="0" destOrd="0" presId="urn:microsoft.com/office/officeart/2005/8/layout/vList2"/>
    <dgm:cxn modelId="{4F879FE2-87E3-AD43-8D15-B63C123EF452}" type="presParOf" srcId="{966173B9-033A-5E47-B094-1C8F58DCC81E}" destId="{1B146C39-3046-7740-9615-CA2EA62FD42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488F6-9E35-EC4A-870D-063FBAE9D251}">
      <dsp:nvSpPr>
        <dsp:cNvPr id="0" name=""/>
        <dsp:cNvSpPr/>
      </dsp:nvSpPr>
      <dsp:spPr>
        <a:xfrm>
          <a:off x="7133" y="50904"/>
          <a:ext cx="3080839" cy="2299781"/>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370320-09DE-3045-ACCE-562D83B8957A}">
      <dsp:nvSpPr>
        <dsp:cNvPr id="0" name=""/>
        <dsp:cNvSpPr/>
      </dsp:nvSpPr>
      <dsp:spPr>
        <a:xfrm>
          <a:off x="7133" y="2350686"/>
          <a:ext cx="3080839" cy="988906"/>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GB" sz="2400" kern="1200" dirty="0" err="1">
              <a:latin typeface="Aptos" panose="020B0004020202020204" pitchFamily="34" charset="0"/>
            </a:rPr>
            <a:t>Pasitenkinimas</a:t>
          </a:r>
          <a:r>
            <a:rPr lang="en-GB" sz="2400" kern="1200" dirty="0">
              <a:latin typeface="Aptos" panose="020B0004020202020204" pitchFamily="34" charset="0"/>
            </a:rPr>
            <a:t> </a:t>
          </a:r>
          <a:r>
            <a:rPr lang="en-GB" sz="2400" kern="1200" dirty="0" err="1">
              <a:latin typeface="Aptos" panose="020B0004020202020204" pitchFamily="34" charset="0"/>
            </a:rPr>
            <a:t>darbu</a:t>
          </a:r>
          <a:endParaRPr lang="en-GB" sz="2400" kern="1200" dirty="0">
            <a:latin typeface="Aptos" panose="020B0004020202020204" pitchFamily="34" charset="0"/>
          </a:endParaRPr>
        </a:p>
      </dsp:txBody>
      <dsp:txXfrm>
        <a:off x="7133" y="2350686"/>
        <a:ext cx="2169605" cy="988906"/>
      </dsp:txXfrm>
    </dsp:sp>
    <dsp:sp modelId="{EBB761B1-7382-2C4F-BBC9-460D98D7A61A}">
      <dsp:nvSpPr>
        <dsp:cNvPr id="0" name=""/>
        <dsp:cNvSpPr/>
      </dsp:nvSpPr>
      <dsp:spPr>
        <a:xfrm>
          <a:off x="2263890" y="2507764"/>
          <a:ext cx="1078293" cy="1078293"/>
        </a:xfrm>
        <a:prstGeom prst="ellipse">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8DDC7B-944E-9E40-BF26-4F0BD936622E}">
      <dsp:nvSpPr>
        <dsp:cNvPr id="0" name=""/>
        <dsp:cNvSpPr/>
      </dsp:nvSpPr>
      <dsp:spPr>
        <a:xfrm>
          <a:off x="3609324" y="50904"/>
          <a:ext cx="3080839" cy="2299781"/>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E3BCB4-5BD0-864D-9C7D-8F6DF767570D}">
      <dsp:nvSpPr>
        <dsp:cNvPr id="0" name=""/>
        <dsp:cNvSpPr/>
      </dsp:nvSpPr>
      <dsp:spPr>
        <a:xfrm>
          <a:off x="3609324" y="2350686"/>
          <a:ext cx="3080839" cy="988906"/>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GB" sz="2400" kern="1200" dirty="0" err="1">
              <a:latin typeface="Aptos" panose="020B0004020202020204" pitchFamily="34" charset="0"/>
            </a:rPr>
            <a:t>Įsipareigojimas</a:t>
          </a:r>
          <a:r>
            <a:rPr lang="en-GB" sz="2400" kern="1200" dirty="0">
              <a:latin typeface="Aptos" panose="020B0004020202020204" pitchFamily="34" charset="0"/>
            </a:rPr>
            <a:t> </a:t>
          </a:r>
          <a:r>
            <a:rPr lang="en-GB" sz="2400" kern="1200" dirty="0" err="1">
              <a:latin typeface="Aptos" panose="020B0004020202020204" pitchFamily="34" charset="0"/>
            </a:rPr>
            <a:t>organizacija</a:t>
          </a:r>
          <a:endParaRPr lang="en-GB" sz="2400" kern="1200" dirty="0">
            <a:latin typeface="Aptos" panose="020B0004020202020204" pitchFamily="34" charset="0"/>
          </a:endParaRPr>
        </a:p>
      </dsp:txBody>
      <dsp:txXfrm>
        <a:off x="3609324" y="2350686"/>
        <a:ext cx="2169605" cy="988906"/>
      </dsp:txXfrm>
    </dsp:sp>
    <dsp:sp modelId="{7B2A000B-35FF-C844-B161-C41D26E66F7F}">
      <dsp:nvSpPr>
        <dsp:cNvPr id="0" name=""/>
        <dsp:cNvSpPr/>
      </dsp:nvSpPr>
      <dsp:spPr>
        <a:xfrm>
          <a:off x="5866081" y="2507764"/>
          <a:ext cx="1078293" cy="1078293"/>
        </a:xfrm>
        <a:prstGeom prst="ellipse">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AD5D02-B95E-F847-AAC4-30A8C9890856}">
      <dsp:nvSpPr>
        <dsp:cNvPr id="0" name=""/>
        <dsp:cNvSpPr/>
      </dsp:nvSpPr>
      <dsp:spPr>
        <a:xfrm>
          <a:off x="7211516" y="50904"/>
          <a:ext cx="3080839" cy="2299781"/>
        </a:xfrm>
        <a:prstGeom prst="round2SameRect">
          <a:avLst>
            <a:gd name="adj1" fmla="val 8000"/>
            <a:gd name="adj2" fmla="val 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498073-5A19-134C-9AB7-B61DF5CBA640}">
      <dsp:nvSpPr>
        <dsp:cNvPr id="0" name=""/>
        <dsp:cNvSpPr/>
      </dsp:nvSpPr>
      <dsp:spPr>
        <a:xfrm>
          <a:off x="7211516" y="2350686"/>
          <a:ext cx="3080839" cy="988906"/>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GB" sz="2400" kern="1200" dirty="0" err="1">
              <a:latin typeface="Aptos" panose="020B0004020202020204" pitchFamily="34" charset="0"/>
            </a:rPr>
            <a:t>Organizacijos</a:t>
          </a:r>
          <a:r>
            <a:rPr lang="en-GB" sz="2400" kern="1200" dirty="0">
              <a:latin typeface="Aptos" panose="020B0004020202020204" pitchFamily="34" charset="0"/>
            </a:rPr>
            <a:t> </a:t>
          </a:r>
          <a:r>
            <a:rPr lang="en-GB" sz="2400" kern="1200" dirty="0" err="1">
              <a:latin typeface="Aptos" panose="020B0004020202020204" pitchFamily="34" charset="0"/>
            </a:rPr>
            <a:t>pokyčių</a:t>
          </a:r>
          <a:r>
            <a:rPr lang="en-GB" sz="2400" kern="1200" dirty="0">
              <a:latin typeface="Aptos" panose="020B0004020202020204" pitchFamily="34" charset="0"/>
            </a:rPr>
            <a:t> </a:t>
          </a:r>
          <a:r>
            <a:rPr lang="en-GB" sz="2400" kern="1200" dirty="0" err="1">
              <a:latin typeface="Aptos" panose="020B0004020202020204" pitchFamily="34" charset="0"/>
            </a:rPr>
            <a:t>įveika</a:t>
          </a:r>
          <a:r>
            <a:rPr lang="en-GB" sz="2400" kern="1200" dirty="0">
              <a:latin typeface="Aptos" panose="020B0004020202020204" pitchFamily="34" charset="0"/>
            </a:rPr>
            <a:t> </a:t>
          </a:r>
        </a:p>
      </dsp:txBody>
      <dsp:txXfrm>
        <a:off x="7211516" y="2350686"/>
        <a:ext cx="2169605" cy="988906"/>
      </dsp:txXfrm>
    </dsp:sp>
    <dsp:sp modelId="{A310C775-83F9-8940-A5B5-6C68818E00CC}">
      <dsp:nvSpPr>
        <dsp:cNvPr id="0" name=""/>
        <dsp:cNvSpPr/>
      </dsp:nvSpPr>
      <dsp:spPr>
        <a:xfrm>
          <a:off x="9468273" y="2507764"/>
          <a:ext cx="1078293" cy="1078293"/>
        </a:xfrm>
        <a:prstGeom prst="ellipse">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3BCF2-1003-F543-954B-DCF4154DF56C}">
      <dsp:nvSpPr>
        <dsp:cNvPr id="0" name=""/>
        <dsp:cNvSpPr/>
      </dsp:nvSpPr>
      <dsp:spPr>
        <a:xfrm>
          <a:off x="0" y="719412"/>
          <a:ext cx="2968228" cy="188482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D8AABB-FAF8-0B45-A3F5-6816ABA5100D}">
      <dsp:nvSpPr>
        <dsp:cNvPr id="0" name=""/>
        <dsp:cNvSpPr/>
      </dsp:nvSpPr>
      <dsp:spPr>
        <a:xfrm>
          <a:off x="329803" y="1032725"/>
          <a:ext cx="2968228" cy="188482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err="1">
              <a:latin typeface="Aptos" panose="020B0004020202020204" pitchFamily="34" charset="0"/>
            </a:rPr>
            <a:t>Atsparumas</a:t>
          </a:r>
          <a:endParaRPr lang="en-GB" sz="3000" kern="1200" dirty="0">
            <a:latin typeface="Aptos" panose="020B0004020202020204" pitchFamily="34" charset="0"/>
          </a:endParaRPr>
        </a:p>
      </dsp:txBody>
      <dsp:txXfrm>
        <a:off x="385008" y="1087930"/>
        <a:ext cx="2857818" cy="1774414"/>
      </dsp:txXfrm>
    </dsp:sp>
    <dsp:sp modelId="{EE951052-8B9C-A042-A624-776B9863EDD9}">
      <dsp:nvSpPr>
        <dsp:cNvPr id="0" name=""/>
        <dsp:cNvSpPr/>
      </dsp:nvSpPr>
      <dsp:spPr>
        <a:xfrm>
          <a:off x="3627834" y="719412"/>
          <a:ext cx="2968228" cy="188482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1F8D80-6E07-EA47-A006-CFF16D9E1B12}">
      <dsp:nvSpPr>
        <dsp:cNvPr id="0" name=""/>
        <dsp:cNvSpPr/>
      </dsp:nvSpPr>
      <dsp:spPr>
        <a:xfrm>
          <a:off x="3957637" y="1032725"/>
          <a:ext cx="2968228" cy="188482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err="1">
              <a:latin typeface="Aptos" panose="020B0004020202020204" pitchFamily="34" charset="0"/>
            </a:rPr>
            <a:t>Kolektyvinis</a:t>
          </a:r>
          <a:r>
            <a:rPr lang="en-GB" sz="3000" kern="1200" dirty="0">
              <a:latin typeface="Aptos" panose="020B0004020202020204" pitchFamily="34" charset="0"/>
            </a:rPr>
            <a:t> (</a:t>
          </a:r>
          <a:r>
            <a:rPr lang="en-GB" sz="3000" kern="1200" dirty="0" err="1">
              <a:latin typeface="Aptos" panose="020B0004020202020204" pitchFamily="34" charset="0"/>
            </a:rPr>
            <a:t>savi</a:t>
          </a:r>
          <a:r>
            <a:rPr lang="en-GB" sz="3000" kern="1200" dirty="0">
              <a:latin typeface="Aptos" panose="020B0004020202020204" pitchFamily="34" charset="0"/>
            </a:rPr>
            <a:t>) </a:t>
          </a:r>
          <a:r>
            <a:rPr lang="en-GB" sz="3000" kern="1200" dirty="0" err="1">
              <a:latin typeface="Aptos" panose="020B0004020202020204" pitchFamily="34" charset="0"/>
            </a:rPr>
            <a:t>veiksmingumas</a:t>
          </a:r>
          <a:endParaRPr lang="en-GB" sz="3000" kern="1200" dirty="0">
            <a:latin typeface="Aptos" panose="020B0004020202020204" pitchFamily="34" charset="0"/>
          </a:endParaRPr>
        </a:p>
      </dsp:txBody>
      <dsp:txXfrm>
        <a:off x="4012842" y="1087930"/>
        <a:ext cx="2857818" cy="1774414"/>
      </dsp:txXfrm>
    </dsp:sp>
    <dsp:sp modelId="{15D625EE-C3FF-8C49-9D2D-C4C8E4E9A83E}">
      <dsp:nvSpPr>
        <dsp:cNvPr id="0" name=""/>
        <dsp:cNvSpPr/>
      </dsp:nvSpPr>
      <dsp:spPr>
        <a:xfrm>
          <a:off x="7255668" y="719412"/>
          <a:ext cx="2968228" cy="1884824"/>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3792DE-7227-EC4A-BE51-CD61671AD41D}">
      <dsp:nvSpPr>
        <dsp:cNvPr id="0" name=""/>
        <dsp:cNvSpPr/>
      </dsp:nvSpPr>
      <dsp:spPr>
        <a:xfrm>
          <a:off x="7585471" y="1032725"/>
          <a:ext cx="2968228" cy="1884824"/>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err="1">
              <a:latin typeface="Aptos" panose="020B0004020202020204" pitchFamily="34" charset="0"/>
            </a:rPr>
            <a:t>Psichologinis</a:t>
          </a:r>
          <a:r>
            <a:rPr lang="en-GB" sz="3000" kern="1200" dirty="0">
              <a:latin typeface="Aptos" panose="020B0004020202020204" pitchFamily="34" charset="0"/>
            </a:rPr>
            <a:t> </a:t>
          </a:r>
          <a:r>
            <a:rPr lang="en-GB" sz="3000" kern="1200" dirty="0" err="1">
              <a:latin typeface="Aptos" panose="020B0004020202020204" pitchFamily="34" charset="0"/>
            </a:rPr>
            <a:t>įgalinimas</a:t>
          </a:r>
          <a:endParaRPr lang="en-GB" sz="3000" kern="1200" dirty="0">
            <a:latin typeface="Aptos" panose="020B0004020202020204" pitchFamily="34" charset="0"/>
          </a:endParaRPr>
        </a:p>
      </dsp:txBody>
      <dsp:txXfrm>
        <a:off x="7640676" y="1087930"/>
        <a:ext cx="2857818" cy="1774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83057-8CED-7649-9381-720686B85D14}">
      <dsp:nvSpPr>
        <dsp:cNvPr id="0" name=""/>
        <dsp:cNvSpPr/>
      </dsp:nvSpPr>
      <dsp:spPr>
        <a:xfrm>
          <a:off x="2165597" y="9891"/>
          <a:ext cx="3616728" cy="3616728"/>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err="1">
              <a:latin typeface="Aptos" panose="020B0004020202020204" pitchFamily="34" charset="0"/>
            </a:rPr>
            <a:t>Mokytojų</a:t>
          </a:r>
          <a:r>
            <a:rPr lang="en-GB" sz="2800" kern="1200" dirty="0">
              <a:latin typeface="Aptos" panose="020B0004020202020204" pitchFamily="34" charset="0"/>
            </a:rPr>
            <a:t> </a:t>
          </a:r>
          <a:r>
            <a:rPr lang="en-GB" sz="2800" kern="1200" dirty="0" err="1">
              <a:latin typeface="Aptos" panose="020B0004020202020204" pitchFamily="34" charset="0"/>
            </a:rPr>
            <a:t>gerovė</a:t>
          </a:r>
          <a:r>
            <a:rPr lang="en-GB" sz="2800" kern="1200" dirty="0">
              <a:latin typeface="Aptos" panose="020B0004020202020204" pitchFamily="34" charset="0"/>
            </a:rPr>
            <a:t> </a:t>
          </a:r>
          <a:r>
            <a:rPr lang="en-GB" sz="2800" kern="1200" dirty="0" err="1">
              <a:latin typeface="Aptos" panose="020B0004020202020204" pitchFamily="34" charset="0"/>
            </a:rPr>
            <a:t>ir</a:t>
          </a:r>
          <a:r>
            <a:rPr lang="en-GB" sz="2800" kern="1200" dirty="0">
              <a:latin typeface="Aptos" panose="020B0004020202020204" pitchFamily="34" charset="0"/>
            </a:rPr>
            <a:t> </a:t>
          </a:r>
          <a:r>
            <a:rPr lang="en-GB" sz="2800" kern="1200" dirty="0" err="1">
              <a:latin typeface="Aptos" panose="020B0004020202020204" pitchFamily="34" charset="0"/>
            </a:rPr>
            <a:t>pozityvus</a:t>
          </a:r>
          <a:r>
            <a:rPr lang="en-GB" sz="2800" kern="1200" dirty="0">
              <a:latin typeface="Aptos" panose="020B0004020202020204" pitchFamily="34" charset="0"/>
            </a:rPr>
            <a:t> </a:t>
          </a:r>
          <a:r>
            <a:rPr lang="en-GB" sz="2800" kern="1200" dirty="0" err="1">
              <a:latin typeface="Aptos" panose="020B0004020202020204" pitchFamily="34" charset="0"/>
            </a:rPr>
            <a:t>organizacinis</a:t>
          </a:r>
          <a:r>
            <a:rPr lang="en-GB" sz="2800" kern="1200" dirty="0">
              <a:latin typeface="Aptos" panose="020B0004020202020204" pitchFamily="34" charset="0"/>
            </a:rPr>
            <a:t> </a:t>
          </a:r>
          <a:r>
            <a:rPr lang="en-GB" sz="2800" kern="1200" dirty="0" err="1">
              <a:latin typeface="Aptos" panose="020B0004020202020204" pitchFamily="34" charset="0"/>
            </a:rPr>
            <a:t>elgesys</a:t>
          </a:r>
          <a:r>
            <a:rPr lang="en-GB" sz="2800" kern="1200" dirty="0">
              <a:latin typeface="Aptos" panose="020B0004020202020204" pitchFamily="34" charset="0"/>
            </a:rPr>
            <a:t> </a:t>
          </a:r>
        </a:p>
      </dsp:txBody>
      <dsp:txXfrm>
        <a:off x="2670635" y="436381"/>
        <a:ext cx="2085320" cy="2763748"/>
      </dsp:txXfrm>
    </dsp:sp>
    <dsp:sp modelId="{7E696F2F-BF98-A840-9DFE-F268D2FD23DD}">
      <dsp:nvSpPr>
        <dsp:cNvPr id="0" name=""/>
        <dsp:cNvSpPr/>
      </dsp:nvSpPr>
      <dsp:spPr>
        <a:xfrm>
          <a:off x="4772248" y="9891"/>
          <a:ext cx="3616728" cy="3616728"/>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err="1">
              <a:latin typeface="Aptos" panose="020B0004020202020204" pitchFamily="34" charset="0"/>
            </a:rPr>
            <a:t>Mokinių</a:t>
          </a:r>
          <a:r>
            <a:rPr lang="en-GB" sz="2800" kern="1200" dirty="0">
              <a:latin typeface="Aptos" panose="020B0004020202020204" pitchFamily="34" charset="0"/>
            </a:rPr>
            <a:t> </a:t>
          </a:r>
          <a:r>
            <a:rPr lang="en-GB" sz="2800" kern="1200" dirty="0" err="1">
              <a:latin typeface="Aptos" panose="020B0004020202020204" pitchFamily="34" charset="0"/>
            </a:rPr>
            <a:t>gerovė</a:t>
          </a:r>
          <a:r>
            <a:rPr lang="en-GB" sz="2800" kern="1200" dirty="0">
              <a:latin typeface="Aptos" panose="020B0004020202020204" pitchFamily="34" charset="0"/>
            </a:rPr>
            <a:t> </a:t>
          </a:r>
          <a:r>
            <a:rPr lang="en-GB" sz="2800" kern="1200" dirty="0" err="1">
              <a:latin typeface="Aptos" panose="020B0004020202020204" pitchFamily="34" charset="0"/>
            </a:rPr>
            <a:t>ir</a:t>
          </a:r>
          <a:r>
            <a:rPr lang="en-GB" sz="2800" kern="1200" dirty="0">
              <a:latin typeface="Aptos" panose="020B0004020202020204" pitchFamily="34" charset="0"/>
            </a:rPr>
            <a:t> </a:t>
          </a:r>
          <a:r>
            <a:rPr lang="en-GB" sz="2800" kern="1200" dirty="0" err="1">
              <a:latin typeface="Aptos" panose="020B0004020202020204" pitchFamily="34" charset="0"/>
            </a:rPr>
            <a:t>mokymosi</a:t>
          </a:r>
          <a:r>
            <a:rPr lang="en-GB" sz="2800" kern="1200" dirty="0">
              <a:latin typeface="Aptos" panose="020B0004020202020204" pitchFamily="34" charset="0"/>
            </a:rPr>
            <a:t> </a:t>
          </a:r>
          <a:r>
            <a:rPr lang="en-GB" sz="2800" kern="1200" dirty="0" err="1">
              <a:latin typeface="Aptos" panose="020B0004020202020204" pitchFamily="34" charset="0"/>
            </a:rPr>
            <a:t>pažanga</a:t>
          </a:r>
          <a:endParaRPr lang="en-GB" sz="2800" kern="1200" dirty="0">
            <a:latin typeface="Aptos" panose="020B0004020202020204" pitchFamily="34" charset="0"/>
          </a:endParaRPr>
        </a:p>
      </dsp:txBody>
      <dsp:txXfrm>
        <a:off x="5798617" y="436381"/>
        <a:ext cx="2085320" cy="27637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78A3B-E04E-E541-A775-1EFB65C23577}">
      <dsp:nvSpPr>
        <dsp:cNvPr id="0" name=""/>
        <dsp:cNvSpPr/>
      </dsp:nvSpPr>
      <dsp:spPr>
        <a:xfrm>
          <a:off x="0" y="0"/>
          <a:ext cx="3298031" cy="3310816"/>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7127" tIns="330200" rIns="257127" bIns="330200" numCol="1" spcCol="1270" anchor="t" anchorCtr="0">
          <a:noAutofit/>
        </a:bodyPr>
        <a:lstStyle/>
        <a:p>
          <a:pPr marL="0" lvl="0" indent="0" algn="l" defTabSz="1066800">
            <a:lnSpc>
              <a:spcPct val="90000"/>
            </a:lnSpc>
            <a:spcBef>
              <a:spcPct val="0"/>
            </a:spcBef>
            <a:spcAft>
              <a:spcPct val="35000"/>
            </a:spcAft>
            <a:buNone/>
          </a:pPr>
          <a:r>
            <a:rPr lang="en-US" sz="2400" kern="1200" dirty="0" err="1">
              <a:latin typeface="Aptos" panose="020B0004020202020204" pitchFamily="34" charset="0"/>
            </a:rPr>
            <a:t>Koncentruojamasi</a:t>
          </a:r>
          <a:r>
            <a:rPr lang="en-US" sz="2400" kern="1200" dirty="0">
              <a:latin typeface="Aptos" panose="020B0004020202020204" pitchFamily="34" charset="0"/>
            </a:rPr>
            <a:t> </a:t>
          </a:r>
          <a:r>
            <a:rPr lang="en-US" sz="2400" kern="1200" dirty="0" err="1">
              <a:latin typeface="Aptos" panose="020B0004020202020204" pitchFamily="34" charset="0"/>
            </a:rPr>
            <a:t>į</a:t>
          </a:r>
          <a:r>
            <a:rPr lang="en-US" sz="2400" kern="1200" dirty="0">
              <a:latin typeface="Aptos" panose="020B0004020202020204" pitchFamily="34" charset="0"/>
            </a:rPr>
            <a:t> </a:t>
          </a:r>
          <a:r>
            <a:rPr lang="en-US" sz="2400" kern="1200" dirty="0" err="1">
              <a:latin typeface="Aptos" panose="020B0004020202020204" pitchFamily="34" charset="0"/>
            </a:rPr>
            <a:t>pozityvius</a:t>
          </a:r>
          <a:r>
            <a:rPr lang="en-US" sz="2400" kern="1200" dirty="0">
              <a:latin typeface="Aptos" panose="020B0004020202020204" pitchFamily="34" charset="0"/>
            </a:rPr>
            <a:t> </a:t>
          </a:r>
          <a:r>
            <a:rPr lang="en-US" sz="2400" kern="1200" dirty="0" err="1">
              <a:latin typeface="Aptos" panose="020B0004020202020204" pitchFamily="34" charset="0"/>
            </a:rPr>
            <a:t>su</a:t>
          </a:r>
          <a:r>
            <a:rPr lang="en-US" sz="2400" kern="1200" dirty="0">
              <a:latin typeface="Aptos" panose="020B0004020202020204" pitchFamily="34" charset="0"/>
            </a:rPr>
            <a:t> </a:t>
          </a:r>
          <a:r>
            <a:rPr lang="en-US" sz="2400" kern="1200" dirty="0" err="1">
              <a:latin typeface="Aptos" panose="020B0004020202020204" pitchFamily="34" charset="0"/>
            </a:rPr>
            <a:t>mokytojo</a:t>
          </a:r>
          <a:r>
            <a:rPr lang="en-US" sz="2400" kern="1200" dirty="0">
              <a:latin typeface="Aptos" panose="020B0004020202020204" pitchFamily="34" charset="0"/>
            </a:rPr>
            <a:t> </a:t>
          </a:r>
          <a:r>
            <a:rPr lang="en-US" sz="2400" kern="1200" dirty="0" err="1">
              <a:latin typeface="Aptos" panose="020B0004020202020204" pitchFamily="34" charset="0"/>
            </a:rPr>
            <a:t>veikla</a:t>
          </a:r>
          <a:r>
            <a:rPr lang="en-US" sz="2400" kern="1200" dirty="0">
              <a:latin typeface="Aptos" panose="020B0004020202020204" pitchFamily="34" charset="0"/>
            </a:rPr>
            <a:t> </a:t>
          </a:r>
          <a:r>
            <a:rPr lang="en-US" sz="2400" kern="1200" dirty="0" err="1">
              <a:latin typeface="Aptos" panose="020B0004020202020204" pitchFamily="34" charset="0"/>
            </a:rPr>
            <a:t>susijusius</a:t>
          </a:r>
          <a:r>
            <a:rPr lang="en-US" sz="2400" kern="1200" dirty="0">
              <a:latin typeface="Aptos" panose="020B0004020202020204" pitchFamily="34" charset="0"/>
            </a:rPr>
            <a:t> </a:t>
          </a:r>
          <a:r>
            <a:rPr lang="en-US" sz="2400" kern="1200" dirty="0" err="1">
              <a:latin typeface="Aptos" panose="020B0004020202020204" pitchFamily="34" charset="0"/>
            </a:rPr>
            <a:t>reiškinius</a:t>
          </a:r>
          <a:r>
            <a:rPr lang="en-US" sz="2400" kern="1200" dirty="0">
              <a:latin typeface="Aptos" panose="020B0004020202020204" pitchFamily="34" charset="0"/>
            </a:rPr>
            <a:t> – </a:t>
          </a:r>
          <a:r>
            <a:rPr lang="en-US" sz="2400" kern="1200" dirty="0" err="1">
              <a:latin typeface="Aptos" panose="020B0004020202020204" pitchFamily="34" charset="0"/>
            </a:rPr>
            <a:t>mokytojo</a:t>
          </a:r>
          <a:r>
            <a:rPr lang="en-US" sz="2400" kern="1200" dirty="0">
              <a:latin typeface="Aptos" panose="020B0004020202020204" pitchFamily="34" charset="0"/>
            </a:rPr>
            <a:t> </a:t>
          </a:r>
          <a:r>
            <a:rPr lang="en-US" sz="2400" kern="1200" dirty="0" err="1">
              <a:latin typeface="Aptos" panose="020B0004020202020204" pitchFamily="34" charset="0"/>
            </a:rPr>
            <a:t>galią</a:t>
          </a:r>
          <a:endParaRPr lang="en-US" sz="2400" kern="1200" dirty="0">
            <a:latin typeface="Aptos" panose="020B0004020202020204" pitchFamily="34" charset="0"/>
          </a:endParaRPr>
        </a:p>
      </dsp:txBody>
      <dsp:txXfrm>
        <a:off x="0" y="1258110"/>
        <a:ext cx="3298031" cy="1986489"/>
      </dsp:txXfrm>
    </dsp:sp>
    <dsp:sp modelId="{EB174B8B-2D4B-5949-A162-437E6E0D5D99}">
      <dsp:nvSpPr>
        <dsp:cNvPr id="0" name=""/>
        <dsp:cNvSpPr/>
      </dsp:nvSpPr>
      <dsp:spPr>
        <a:xfrm>
          <a:off x="1152393" y="331081"/>
          <a:ext cx="993244" cy="993244"/>
        </a:xfrm>
        <a:prstGeom prst="ellips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97850" y="476538"/>
        <a:ext cx="702330" cy="702330"/>
      </dsp:txXfrm>
    </dsp:sp>
    <dsp:sp modelId="{077E466A-746C-954C-A797-E831EF282F5B}">
      <dsp:nvSpPr>
        <dsp:cNvPr id="0" name=""/>
        <dsp:cNvSpPr/>
      </dsp:nvSpPr>
      <dsp:spPr>
        <a:xfrm>
          <a:off x="0" y="3310744"/>
          <a:ext cx="3298031" cy="72"/>
        </a:xfrm>
        <a:prstGeom prst="rect">
          <a:avLst/>
        </a:prstGeom>
        <a:solidFill>
          <a:schemeClr val="accent5">
            <a:hueOff val="4159237"/>
            <a:satOff val="-114"/>
            <a:lumOff val="-628"/>
            <a:alphaOff val="0"/>
          </a:schemeClr>
        </a:solidFill>
        <a:ln w="15875" cap="rnd" cmpd="sng" algn="ctr">
          <a:solidFill>
            <a:schemeClr val="accent5">
              <a:hueOff val="4159237"/>
              <a:satOff val="-114"/>
              <a:lumOff val="-62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E06932C-6928-0741-B3F0-695421FF5FFA}">
      <dsp:nvSpPr>
        <dsp:cNvPr id="0" name=""/>
        <dsp:cNvSpPr/>
      </dsp:nvSpPr>
      <dsp:spPr>
        <a:xfrm>
          <a:off x="3627834" y="0"/>
          <a:ext cx="3298031" cy="3310816"/>
        </a:xfrm>
        <a:prstGeom prst="rect">
          <a:avLst/>
        </a:prstGeom>
        <a:solidFill>
          <a:schemeClr val="accent5">
            <a:tint val="40000"/>
            <a:alpha val="90000"/>
            <a:hueOff val="10565179"/>
            <a:satOff val="-809"/>
            <a:lumOff val="-258"/>
            <a:alphaOff val="0"/>
          </a:schemeClr>
        </a:solidFill>
        <a:ln w="15875" cap="rnd" cmpd="sng" algn="ctr">
          <a:solidFill>
            <a:schemeClr val="accent5">
              <a:tint val="40000"/>
              <a:alpha val="90000"/>
              <a:hueOff val="10565179"/>
              <a:satOff val="-809"/>
              <a:lumOff val="-2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7127" tIns="330200" rIns="257127" bIns="330200" numCol="1" spcCol="1270" anchor="t" anchorCtr="0">
          <a:noAutofit/>
        </a:bodyPr>
        <a:lstStyle/>
        <a:p>
          <a:pPr marL="0" lvl="0" indent="0" algn="l" defTabSz="889000">
            <a:lnSpc>
              <a:spcPct val="90000"/>
            </a:lnSpc>
            <a:spcBef>
              <a:spcPct val="0"/>
            </a:spcBef>
            <a:spcAft>
              <a:spcPct val="35000"/>
            </a:spcAft>
            <a:buNone/>
          </a:pPr>
          <a:r>
            <a:rPr lang="en-US" sz="2000" kern="1200" dirty="0" err="1">
              <a:latin typeface="Aptos" panose="020B0004020202020204" pitchFamily="34" charset="0"/>
            </a:rPr>
            <a:t>Kokia</a:t>
          </a:r>
          <a:r>
            <a:rPr lang="en-US" sz="2000" kern="1200" dirty="0">
              <a:latin typeface="Aptos" panose="020B0004020202020204" pitchFamily="34" charset="0"/>
            </a:rPr>
            <a:t> </a:t>
          </a:r>
          <a:r>
            <a:rPr lang="en-US" sz="2000" kern="1200" dirty="0" err="1">
              <a:latin typeface="Aptos" panose="020B0004020202020204" pitchFamily="34" charset="0"/>
            </a:rPr>
            <a:t>organizaciniai</a:t>
          </a:r>
          <a:r>
            <a:rPr lang="en-US" sz="2000" kern="1200" dirty="0">
              <a:latin typeface="Aptos" panose="020B0004020202020204" pitchFamily="34" charset="0"/>
            </a:rPr>
            <a:t> </a:t>
          </a:r>
          <a:r>
            <a:rPr lang="en-US" sz="2000" kern="1200" dirty="0" err="1">
              <a:latin typeface="Aptos" panose="020B0004020202020204" pitchFamily="34" charset="0"/>
            </a:rPr>
            <a:t>veiksniai</a:t>
          </a:r>
          <a:r>
            <a:rPr lang="en-US" sz="2000" kern="1200" dirty="0">
              <a:latin typeface="Aptos" panose="020B0004020202020204" pitchFamily="34" charset="0"/>
            </a:rPr>
            <a:t>, </a:t>
          </a:r>
          <a:r>
            <a:rPr lang="en-US" sz="2000" kern="1200" dirty="0" err="1">
              <a:latin typeface="Aptos" panose="020B0004020202020204" pitchFamily="34" charset="0"/>
            </a:rPr>
            <a:t>vadovų</a:t>
          </a:r>
          <a:r>
            <a:rPr lang="en-US" sz="2000" kern="1200" dirty="0">
              <a:latin typeface="Aptos" panose="020B0004020202020204" pitchFamily="34" charset="0"/>
            </a:rPr>
            <a:t> </a:t>
          </a:r>
          <a:r>
            <a:rPr lang="en-US" sz="2000" kern="1200" dirty="0" err="1">
              <a:latin typeface="Aptos" panose="020B0004020202020204" pitchFamily="34" charset="0"/>
            </a:rPr>
            <a:t>elgesys</a:t>
          </a:r>
          <a:r>
            <a:rPr lang="en-US" sz="2000" kern="1200" dirty="0">
              <a:latin typeface="Aptos" panose="020B0004020202020204" pitchFamily="34" charset="0"/>
            </a:rPr>
            <a:t>, </a:t>
          </a:r>
          <a:r>
            <a:rPr lang="en-US" sz="2000" kern="1200" dirty="0" err="1">
              <a:latin typeface="Aptos" panose="020B0004020202020204" pitchFamily="34" charset="0"/>
            </a:rPr>
            <a:t>mokytojų</a:t>
          </a:r>
          <a:r>
            <a:rPr lang="en-US" sz="2000" kern="1200" dirty="0">
              <a:latin typeface="Aptos" panose="020B0004020202020204" pitchFamily="34" charset="0"/>
            </a:rPr>
            <a:t> </a:t>
          </a:r>
          <a:r>
            <a:rPr lang="en-US" sz="2000" kern="1200" dirty="0" err="1">
              <a:latin typeface="Aptos" panose="020B0004020202020204" pitchFamily="34" charset="0"/>
            </a:rPr>
            <a:t>vidiniai</a:t>
          </a:r>
          <a:r>
            <a:rPr lang="en-US" sz="2000" kern="1200" dirty="0">
              <a:latin typeface="Aptos" panose="020B0004020202020204" pitchFamily="34" charset="0"/>
            </a:rPr>
            <a:t> </a:t>
          </a:r>
          <a:r>
            <a:rPr lang="en-US" sz="2000" kern="1200" dirty="0" err="1">
              <a:latin typeface="Aptos" panose="020B0004020202020204" pitchFamily="34" charset="0"/>
            </a:rPr>
            <a:t>ištekliai</a:t>
          </a:r>
          <a:r>
            <a:rPr lang="en-US" sz="2000" kern="1200" dirty="0">
              <a:latin typeface="Aptos" panose="020B0004020202020204" pitchFamily="34" charset="0"/>
            </a:rPr>
            <a:t> </a:t>
          </a:r>
          <a:r>
            <a:rPr lang="en-US" sz="2000" kern="1200" dirty="0" err="1">
              <a:latin typeface="Aptos" panose="020B0004020202020204" pitchFamily="34" charset="0"/>
            </a:rPr>
            <a:t>stiprina</a:t>
          </a:r>
          <a:r>
            <a:rPr lang="en-US" sz="2000" kern="1200" dirty="0">
              <a:latin typeface="Aptos" panose="020B0004020202020204" pitchFamily="34" charset="0"/>
            </a:rPr>
            <a:t> </a:t>
          </a:r>
          <a:r>
            <a:rPr lang="en-US" sz="2000" kern="1200" dirty="0" err="1">
              <a:latin typeface="Aptos" panose="020B0004020202020204" pitchFamily="34" charset="0"/>
            </a:rPr>
            <a:t>mokytojo</a:t>
          </a:r>
          <a:r>
            <a:rPr lang="en-US" sz="2000" kern="1200" dirty="0">
              <a:latin typeface="Aptos" panose="020B0004020202020204" pitchFamily="34" charset="0"/>
            </a:rPr>
            <a:t> </a:t>
          </a:r>
          <a:r>
            <a:rPr lang="en-US" sz="2000" kern="1200" dirty="0" err="1">
              <a:latin typeface="Aptos" panose="020B0004020202020204" pitchFamily="34" charset="0"/>
            </a:rPr>
            <a:t>galią</a:t>
          </a:r>
          <a:endParaRPr lang="en-US" sz="2000" kern="1200" dirty="0">
            <a:latin typeface="Aptos" panose="020B0004020202020204" pitchFamily="34" charset="0"/>
          </a:endParaRPr>
        </a:p>
      </dsp:txBody>
      <dsp:txXfrm>
        <a:off x="3627834" y="1258110"/>
        <a:ext cx="3298031" cy="1986489"/>
      </dsp:txXfrm>
    </dsp:sp>
    <dsp:sp modelId="{E3FAC877-0334-7749-83EC-7012667BF207}">
      <dsp:nvSpPr>
        <dsp:cNvPr id="0" name=""/>
        <dsp:cNvSpPr/>
      </dsp:nvSpPr>
      <dsp:spPr>
        <a:xfrm>
          <a:off x="4780227" y="331081"/>
          <a:ext cx="993244" cy="993244"/>
        </a:xfrm>
        <a:prstGeom prst="ellipse">
          <a:avLst/>
        </a:prstGeom>
        <a:solidFill>
          <a:schemeClr val="accent5">
            <a:hueOff val="8318473"/>
            <a:satOff val="-227"/>
            <a:lumOff val="-1255"/>
            <a:alphaOff val="0"/>
          </a:schemeClr>
        </a:solidFill>
        <a:ln w="15875" cap="rnd" cmpd="sng" algn="ctr">
          <a:solidFill>
            <a:schemeClr val="accent5">
              <a:hueOff val="8318473"/>
              <a:satOff val="-227"/>
              <a:lumOff val="-125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925684" y="476538"/>
        <a:ext cx="702330" cy="702330"/>
      </dsp:txXfrm>
    </dsp:sp>
    <dsp:sp modelId="{E33530C5-FFAB-0B44-B914-FDB651547F9C}">
      <dsp:nvSpPr>
        <dsp:cNvPr id="0" name=""/>
        <dsp:cNvSpPr/>
      </dsp:nvSpPr>
      <dsp:spPr>
        <a:xfrm>
          <a:off x="3627834" y="3310744"/>
          <a:ext cx="3298031" cy="72"/>
        </a:xfrm>
        <a:prstGeom prst="rect">
          <a:avLst/>
        </a:prstGeom>
        <a:solidFill>
          <a:schemeClr val="accent5">
            <a:hueOff val="12477710"/>
            <a:satOff val="-341"/>
            <a:lumOff val="-1883"/>
            <a:alphaOff val="0"/>
          </a:schemeClr>
        </a:solidFill>
        <a:ln w="15875" cap="rnd" cmpd="sng" algn="ctr">
          <a:solidFill>
            <a:schemeClr val="accent5">
              <a:hueOff val="12477710"/>
              <a:satOff val="-341"/>
              <a:lumOff val="-18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2C815A7-8D25-D342-A30F-DDD461EF3E3E}">
      <dsp:nvSpPr>
        <dsp:cNvPr id="0" name=""/>
        <dsp:cNvSpPr/>
      </dsp:nvSpPr>
      <dsp:spPr>
        <a:xfrm>
          <a:off x="7255668" y="0"/>
          <a:ext cx="3298031" cy="3310816"/>
        </a:xfrm>
        <a:prstGeom prst="rect">
          <a:avLst/>
        </a:prstGeom>
        <a:solidFill>
          <a:schemeClr val="accent5">
            <a:tint val="40000"/>
            <a:alpha val="90000"/>
            <a:hueOff val="21130358"/>
            <a:satOff val="-1619"/>
            <a:lumOff val="-515"/>
            <a:alphaOff val="0"/>
          </a:schemeClr>
        </a:solidFill>
        <a:ln w="15875" cap="rnd" cmpd="sng" algn="ctr">
          <a:solidFill>
            <a:schemeClr val="accent5">
              <a:tint val="40000"/>
              <a:alpha val="90000"/>
              <a:hueOff val="21130358"/>
              <a:satOff val="-1619"/>
              <a:lumOff val="-5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7127" tIns="330200" rIns="257127" bIns="330200" numCol="1" spcCol="1270" anchor="t" anchorCtr="0">
          <a:noAutofit/>
        </a:bodyPr>
        <a:lstStyle/>
        <a:p>
          <a:pPr marL="0" lvl="0" indent="0" algn="l" defTabSz="1022350">
            <a:lnSpc>
              <a:spcPct val="90000"/>
            </a:lnSpc>
            <a:spcBef>
              <a:spcPct val="0"/>
            </a:spcBef>
            <a:spcAft>
              <a:spcPct val="35000"/>
            </a:spcAft>
            <a:buNone/>
          </a:pPr>
          <a:r>
            <a:rPr lang="en-US" sz="2300" kern="1200" dirty="0" err="1">
              <a:latin typeface="Aptos" panose="020B0004020202020204" pitchFamily="34" charset="0"/>
            </a:rPr>
            <a:t>Mokyklos</a:t>
          </a:r>
          <a:r>
            <a:rPr lang="en-US" sz="2300" kern="1200" dirty="0">
              <a:latin typeface="Aptos" panose="020B0004020202020204" pitchFamily="34" charset="0"/>
            </a:rPr>
            <a:t> </a:t>
          </a:r>
          <a:r>
            <a:rPr lang="en-US" sz="2300" kern="1200" dirty="0" err="1">
              <a:latin typeface="Aptos" panose="020B0004020202020204" pitchFamily="34" charset="0"/>
            </a:rPr>
            <a:t>kaip</a:t>
          </a:r>
          <a:r>
            <a:rPr lang="en-US" sz="2300" kern="1200" dirty="0">
              <a:latin typeface="Aptos" panose="020B0004020202020204" pitchFamily="34" charset="0"/>
            </a:rPr>
            <a:t> </a:t>
          </a:r>
          <a:r>
            <a:rPr lang="en-US" sz="2300" kern="1200" dirty="0" err="1">
              <a:latin typeface="Aptos" panose="020B0004020202020204" pitchFamily="34" charset="0"/>
            </a:rPr>
            <a:t>besimokančios</a:t>
          </a:r>
          <a:r>
            <a:rPr lang="en-US" sz="2300" kern="1200" dirty="0">
              <a:latin typeface="Aptos" panose="020B0004020202020204" pitchFamily="34" charset="0"/>
            </a:rPr>
            <a:t> </a:t>
          </a:r>
          <a:r>
            <a:rPr lang="en-US" sz="2300" kern="1200" dirty="0" err="1">
              <a:latin typeface="Aptos" panose="020B0004020202020204" pitchFamily="34" charset="0"/>
            </a:rPr>
            <a:t>bendruomenės</a:t>
          </a:r>
          <a:r>
            <a:rPr lang="en-US" sz="2300" kern="1200" dirty="0">
              <a:latin typeface="Aptos" panose="020B0004020202020204" pitchFamily="34" charset="0"/>
            </a:rPr>
            <a:t> </a:t>
          </a:r>
          <a:r>
            <a:rPr lang="en-US" sz="2300" kern="1200" dirty="0" err="1">
              <a:latin typeface="Aptos" panose="020B0004020202020204" pitchFamily="34" charset="0"/>
            </a:rPr>
            <a:t>stiprinimo</a:t>
          </a:r>
          <a:r>
            <a:rPr lang="en-US" sz="2300" kern="1200" dirty="0">
              <a:latin typeface="Aptos" panose="020B0004020202020204" pitchFamily="34" charset="0"/>
            </a:rPr>
            <a:t> </a:t>
          </a:r>
          <a:r>
            <a:rPr lang="en-US" sz="2300" kern="1200" dirty="0" err="1">
              <a:latin typeface="Aptos" panose="020B0004020202020204" pitchFamily="34" charset="0"/>
            </a:rPr>
            <a:t>poreikiai</a:t>
          </a:r>
          <a:endParaRPr lang="en-US" sz="2300" kern="1200" dirty="0">
            <a:latin typeface="Aptos" panose="020B0004020202020204" pitchFamily="34" charset="0"/>
          </a:endParaRPr>
        </a:p>
      </dsp:txBody>
      <dsp:txXfrm>
        <a:off x="7255668" y="1258110"/>
        <a:ext cx="3298031" cy="1986489"/>
      </dsp:txXfrm>
    </dsp:sp>
    <dsp:sp modelId="{A2236F80-4939-C44C-9901-D3B70D26CCD5}">
      <dsp:nvSpPr>
        <dsp:cNvPr id="0" name=""/>
        <dsp:cNvSpPr/>
      </dsp:nvSpPr>
      <dsp:spPr>
        <a:xfrm>
          <a:off x="8408061" y="331081"/>
          <a:ext cx="993244" cy="993244"/>
        </a:xfrm>
        <a:prstGeom prst="ellipse">
          <a:avLst/>
        </a:prstGeom>
        <a:solidFill>
          <a:schemeClr val="accent5">
            <a:hueOff val="16636946"/>
            <a:satOff val="-454"/>
            <a:lumOff val="-2510"/>
            <a:alphaOff val="0"/>
          </a:schemeClr>
        </a:solidFill>
        <a:ln w="15875" cap="rnd" cmpd="sng" algn="ctr">
          <a:solidFill>
            <a:schemeClr val="accent5">
              <a:hueOff val="16636946"/>
              <a:satOff val="-454"/>
              <a:lumOff val="-251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553518" y="476538"/>
        <a:ext cx="702330" cy="702330"/>
      </dsp:txXfrm>
    </dsp:sp>
    <dsp:sp modelId="{4C569345-67E7-BD41-8246-53C6D70146AC}">
      <dsp:nvSpPr>
        <dsp:cNvPr id="0" name=""/>
        <dsp:cNvSpPr/>
      </dsp:nvSpPr>
      <dsp:spPr>
        <a:xfrm>
          <a:off x="7255668" y="3310744"/>
          <a:ext cx="3298031" cy="72"/>
        </a:xfrm>
        <a:prstGeom prst="rect">
          <a:avLst/>
        </a:prstGeom>
        <a:solidFill>
          <a:schemeClr val="accent5">
            <a:hueOff val="20796183"/>
            <a:satOff val="-568"/>
            <a:lumOff val="-3138"/>
            <a:alphaOff val="0"/>
          </a:schemeClr>
        </a:solidFill>
        <a:ln w="15875" cap="rnd" cmpd="sng" algn="ctr">
          <a:solidFill>
            <a:schemeClr val="accent5">
              <a:hueOff val="20796183"/>
              <a:satOff val="-568"/>
              <a:lumOff val="-313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38EF6-78E2-B34C-89A3-8B261ABA8A5B}">
      <dsp:nvSpPr>
        <dsp:cNvPr id="0" name=""/>
        <dsp:cNvSpPr/>
      </dsp:nvSpPr>
      <dsp:spPr>
        <a:xfrm>
          <a:off x="808017"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dirty="0" err="1">
              <a:latin typeface="Aptos" panose="020B0004020202020204" pitchFamily="34" charset="0"/>
            </a:rPr>
            <a:t>Atsparumas</a:t>
          </a:r>
          <a:endParaRPr lang="en-GB" sz="3200" b="1" kern="1200" dirty="0">
            <a:latin typeface="Aptos" panose="020B0004020202020204" pitchFamily="34" charset="0"/>
          </a:endParaRPr>
        </a:p>
      </dsp:txBody>
      <dsp:txXfrm>
        <a:off x="808017" y="3018"/>
        <a:ext cx="2793020" cy="1675812"/>
      </dsp:txXfrm>
    </dsp:sp>
    <dsp:sp modelId="{CBDAD586-3B53-AF49-9329-019FA8DC4B32}">
      <dsp:nvSpPr>
        <dsp:cNvPr id="0" name=""/>
        <dsp:cNvSpPr/>
      </dsp:nvSpPr>
      <dsp:spPr>
        <a:xfrm>
          <a:off x="3880339"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dirty="0" err="1">
              <a:latin typeface="Aptos" panose="020B0004020202020204" pitchFamily="34" charset="0"/>
            </a:rPr>
            <a:t>Įtrauktis</a:t>
          </a:r>
          <a:endParaRPr lang="en-GB" sz="3200" b="1" kern="1200" dirty="0">
            <a:latin typeface="Aptos" panose="020B0004020202020204" pitchFamily="34" charset="0"/>
          </a:endParaRPr>
        </a:p>
      </dsp:txBody>
      <dsp:txXfrm>
        <a:off x="3880339" y="3018"/>
        <a:ext cx="2793020" cy="1675812"/>
      </dsp:txXfrm>
    </dsp:sp>
    <dsp:sp modelId="{1761EECF-9228-5442-ACEF-3B8213F5EC07}">
      <dsp:nvSpPr>
        <dsp:cNvPr id="0" name=""/>
        <dsp:cNvSpPr/>
      </dsp:nvSpPr>
      <dsp:spPr>
        <a:xfrm>
          <a:off x="6952662" y="3018"/>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err="1">
              <a:latin typeface="Aptos" panose="020B0004020202020204" pitchFamily="34" charset="0"/>
            </a:rPr>
            <a:t>Inovacijos</a:t>
          </a:r>
          <a:endParaRPr lang="en-GB" sz="2800" b="1" kern="1200" dirty="0">
            <a:latin typeface="Aptos" panose="020B0004020202020204" pitchFamily="34" charset="0"/>
          </a:endParaRPr>
        </a:p>
      </dsp:txBody>
      <dsp:txXfrm>
        <a:off x="6952662" y="3018"/>
        <a:ext cx="2793020" cy="1675812"/>
      </dsp:txXfrm>
    </dsp:sp>
    <dsp:sp modelId="{BA7934D9-DDA4-EF40-8E1A-C71604FDF90F}">
      <dsp:nvSpPr>
        <dsp:cNvPr id="0" name=""/>
        <dsp:cNvSpPr/>
      </dsp:nvSpPr>
      <dsp:spPr>
        <a:xfrm>
          <a:off x="808017"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err="1">
              <a:latin typeface="Aptos" panose="020B0004020202020204" pitchFamily="34" charset="0"/>
            </a:rPr>
            <a:t>Kokia</a:t>
          </a:r>
          <a:r>
            <a:rPr lang="en-GB" sz="2400" b="1" kern="1200" dirty="0">
              <a:latin typeface="Aptos" panose="020B0004020202020204" pitchFamily="34" charset="0"/>
            </a:rPr>
            <a:t> </a:t>
          </a:r>
          <a:r>
            <a:rPr lang="en-GB" sz="2400" b="1" kern="1200" dirty="0" err="1">
              <a:latin typeface="Aptos" panose="020B0004020202020204" pitchFamily="34" charset="0"/>
            </a:rPr>
            <a:t>uodega</a:t>
          </a:r>
          <a:r>
            <a:rPr lang="en-GB" sz="2400" b="1" kern="1200" dirty="0">
              <a:latin typeface="Aptos" panose="020B0004020202020204" pitchFamily="34" charset="0"/>
            </a:rPr>
            <a:t> </a:t>
          </a:r>
          <a:r>
            <a:rPr lang="en-GB" sz="2400" b="1" kern="1200" dirty="0" err="1">
              <a:latin typeface="Aptos" panose="020B0004020202020204" pitchFamily="34" charset="0"/>
            </a:rPr>
            <a:t>vizgina</a:t>
          </a:r>
          <a:r>
            <a:rPr lang="en-GB" sz="2400" b="1" kern="1200" dirty="0">
              <a:latin typeface="Aptos" panose="020B0004020202020204" pitchFamily="34" charset="0"/>
            </a:rPr>
            <a:t> </a:t>
          </a:r>
          <a:r>
            <a:rPr lang="en-GB" sz="2400" b="1" kern="1200" dirty="0" err="1">
              <a:latin typeface="Aptos" panose="020B0004020202020204" pitchFamily="34" charset="0"/>
            </a:rPr>
            <a:t>švietimo</a:t>
          </a:r>
          <a:r>
            <a:rPr lang="en-GB" sz="2400" b="1" kern="1200" dirty="0">
              <a:latin typeface="Aptos" panose="020B0004020202020204" pitchFamily="34" charset="0"/>
            </a:rPr>
            <a:t> </a:t>
          </a:r>
          <a:r>
            <a:rPr lang="en-GB" sz="2400" b="1" kern="1200" dirty="0" err="1">
              <a:latin typeface="Aptos" panose="020B0004020202020204" pitchFamily="34" charset="0"/>
            </a:rPr>
            <a:t>šunį</a:t>
          </a:r>
          <a:r>
            <a:rPr lang="en-GB" sz="2400" b="1" kern="1200" dirty="0">
              <a:latin typeface="Aptos" panose="020B0004020202020204" pitchFamily="34" charset="0"/>
            </a:rPr>
            <a:t>? </a:t>
          </a:r>
        </a:p>
      </dsp:txBody>
      <dsp:txXfrm>
        <a:off x="808017" y="1958132"/>
        <a:ext cx="2793020" cy="1675812"/>
      </dsp:txXfrm>
    </dsp:sp>
    <dsp:sp modelId="{E7EAF6D5-278A-B24C-A174-035AC83E6FA0}">
      <dsp:nvSpPr>
        <dsp:cNvPr id="0" name=""/>
        <dsp:cNvSpPr/>
      </dsp:nvSpPr>
      <dsp:spPr>
        <a:xfrm>
          <a:off x="3880339"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err="1">
              <a:latin typeface="Aptos" panose="020B0004020202020204" pitchFamily="34" charset="0"/>
            </a:rPr>
            <a:t>Ką</a:t>
          </a:r>
          <a:r>
            <a:rPr lang="en-GB" sz="2000" b="1" kern="1200" dirty="0">
              <a:latin typeface="Aptos" panose="020B0004020202020204" pitchFamily="34" charset="0"/>
            </a:rPr>
            <a:t> </a:t>
          </a:r>
          <a:r>
            <a:rPr lang="en-GB" sz="2000" b="1" kern="1200" dirty="0" err="1">
              <a:latin typeface="Aptos" panose="020B0004020202020204" pitchFamily="34" charset="0"/>
            </a:rPr>
            <a:t>mokslas</a:t>
          </a:r>
          <a:r>
            <a:rPr lang="en-GB" sz="2000" b="1" kern="1200" dirty="0">
              <a:latin typeface="Aptos" panose="020B0004020202020204" pitchFamily="34" charset="0"/>
            </a:rPr>
            <a:t> </a:t>
          </a:r>
          <a:r>
            <a:rPr lang="en-GB" sz="2000" b="1" kern="1200" dirty="0" err="1">
              <a:latin typeface="Aptos" panose="020B0004020202020204" pitchFamily="34" charset="0"/>
            </a:rPr>
            <a:t>gali</a:t>
          </a:r>
          <a:r>
            <a:rPr lang="en-GB" sz="2000" b="1" kern="1200" dirty="0">
              <a:latin typeface="Aptos" panose="020B0004020202020204" pitchFamily="34" charset="0"/>
            </a:rPr>
            <a:t> </a:t>
          </a:r>
          <a:r>
            <a:rPr lang="en-GB" sz="2000" b="1" kern="1200" dirty="0" err="1">
              <a:latin typeface="Aptos" panose="020B0004020202020204" pitchFamily="34" charset="0"/>
            </a:rPr>
            <a:t>duoti</a:t>
          </a:r>
          <a:r>
            <a:rPr lang="en-GB" sz="2000" b="1" kern="1200" dirty="0">
              <a:latin typeface="Aptos" panose="020B0004020202020204" pitchFamily="34" charset="0"/>
            </a:rPr>
            <a:t> </a:t>
          </a:r>
          <a:r>
            <a:rPr lang="en-GB" sz="2000" b="1" kern="1200" dirty="0" err="1">
              <a:latin typeface="Aptos" panose="020B0004020202020204" pitchFamily="34" charset="0"/>
            </a:rPr>
            <a:t>švietimo</a:t>
          </a:r>
          <a:r>
            <a:rPr lang="en-GB" sz="2000" b="1" kern="1200" dirty="0">
              <a:latin typeface="Aptos" panose="020B0004020202020204" pitchFamily="34" charset="0"/>
            </a:rPr>
            <a:t> </a:t>
          </a:r>
          <a:r>
            <a:rPr lang="en-GB" sz="2000" b="1" kern="1200" dirty="0" err="1">
              <a:latin typeface="Aptos" panose="020B0004020202020204" pitchFamily="34" charset="0"/>
            </a:rPr>
            <a:t>praktikai</a:t>
          </a:r>
          <a:r>
            <a:rPr lang="en-GB" sz="2000" b="1" kern="1200" dirty="0">
              <a:latin typeface="Aptos" panose="020B0004020202020204" pitchFamily="34" charset="0"/>
            </a:rPr>
            <a:t> </a:t>
          </a:r>
          <a:r>
            <a:rPr lang="en-GB" sz="2000" b="1" kern="1200" dirty="0" err="1">
              <a:latin typeface="Aptos" panose="020B0004020202020204" pitchFamily="34" charset="0"/>
            </a:rPr>
            <a:t>ir</a:t>
          </a:r>
          <a:r>
            <a:rPr lang="en-GB" sz="2000" b="1" kern="1200" dirty="0">
              <a:latin typeface="Aptos" panose="020B0004020202020204" pitchFamily="34" charset="0"/>
            </a:rPr>
            <a:t> </a:t>
          </a:r>
          <a:r>
            <a:rPr lang="en-GB" sz="2000" b="1" kern="1200" dirty="0" err="1">
              <a:latin typeface="Aptos" panose="020B0004020202020204" pitchFamily="34" charset="0"/>
            </a:rPr>
            <a:t>politikai</a:t>
          </a:r>
          <a:endParaRPr lang="en-GB" sz="2000" b="1" kern="1200" dirty="0">
            <a:latin typeface="Aptos" panose="020B0004020202020204" pitchFamily="34" charset="0"/>
          </a:endParaRPr>
        </a:p>
      </dsp:txBody>
      <dsp:txXfrm>
        <a:off x="3880339" y="1958132"/>
        <a:ext cx="2793020" cy="1675812"/>
      </dsp:txXfrm>
    </dsp:sp>
    <dsp:sp modelId="{AFBA038D-546B-284C-BA64-1B1B2F385679}">
      <dsp:nvSpPr>
        <dsp:cNvPr id="0" name=""/>
        <dsp:cNvSpPr/>
      </dsp:nvSpPr>
      <dsp:spPr>
        <a:xfrm>
          <a:off x="6952662" y="1958132"/>
          <a:ext cx="2793020" cy="167581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Aptos" panose="020B0004020202020204" pitchFamily="34" charset="0"/>
            </a:rPr>
            <a:t>Kaip </a:t>
          </a:r>
          <a:r>
            <a:rPr lang="en-GB" sz="1800" b="1" kern="1200" dirty="0" err="1">
              <a:latin typeface="Aptos" panose="020B0004020202020204" pitchFamily="34" charset="0"/>
            </a:rPr>
            <a:t>plėtojosi</a:t>
          </a:r>
          <a:r>
            <a:rPr lang="en-GB" sz="1800" b="1" kern="1200" dirty="0">
              <a:latin typeface="Aptos" panose="020B0004020202020204" pitchFamily="34" charset="0"/>
            </a:rPr>
            <a:t> </a:t>
          </a:r>
          <a:r>
            <a:rPr lang="en-GB" sz="1800" b="1" kern="1200" dirty="0" err="1">
              <a:latin typeface="Aptos" panose="020B0004020202020204" pitchFamily="34" charset="0"/>
            </a:rPr>
            <a:t>švietimas</a:t>
          </a:r>
          <a:r>
            <a:rPr lang="en-GB" sz="1800" b="1" kern="1200" dirty="0">
              <a:latin typeface="Aptos" panose="020B0004020202020204" pitchFamily="34" charset="0"/>
            </a:rPr>
            <a:t> </a:t>
          </a:r>
          <a:r>
            <a:rPr lang="en-GB" sz="1800" b="1" kern="1200" dirty="0" err="1">
              <a:latin typeface="Aptos" panose="020B0004020202020204" pitchFamily="34" charset="0"/>
            </a:rPr>
            <a:t>ir</a:t>
          </a:r>
          <a:r>
            <a:rPr lang="en-GB" sz="1800" b="1" kern="1200" dirty="0">
              <a:latin typeface="Aptos" panose="020B0004020202020204" pitchFamily="34" charset="0"/>
            </a:rPr>
            <a:t> </a:t>
          </a:r>
          <a:r>
            <a:rPr lang="en-GB" sz="1800" b="1" kern="1200" dirty="0" err="1">
              <a:latin typeface="Aptos" panose="020B0004020202020204" pitchFamily="34" charset="0"/>
            </a:rPr>
            <a:t>švietimo</a:t>
          </a:r>
          <a:r>
            <a:rPr lang="en-GB" sz="1800" b="1" kern="1200" dirty="0">
              <a:latin typeface="Aptos" panose="020B0004020202020204" pitchFamily="34" charset="0"/>
            </a:rPr>
            <a:t> </a:t>
          </a:r>
          <a:r>
            <a:rPr lang="en-GB" sz="1800" b="1" kern="1200" dirty="0" err="1">
              <a:latin typeface="Aptos" panose="020B0004020202020204" pitchFamily="34" charset="0"/>
            </a:rPr>
            <a:t>tyrimai</a:t>
          </a:r>
          <a:r>
            <a:rPr lang="en-GB" sz="1800" b="1" kern="1200" dirty="0">
              <a:latin typeface="Aptos" panose="020B0004020202020204" pitchFamily="34" charset="0"/>
            </a:rPr>
            <a:t> per 35 </a:t>
          </a:r>
          <a:r>
            <a:rPr lang="en-GB" sz="1800" b="1" kern="1200" dirty="0" err="1">
              <a:latin typeface="Aptos" panose="020B0004020202020204" pitchFamily="34" charset="0"/>
            </a:rPr>
            <a:t>Nepriklausomybės</a:t>
          </a:r>
          <a:r>
            <a:rPr lang="en-GB" sz="1800" b="1" kern="1200" dirty="0">
              <a:latin typeface="Aptos" panose="020B0004020202020204" pitchFamily="34" charset="0"/>
            </a:rPr>
            <a:t> </a:t>
          </a:r>
          <a:r>
            <a:rPr lang="en-GB" sz="1800" b="1" kern="1200" dirty="0" err="1">
              <a:latin typeface="Aptos" panose="020B0004020202020204" pitchFamily="34" charset="0"/>
            </a:rPr>
            <a:t>metus</a:t>
          </a:r>
          <a:r>
            <a:rPr lang="en-GB" sz="1800" b="1" kern="1200" dirty="0">
              <a:latin typeface="Aptos" panose="020B0004020202020204" pitchFamily="34" charset="0"/>
            </a:rPr>
            <a:t> </a:t>
          </a:r>
          <a:r>
            <a:rPr lang="en-GB" sz="1800" b="1" kern="1200" dirty="0" err="1">
              <a:latin typeface="Aptos" panose="020B0004020202020204" pitchFamily="34" charset="0"/>
            </a:rPr>
            <a:t>Lietuvoje</a:t>
          </a:r>
          <a:r>
            <a:rPr lang="en-GB" sz="1800" b="1" kern="1200" dirty="0">
              <a:latin typeface="Aptos" panose="020B0004020202020204" pitchFamily="34" charset="0"/>
            </a:rPr>
            <a:t>, </a:t>
          </a:r>
          <a:r>
            <a:rPr lang="en-GB" sz="1800" b="1" kern="1200" dirty="0" err="1">
              <a:latin typeface="Aptos" panose="020B0004020202020204" pitchFamily="34" charset="0"/>
            </a:rPr>
            <a:t>Latvijoje</a:t>
          </a:r>
          <a:r>
            <a:rPr lang="en-GB" sz="1800" b="1" kern="1200" dirty="0">
              <a:latin typeface="Aptos" panose="020B0004020202020204" pitchFamily="34" charset="0"/>
            </a:rPr>
            <a:t>, </a:t>
          </a:r>
          <a:r>
            <a:rPr lang="en-GB" sz="1800" b="1" kern="1200" dirty="0" err="1">
              <a:latin typeface="Aptos" panose="020B0004020202020204" pitchFamily="34" charset="0"/>
            </a:rPr>
            <a:t>Estijoje</a:t>
          </a:r>
          <a:r>
            <a:rPr lang="en-GB" sz="1800" b="1" kern="1200" dirty="0">
              <a:latin typeface="Aptos" panose="020B0004020202020204" pitchFamily="34" charset="0"/>
            </a:rPr>
            <a:t> </a:t>
          </a:r>
          <a:r>
            <a:rPr lang="en-GB" sz="1800" b="1" kern="1200" dirty="0" err="1">
              <a:latin typeface="Aptos" panose="020B0004020202020204" pitchFamily="34" charset="0"/>
            </a:rPr>
            <a:t>ir</a:t>
          </a:r>
          <a:r>
            <a:rPr lang="en-GB" sz="1800" b="1" kern="1200" dirty="0">
              <a:latin typeface="Aptos" panose="020B0004020202020204" pitchFamily="34" charset="0"/>
            </a:rPr>
            <a:t> </a:t>
          </a:r>
          <a:r>
            <a:rPr lang="en-GB" sz="1800" b="1" kern="1200" dirty="0" err="1">
              <a:latin typeface="Aptos" panose="020B0004020202020204" pitchFamily="34" charset="0"/>
            </a:rPr>
            <a:t>Ukrainoje</a:t>
          </a:r>
          <a:r>
            <a:rPr lang="en-GB" sz="1800" b="1" kern="1200" dirty="0">
              <a:latin typeface="Aptos" panose="020B0004020202020204" pitchFamily="34" charset="0"/>
            </a:rPr>
            <a:t> </a:t>
          </a:r>
        </a:p>
      </dsp:txBody>
      <dsp:txXfrm>
        <a:off x="6952662" y="1958132"/>
        <a:ext cx="2793020" cy="16758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9E025-E136-9F43-ACD7-D76FE8FC349E}">
      <dsp:nvSpPr>
        <dsp:cNvPr id="0" name=""/>
        <dsp:cNvSpPr/>
      </dsp:nvSpPr>
      <dsp:spPr>
        <a:xfrm>
          <a:off x="0" y="91246"/>
          <a:ext cx="4051495" cy="19983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err="1">
              <a:latin typeface="Aptos" panose="020B0004020202020204" pitchFamily="34" charset="0"/>
            </a:rPr>
            <a:t>Pagrindinės</a:t>
          </a:r>
          <a:r>
            <a:rPr lang="en-US" sz="2800" b="1" kern="1200" dirty="0">
              <a:latin typeface="Aptos" panose="020B0004020202020204" pitchFamily="34" charset="0"/>
            </a:rPr>
            <a:t> </a:t>
          </a:r>
          <a:r>
            <a:rPr lang="en-US" sz="2800" b="1" kern="1200" dirty="0" err="1">
              <a:latin typeface="Aptos" panose="020B0004020202020204" pitchFamily="34" charset="0"/>
            </a:rPr>
            <a:t>temos</a:t>
          </a:r>
          <a:r>
            <a:rPr lang="en-US" sz="2800" b="1" kern="1200" dirty="0">
              <a:latin typeface="Aptos" panose="020B0004020202020204" pitchFamily="34" charset="0"/>
            </a:rPr>
            <a:t> </a:t>
          </a:r>
          <a:r>
            <a:rPr lang="en-US" sz="2800" b="1" kern="1200" dirty="0" err="1">
              <a:latin typeface="Aptos" panose="020B0004020202020204" pitchFamily="34" charset="0"/>
            </a:rPr>
            <a:t>pedagogų</a:t>
          </a:r>
          <a:r>
            <a:rPr lang="en-US" sz="2800" b="1" kern="1200" dirty="0">
              <a:latin typeface="Aptos" panose="020B0004020202020204" pitchFamily="34" charset="0"/>
            </a:rPr>
            <a:t> </a:t>
          </a:r>
          <a:r>
            <a:rPr lang="en-US" sz="2800" b="1" kern="1200" dirty="0" err="1">
              <a:latin typeface="Aptos" panose="020B0004020202020204" pitchFamily="34" charset="0"/>
            </a:rPr>
            <a:t>profesinio</a:t>
          </a:r>
          <a:r>
            <a:rPr lang="en-US" sz="2800" b="1" kern="1200" dirty="0">
              <a:latin typeface="Aptos" panose="020B0004020202020204" pitchFamily="34" charset="0"/>
            </a:rPr>
            <a:t> </a:t>
          </a:r>
          <a:r>
            <a:rPr lang="en-US" sz="2800" b="1" kern="1200" dirty="0" err="1">
              <a:latin typeface="Aptos" panose="020B0004020202020204" pitchFamily="34" charset="0"/>
            </a:rPr>
            <a:t>tobulėjimo</a:t>
          </a:r>
          <a:r>
            <a:rPr lang="en-US" sz="2800" b="1" kern="1200" dirty="0">
              <a:latin typeface="Aptos" panose="020B0004020202020204" pitchFamily="34" charset="0"/>
            </a:rPr>
            <a:t> </a:t>
          </a:r>
          <a:r>
            <a:rPr lang="en-US" sz="2800" b="1" kern="1200" dirty="0" err="1">
              <a:latin typeface="Aptos" panose="020B0004020202020204" pitchFamily="34" charset="0"/>
            </a:rPr>
            <a:t>srityje</a:t>
          </a:r>
          <a:br>
            <a:rPr lang="en-US" sz="2800" kern="1200" dirty="0"/>
          </a:br>
          <a:endParaRPr lang="en-US" sz="2800" kern="1200" dirty="0"/>
        </a:p>
      </dsp:txBody>
      <dsp:txXfrm>
        <a:off x="97552" y="188798"/>
        <a:ext cx="3856391" cy="1803256"/>
      </dsp:txXfrm>
    </dsp:sp>
    <dsp:sp modelId="{1B146C39-3046-7740-9615-CA2EA62FD427}">
      <dsp:nvSpPr>
        <dsp:cNvPr id="0" name=""/>
        <dsp:cNvSpPr/>
      </dsp:nvSpPr>
      <dsp:spPr>
        <a:xfrm>
          <a:off x="0" y="2089606"/>
          <a:ext cx="4051495" cy="308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3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kern="1200" dirty="0" err="1">
              <a:solidFill>
                <a:schemeClr val="accent1"/>
              </a:solidFill>
              <a:latin typeface="Aptos" panose="020B0004020202020204" pitchFamily="34" charset="0"/>
            </a:rPr>
            <a:t>Naujos</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pedagogų</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kompetencijos</a:t>
          </a:r>
          <a:br>
            <a:rPr lang="en-US" sz="2200" b="1" kern="1200" dirty="0">
              <a:solidFill>
                <a:schemeClr val="accent1"/>
              </a:solidFill>
              <a:latin typeface="Aptos" panose="020B0004020202020204" pitchFamily="34" charset="0"/>
            </a:rPr>
          </a:br>
          <a:endParaRPr lang="en-US" sz="2200" kern="1200" dirty="0">
            <a:solidFill>
              <a:schemeClr val="accent1"/>
            </a:solidFill>
            <a:latin typeface="Aptos" panose="020B0004020202020204" pitchFamily="34" charset="0"/>
          </a:endParaRPr>
        </a:p>
        <a:p>
          <a:pPr marL="228600" lvl="1" indent="-228600" algn="l" defTabSz="977900">
            <a:lnSpc>
              <a:spcPct val="90000"/>
            </a:lnSpc>
            <a:spcBef>
              <a:spcPct val="0"/>
            </a:spcBef>
            <a:spcAft>
              <a:spcPct val="20000"/>
            </a:spcAft>
            <a:buChar char="•"/>
          </a:pPr>
          <a:r>
            <a:rPr lang="en-GB" sz="2200" b="1" kern="1200" dirty="0">
              <a:solidFill>
                <a:schemeClr val="accent1"/>
              </a:solidFill>
              <a:latin typeface="Aptos" panose="020B0004020202020204" pitchFamily="34" charset="0"/>
            </a:rPr>
            <a:t>M</a:t>
          </a:r>
          <a:r>
            <a:rPr lang="en-US" sz="2200" b="1" kern="1200" dirty="0" err="1">
              <a:solidFill>
                <a:schemeClr val="accent1"/>
              </a:solidFill>
              <a:latin typeface="Aptos" panose="020B0004020202020204" pitchFamily="34" charset="0"/>
            </a:rPr>
            <a:t>okytojų</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vaidmuo,patirtys</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keičiantis</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ugdymo</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praktikai</a:t>
          </a:r>
          <a:r>
            <a:rPr lang="en-US" sz="2200" b="1" kern="1200" dirty="0">
              <a:solidFill>
                <a:schemeClr val="accent1"/>
              </a:solidFill>
              <a:latin typeface="Aptos" panose="020B0004020202020204" pitchFamily="34" charset="0"/>
            </a:rPr>
            <a:t> </a:t>
          </a:r>
          <a:br>
            <a:rPr lang="en-US" sz="2200" b="1" kern="1200" dirty="0">
              <a:solidFill>
                <a:schemeClr val="accent1"/>
              </a:solidFill>
              <a:latin typeface="Aptos" panose="020B0004020202020204" pitchFamily="34" charset="0"/>
            </a:rPr>
          </a:br>
          <a:endParaRPr lang="en-US" sz="2200" kern="1200" dirty="0">
            <a:solidFill>
              <a:schemeClr val="accent1"/>
            </a:solidFill>
            <a:latin typeface="Aptos" panose="020B0004020202020204" pitchFamily="34" charset="0"/>
          </a:endParaRPr>
        </a:p>
        <a:p>
          <a:pPr marL="228600" lvl="1" indent="-228600" algn="l" defTabSz="977900">
            <a:lnSpc>
              <a:spcPct val="90000"/>
            </a:lnSpc>
            <a:spcBef>
              <a:spcPct val="0"/>
            </a:spcBef>
            <a:spcAft>
              <a:spcPct val="20000"/>
            </a:spcAft>
            <a:buChar char="•"/>
          </a:pPr>
          <a:r>
            <a:rPr lang="en-GB" sz="2200" b="1" kern="1200" dirty="0">
              <a:solidFill>
                <a:schemeClr val="accent1"/>
              </a:solidFill>
              <a:latin typeface="Aptos" panose="020B0004020202020204" pitchFamily="34" charset="0"/>
            </a:rPr>
            <a:t>M</a:t>
          </a:r>
          <a:r>
            <a:rPr lang="en-US" sz="2200" b="1" kern="1200" dirty="0" err="1">
              <a:solidFill>
                <a:schemeClr val="accent1"/>
              </a:solidFill>
              <a:latin typeface="Aptos" panose="020B0004020202020204" pitchFamily="34" charset="0"/>
            </a:rPr>
            <a:t>okytojų</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kolegialumas</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pasidalytoji</a:t>
          </a:r>
          <a:r>
            <a:rPr lang="en-US" sz="2200" b="1" kern="1200" dirty="0">
              <a:solidFill>
                <a:schemeClr val="accent1"/>
              </a:solidFill>
              <a:latin typeface="Aptos" panose="020B0004020202020204" pitchFamily="34" charset="0"/>
            </a:rPr>
            <a:t> </a:t>
          </a:r>
          <a:r>
            <a:rPr lang="en-US" sz="2200" b="1" kern="1200" dirty="0" err="1">
              <a:solidFill>
                <a:schemeClr val="accent1"/>
              </a:solidFill>
              <a:latin typeface="Aptos" panose="020B0004020202020204" pitchFamily="34" charset="0"/>
            </a:rPr>
            <a:t>lyderystė</a:t>
          </a:r>
          <a:r>
            <a:rPr lang="en-US" sz="2200" b="1" kern="1200" dirty="0">
              <a:solidFill>
                <a:schemeClr val="accent1"/>
              </a:solidFill>
              <a:latin typeface="Aptos" panose="020B0004020202020204" pitchFamily="34" charset="0"/>
            </a:rPr>
            <a:t>  </a:t>
          </a:r>
          <a:endParaRPr lang="en-US" sz="2200" kern="1200" dirty="0">
            <a:solidFill>
              <a:schemeClr val="accent1"/>
            </a:solidFill>
            <a:latin typeface="Aptos" panose="020B0004020202020204" pitchFamily="34" charset="0"/>
          </a:endParaRPr>
        </a:p>
      </dsp:txBody>
      <dsp:txXfrm>
        <a:off x="0" y="2089606"/>
        <a:ext cx="4051495" cy="3082125"/>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07AF6-44BE-AE4C-BFAE-F7E115DA84C6}" type="datetimeFigureOut">
              <a:rPr lang="en-LT" smtClean="0"/>
              <a:t>05/11/2025</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996D-047A-A44D-AFEF-84D5F9FE2AF4}" type="slidenum">
              <a:rPr lang="en-LT" smtClean="0"/>
              <a:t>‹#›</a:t>
            </a:fld>
            <a:endParaRPr lang="en-LT"/>
          </a:p>
        </p:txBody>
      </p:sp>
    </p:spTree>
    <p:extLst>
      <p:ext uri="{BB962C8B-B14F-4D97-AF65-F5344CB8AC3E}">
        <p14:creationId xmlns:p14="http://schemas.microsoft.com/office/powerpoint/2010/main" val="334523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D6392AC-AC2D-75BD-E16D-56C4A7C29495}"/>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82C4B91C-954A-F03B-7AF4-B35A5325E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t-EE" altLang="en-LT"/>
          </a:p>
        </p:txBody>
      </p:sp>
      <p:sp>
        <p:nvSpPr>
          <p:cNvPr id="18436" name="Slide Number Placeholder 3">
            <a:extLst>
              <a:ext uri="{FF2B5EF4-FFF2-40B4-BE49-F238E27FC236}">
                <a16:creationId xmlns:a16="http://schemas.microsoft.com/office/drawing/2014/main" id="{75308B65-2EB9-AD6F-B02B-D900F024C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9FB1E3-C626-D74A-97C7-E900157ADE5D}" type="slidenum">
              <a:rPr lang="et-EE" altLang="et-EE" sz="1200"/>
              <a:pPr/>
              <a:t>11</a:t>
            </a:fld>
            <a:endParaRPr lang="et-EE" altLang="et-E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2457d30576_0_1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2457d30576_0_1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2429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GB"/>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GB"/>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GB"/>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GB"/>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pic>
        <p:nvPicPr>
          <p:cNvPr id="49" name="Google Shape;49;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0" name="Google Shape;50;p7"/>
          <p:cNvSpPr/>
          <p:nvPr/>
        </p:nvSpPr>
        <p:spPr>
          <a:xfrm>
            <a:off x="201" y="3876033"/>
            <a:ext cx="12191724" cy="4201128"/>
          </a:xfrm>
          <a:custGeom>
            <a:avLst/>
            <a:gdLst/>
            <a:ahLst/>
            <a:cxnLst/>
            <a:rect l="l" t="t" r="r" b="b"/>
            <a:pathLst>
              <a:path w="96637" h="33300" extrusionOk="0">
                <a:moveTo>
                  <a:pt x="77121" y="12378"/>
                </a:moveTo>
                <a:cubicBezTo>
                  <a:pt x="77124" y="12379"/>
                  <a:pt x="77127" y="12380"/>
                  <a:pt x="77131" y="12380"/>
                </a:cubicBezTo>
                <a:lnTo>
                  <a:pt x="77119" y="12426"/>
                </a:lnTo>
                <a:cubicBezTo>
                  <a:pt x="77120" y="12411"/>
                  <a:pt x="77120" y="12394"/>
                  <a:pt x="77121" y="12378"/>
                </a:cubicBezTo>
                <a:close/>
                <a:moveTo>
                  <a:pt x="48607" y="16258"/>
                </a:moveTo>
                <a:lnTo>
                  <a:pt x="50379" y="16521"/>
                </a:lnTo>
                <a:lnTo>
                  <a:pt x="50404" y="16532"/>
                </a:lnTo>
                <a:cubicBezTo>
                  <a:pt x="50396" y="16577"/>
                  <a:pt x="50424" y="16622"/>
                  <a:pt x="50469" y="16634"/>
                </a:cubicBezTo>
                <a:lnTo>
                  <a:pt x="51158" y="16811"/>
                </a:lnTo>
                <a:lnTo>
                  <a:pt x="52022" y="17131"/>
                </a:lnTo>
                <a:cubicBezTo>
                  <a:pt x="52020" y="17156"/>
                  <a:pt x="52019" y="17182"/>
                  <a:pt x="52019" y="17207"/>
                </a:cubicBezTo>
                <a:lnTo>
                  <a:pt x="52016" y="17207"/>
                </a:lnTo>
                <a:cubicBezTo>
                  <a:pt x="52016" y="17222"/>
                  <a:pt x="52017" y="17239"/>
                  <a:pt x="52018" y="17254"/>
                </a:cubicBezTo>
                <a:lnTo>
                  <a:pt x="52022" y="17254"/>
                </a:lnTo>
                <a:cubicBezTo>
                  <a:pt x="52025" y="17293"/>
                  <a:pt x="52031" y="17333"/>
                  <a:pt x="52039" y="17371"/>
                </a:cubicBezTo>
                <a:lnTo>
                  <a:pt x="52035" y="17373"/>
                </a:lnTo>
                <a:cubicBezTo>
                  <a:pt x="52039" y="17388"/>
                  <a:pt x="52044" y="17403"/>
                  <a:pt x="52048" y="17418"/>
                </a:cubicBezTo>
                <a:lnTo>
                  <a:pt x="52052" y="17417"/>
                </a:lnTo>
                <a:cubicBezTo>
                  <a:pt x="52063" y="17455"/>
                  <a:pt x="52077" y="17493"/>
                  <a:pt x="52093" y="17529"/>
                </a:cubicBezTo>
                <a:lnTo>
                  <a:pt x="52090" y="17531"/>
                </a:lnTo>
                <a:cubicBezTo>
                  <a:pt x="52096" y="17545"/>
                  <a:pt x="52103" y="17559"/>
                  <a:pt x="52112" y="17573"/>
                </a:cubicBezTo>
                <a:lnTo>
                  <a:pt x="52115" y="17571"/>
                </a:lnTo>
                <a:cubicBezTo>
                  <a:pt x="52133" y="17606"/>
                  <a:pt x="52155" y="17639"/>
                  <a:pt x="52179" y="17671"/>
                </a:cubicBezTo>
                <a:lnTo>
                  <a:pt x="52176" y="17673"/>
                </a:lnTo>
                <a:lnTo>
                  <a:pt x="52186" y="17687"/>
                </a:lnTo>
                <a:cubicBezTo>
                  <a:pt x="52190" y="17693"/>
                  <a:pt x="52195" y="17699"/>
                  <a:pt x="52200" y="17704"/>
                </a:cubicBezTo>
                <a:lnTo>
                  <a:pt x="52206" y="17710"/>
                </a:lnTo>
                <a:lnTo>
                  <a:pt x="52209" y="17708"/>
                </a:lnTo>
                <a:cubicBezTo>
                  <a:pt x="52235" y="17738"/>
                  <a:pt x="52261" y="17767"/>
                  <a:pt x="52291" y="17793"/>
                </a:cubicBezTo>
                <a:lnTo>
                  <a:pt x="52289" y="17796"/>
                </a:lnTo>
                <a:cubicBezTo>
                  <a:pt x="52301" y="17806"/>
                  <a:pt x="52312" y="17816"/>
                  <a:pt x="52323" y="17825"/>
                </a:cubicBezTo>
                <a:cubicBezTo>
                  <a:pt x="50926" y="17505"/>
                  <a:pt x="49546" y="17060"/>
                  <a:pt x="48157" y="16706"/>
                </a:cubicBezTo>
                <a:cubicBezTo>
                  <a:pt x="48139" y="16701"/>
                  <a:pt x="48120" y="16696"/>
                  <a:pt x="48100" y="16691"/>
                </a:cubicBezTo>
                <a:cubicBezTo>
                  <a:pt x="48115" y="16688"/>
                  <a:pt x="48128" y="16683"/>
                  <a:pt x="48142" y="16678"/>
                </a:cubicBezTo>
                <a:lnTo>
                  <a:pt x="48143" y="16682"/>
                </a:lnTo>
                <a:cubicBezTo>
                  <a:pt x="48154" y="16678"/>
                  <a:pt x="48165" y="16674"/>
                  <a:pt x="48177" y="16670"/>
                </a:cubicBezTo>
                <a:lnTo>
                  <a:pt x="48188" y="16666"/>
                </a:lnTo>
                <a:lnTo>
                  <a:pt x="48186" y="16662"/>
                </a:lnTo>
                <a:cubicBezTo>
                  <a:pt x="48223" y="16646"/>
                  <a:pt x="48258" y="16629"/>
                  <a:pt x="48292" y="16609"/>
                </a:cubicBezTo>
                <a:lnTo>
                  <a:pt x="48294" y="16612"/>
                </a:lnTo>
                <a:lnTo>
                  <a:pt x="48302" y="16608"/>
                </a:lnTo>
                <a:cubicBezTo>
                  <a:pt x="48313" y="16601"/>
                  <a:pt x="48323" y="16594"/>
                  <a:pt x="48335" y="16586"/>
                </a:cubicBezTo>
                <a:lnTo>
                  <a:pt x="48333" y="16583"/>
                </a:lnTo>
                <a:cubicBezTo>
                  <a:pt x="48366" y="16561"/>
                  <a:pt x="48397" y="16536"/>
                  <a:pt x="48426" y="16509"/>
                </a:cubicBezTo>
                <a:lnTo>
                  <a:pt x="48429" y="16512"/>
                </a:lnTo>
                <a:cubicBezTo>
                  <a:pt x="48440" y="16501"/>
                  <a:pt x="48451" y="16490"/>
                  <a:pt x="48463" y="16479"/>
                </a:cubicBezTo>
                <a:lnTo>
                  <a:pt x="48460" y="16476"/>
                </a:lnTo>
                <a:cubicBezTo>
                  <a:pt x="48486" y="16447"/>
                  <a:pt x="48512" y="16417"/>
                  <a:pt x="48535" y="16384"/>
                </a:cubicBezTo>
                <a:lnTo>
                  <a:pt x="48538" y="16386"/>
                </a:lnTo>
                <a:cubicBezTo>
                  <a:pt x="48547" y="16373"/>
                  <a:pt x="48556" y="16360"/>
                  <a:pt x="48565" y="16347"/>
                </a:cubicBezTo>
                <a:lnTo>
                  <a:pt x="48562" y="16344"/>
                </a:lnTo>
                <a:cubicBezTo>
                  <a:pt x="48578" y="16317"/>
                  <a:pt x="48594" y="16288"/>
                  <a:pt x="48607" y="16258"/>
                </a:cubicBezTo>
                <a:close/>
                <a:moveTo>
                  <a:pt x="52328" y="17824"/>
                </a:moveTo>
                <a:cubicBezTo>
                  <a:pt x="52331" y="17825"/>
                  <a:pt x="52332" y="17826"/>
                  <a:pt x="52333" y="17827"/>
                </a:cubicBezTo>
                <a:cubicBezTo>
                  <a:pt x="52331" y="17826"/>
                  <a:pt x="52329" y="17826"/>
                  <a:pt x="52327" y="17825"/>
                </a:cubicBezTo>
                <a:lnTo>
                  <a:pt x="52328" y="17824"/>
                </a:lnTo>
                <a:close/>
                <a:moveTo>
                  <a:pt x="77214" y="0"/>
                </a:moveTo>
                <a:lnTo>
                  <a:pt x="71841" y="440"/>
                </a:lnTo>
                <a:lnTo>
                  <a:pt x="71862" y="944"/>
                </a:lnTo>
                <a:lnTo>
                  <a:pt x="72012" y="952"/>
                </a:lnTo>
                <a:lnTo>
                  <a:pt x="72479" y="12385"/>
                </a:lnTo>
                <a:lnTo>
                  <a:pt x="72328" y="12391"/>
                </a:lnTo>
                <a:lnTo>
                  <a:pt x="72390" y="13922"/>
                </a:lnTo>
                <a:cubicBezTo>
                  <a:pt x="69839" y="14398"/>
                  <a:pt x="67477" y="15383"/>
                  <a:pt x="64864" y="16071"/>
                </a:cubicBezTo>
                <a:cubicBezTo>
                  <a:pt x="62297" y="16744"/>
                  <a:pt x="59482" y="17839"/>
                  <a:pt x="56855" y="18168"/>
                </a:cubicBezTo>
                <a:cubicBezTo>
                  <a:pt x="56435" y="18220"/>
                  <a:pt x="56019" y="18244"/>
                  <a:pt x="55606" y="18244"/>
                </a:cubicBezTo>
                <a:cubicBezTo>
                  <a:pt x="54723" y="18244"/>
                  <a:pt x="53855" y="18136"/>
                  <a:pt x="52995" y="17967"/>
                </a:cubicBezTo>
                <a:cubicBezTo>
                  <a:pt x="53021" y="17961"/>
                  <a:pt x="53047" y="17954"/>
                  <a:pt x="53072" y="17946"/>
                </a:cubicBezTo>
                <a:lnTo>
                  <a:pt x="53074" y="17950"/>
                </a:lnTo>
                <a:cubicBezTo>
                  <a:pt x="53084" y="17946"/>
                  <a:pt x="53095" y="17942"/>
                  <a:pt x="53107" y="17938"/>
                </a:cubicBezTo>
                <a:lnTo>
                  <a:pt x="53118" y="17933"/>
                </a:lnTo>
                <a:lnTo>
                  <a:pt x="53117" y="17929"/>
                </a:lnTo>
                <a:cubicBezTo>
                  <a:pt x="53153" y="17914"/>
                  <a:pt x="53188" y="17896"/>
                  <a:pt x="53222" y="17876"/>
                </a:cubicBezTo>
                <a:lnTo>
                  <a:pt x="53224" y="17880"/>
                </a:lnTo>
                <a:lnTo>
                  <a:pt x="53232" y="17876"/>
                </a:lnTo>
                <a:cubicBezTo>
                  <a:pt x="53243" y="17868"/>
                  <a:pt x="53253" y="17861"/>
                  <a:pt x="53265" y="17854"/>
                </a:cubicBezTo>
                <a:lnTo>
                  <a:pt x="53263" y="17850"/>
                </a:lnTo>
                <a:cubicBezTo>
                  <a:pt x="53296" y="17828"/>
                  <a:pt x="53327" y="17803"/>
                  <a:pt x="53356" y="17777"/>
                </a:cubicBezTo>
                <a:lnTo>
                  <a:pt x="53359" y="17780"/>
                </a:lnTo>
                <a:cubicBezTo>
                  <a:pt x="53370" y="17768"/>
                  <a:pt x="53381" y="17758"/>
                  <a:pt x="53393" y="17746"/>
                </a:cubicBezTo>
                <a:lnTo>
                  <a:pt x="53390" y="17743"/>
                </a:lnTo>
                <a:cubicBezTo>
                  <a:pt x="53417" y="17715"/>
                  <a:pt x="53442" y="17684"/>
                  <a:pt x="53465" y="17652"/>
                </a:cubicBezTo>
                <a:lnTo>
                  <a:pt x="53468" y="17654"/>
                </a:lnTo>
                <a:cubicBezTo>
                  <a:pt x="53477" y="17640"/>
                  <a:pt x="53487" y="17628"/>
                  <a:pt x="53495" y="17613"/>
                </a:cubicBezTo>
                <a:lnTo>
                  <a:pt x="53492" y="17611"/>
                </a:lnTo>
                <a:cubicBezTo>
                  <a:pt x="53512" y="17578"/>
                  <a:pt x="53531" y="17543"/>
                  <a:pt x="53547" y="17506"/>
                </a:cubicBezTo>
                <a:lnTo>
                  <a:pt x="53550" y="17507"/>
                </a:lnTo>
                <a:cubicBezTo>
                  <a:pt x="53556" y="17493"/>
                  <a:pt x="53562" y="17478"/>
                  <a:pt x="53567" y="17463"/>
                </a:cubicBezTo>
                <a:lnTo>
                  <a:pt x="53564" y="17462"/>
                </a:lnTo>
                <a:cubicBezTo>
                  <a:pt x="53571" y="17439"/>
                  <a:pt x="53579" y="17415"/>
                  <a:pt x="53585" y="17391"/>
                </a:cubicBezTo>
                <a:cubicBezTo>
                  <a:pt x="53589" y="17377"/>
                  <a:pt x="53592" y="17363"/>
                  <a:pt x="53595" y="17347"/>
                </a:cubicBezTo>
                <a:lnTo>
                  <a:pt x="53598" y="17348"/>
                </a:lnTo>
                <a:cubicBezTo>
                  <a:pt x="53601" y="17332"/>
                  <a:pt x="53604" y="17316"/>
                  <a:pt x="53606" y="17301"/>
                </a:cubicBezTo>
                <a:lnTo>
                  <a:pt x="53602" y="17300"/>
                </a:lnTo>
                <a:lnTo>
                  <a:pt x="53603" y="17300"/>
                </a:lnTo>
                <a:lnTo>
                  <a:pt x="54075" y="17250"/>
                </a:lnTo>
                <a:lnTo>
                  <a:pt x="54108" y="17118"/>
                </a:lnTo>
                <a:lnTo>
                  <a:pt x="54137" y="17226"/>
                </a:lnTo>
                <a:lnTo>
                  <a:pt x="54135" y="17226"/>
                </a:lnTo>
                <a:lnTo>
                  <a:pt x="54170" y="17357"/>
                </a:lnTo>
                <a:cubicBezTo>
                  <a:pt x="54173" y="17369"/>
                  <a:pt x="54182" y="17376"/>
                  <a:pt x="54194" y="17377"/>
                </a:cubicBezTo>
                <a:lnTo>
                  <a:pt x="54197" y="17377"/>
                </a:lnTo>
                <a:lnTo>
                  <a:pt x="54316" y="17374"/>
                </a:lnTo>
                <a:lnTo>
                  <a:pt x="54682" y="17364"/>
                </a:lnTo>
                <a:lnTo>
                  <a:pt x="54778" y="16995"/>
                </a:lnTo>
                <a:cubicBezTo>
                  <a:pt x="54779" y="16988"/>
                  <a:pt x="54779" y="16982"/>
                  <a:pt x="54775" y="16976"/>
                </a:cubicBezTo>
                <a:cubicBezTo>
                  <a:pt x="54771" y="16969"/>
                  <a:pt x="54766" y="16965"/>
                  <a:pt x="54758" y="16963"/>
                </a:cubicBezTo>
                <a:lnTo>
                  <a:pt x="54184" y="16816"/>
                </a:lnTo>
                <a:lnTo>
                  <a:pt x="54191" y="16791"/>
                </a:lnTo>
                <a:lnTo>
                  <a:pt x="54280" y="16813"/>
                </a:lnTo>
                <a:cubicBezTo>
                  <a:pt x="54283" y="16814"/>
                  <a:pt x="54285" y="16815"/>
                  <a:pt x="54288" y="16815"/>
                </a:cubicBezTo>
                <a:cubicBezTo>
                  <a:pt x="54300" y="16815"/>
                  <a:pt x="54310" y="16807"/>
                  <a:pt x="54312" y="16795"/>
                </a:cubicBezTo>
                <a:lnTo>
                  <a:pt x="54430" y="16339"/>
                </a:lnTo>
                <a:lnTo>
                  <a:pt x="54464" y="16347"/>
                </a:lnTo>
                <a:lnTo>
                  <a:pt x="54356" y="16771"/>
                </a:lnTo>
                <a:cubicBezTo>
                  <a:pt x="54349" y="16799"/>
                  <a:pt x="54365" y="16828"/>
                  <a:pt x="54393" y="16835"/>
                </a:cubicBezTo>
                <a:lnTo>
                  <a:pt x="54669" y="16906"/>
                </a:lnTo>
                <a:lnTo>
                  <a:pt x="54672" y="16906"/>
                </a:lnTo>
                <a:cubicBezTo>
                  <a:pt x="54676" y="16907"/>
                  <a:pt x="54680" y="16907"/>
                  <a:pt x="54683" y="16907"/>
                </a:cubicBezTo>
                <a:lnTo>
                  <a:pt x="54685" y="16907"/>
                </a:lnTo>
                <a:cubicBezTo>
                  <a:pt x="54688" y="16906"/>
                  <a:pt x="54691" y="16906"/>
                  <a:pt x="54694" y="16905"/>
                </a:cubicBezTo>
                <a:lnTo>
                  <a:pt x="54695" y="16905"/>
                </a:lnTo>
                <a:cubicBezTo>
                  <a:pt x="54713" y="16900"/>
                  <a:pt x="54727" y="16887"/>
                  <a:pt x="54733" y="16868"/>
                </a:cubicBezTo>
                <a:lnTo>
                  <a:pt x="55047" y="15642"/>
                </a:lnTo>
                <a:cubicBezTo>
                  <a:pt x="55055" y="15614"/>
                  <a:pt x="55038" y="15585"/>
                  <a:pt x="55009" y="15578"/>
                </a:cubicBezTo>
                <a:lnTo>
                  <a:pt x="54735" y="15508"/>
                </a:lnTo>
                <a:cubicBezTo>
                  <a:pt x="54730" y="15507"/>
                  <a:pt x="54726" y="15506"/>
                  <a:pt x="54721" y="15506"/>
                </a:cubicBezTo>
                <a:cubicBezTo>
                  <a:pt x="54698" y="15506"/>
                  <a:pt x="54677" y="15522"/>
                  <a:pt x="54671" y="15546"/>
                </a:cubicBezTo>
                <a:lnTo>
                  <a:pt x="54669" y="15552"/>
                </a:lnTo>
                <a:lnTo>
                  <a:pt x="54599" y="15820"/>
                </a:lnTo>
                <a:lnTo>
                  <a:pt x="54565" y="15811"/>
                </a:lnTo>
                <a:lnTo>
                  <a:pt x="54579" y="15760"/>
                </a:lnTo>
                <a:lnTo>
                  <a:pt x="54730" y="15172"/>
                </a:lnTo>
                <a:cubicBezTo>
                  <a:pt x="54745" y="15116"/>
                  <a:pt x="54711" y="15059"/>
                  <a:pt x="54654" y="15044"/>
                </a:cubicBezTo>
                <a:lnTo>
                  <a:pt x="54367" y="14970"/>
                </a:lnTo>
                <a:lnTo>
                  <a:pt x="54383" y="14909"/>
                </a:lnTo>
                <a:cubicBezTo>
                  <a:pt x="54387" y="14896"/>
                  <a:pt x="54378" y="14881"/>
                  <a:pt x="54364" y="14877"/>
                </a:cubicBezTo>
                <a:lnTo>
                  <a:pt x="51867" y="14235"/>
                </a:lnTo>
                <a:cubicBezTo>
                  <a:pt x="51865" y="14234"/>
                  <a:pt x="51863" y="14234"/>
                  <a:pt x="51861" y="14234"/>
                </a:cubicBezTo>
                <a:cubicBezTo>
                  <a:pt x="51849" y="14234"/>
                  <a:pt x="51838" y="14242"/>
                  <a:pt x="51834" y="14255"/>
                </a:cubicBezTo>
                <a:lnTo>
                  <a:pt x="51819" y="14315"/>
                </a:lnTo>
                <a:lnTo>
                  <a:pt x="50109" y="13876"/>
                </a:lnTo>
                <a:cubicBezTo>
                  <a:pt x="50100" y="13873"/>
                  <a:pt x="50091" y="13872"/>
                  <a:pt x="50082" y="13872"/>
                </a:cubicBezTo>
                <a:cubicBezTo>
                  <a:pt x="50058" y="13872"/>
                  <a:pt x="50034" y="13881"/>
                  <a:pt x="50014" y="13897"/>
                </a:cubicBezTo>
                <a:lnTo>
                  <a:pt x="49373" y="14444"/>
                </a:lnTo>
                <a:lnTo>
                  <a:pt x="47134" y="14136"/>
                </a:lnTo>
                <a:lnTo>
                  <a:pt x="46938" y="14373"/>
                </a:lnTo>
                <a:cubicBezTo>
                  <a:pt x="46933" y="14380"/>
                  <a:pt x="46931" y="14389"/>
                  <a:pt x="46934" y="14398"/>
                </a:cubicBezTo>
                <a:cubicBezTo>
                  <a:pt x="46936" y="14407"/>
                  <a:pt x="46943" y="14413"/>
                  <a:pt x="46953" y="14416"/>
                </a:cubicBezTo>
                <a:lnTo>
                  <a:pt x="46960" y="14418"/>
                </a:lnTo>
                <a:lnTo>
                  <a:pt x="46904" y="14477"/>
                </a:lnTo>
                <a:lnTo>
                  <a:pt x="46853" y="14465"/>
                </a:lnTo>
                <a:lnTo>
                  <a:pt x="46688" y="14423"/>
                </a:lnTo>
                <a:cubicBezTo>
                  <a:pt x="46686" y="14422"/>
                  <a:pt x="46684" y="14422"/>
                  <a:pt x="46682" y="14422"/>
                </a:cubicBezTo>
                <a:cubicBezTo>
                  <a:pt x="46670" y="14422"/>
                  <a:pt x="46660" y="14430"/>
                  <a:pt x="46656" y="14441"/>
                </a:cubicBezTo>
                <a:lnTo>
                  <a:pt x="46485" y="15107"/>
                </a:lnTo>
                <a:lnTo>
                  <a:pt x="47048" y="15381"/>
                </a:lnTo>
                <a:lnTo>
                  <a:pt x="47234" y="15467"/>
                </a:lnTo>
                <a:cubicBezTo>
                  <a:pt x="47234" y="15467"/>
                  <a:pt x="47233" y="15468"/>
                  <a:pt x="47233" y="15468"/>
                </a:cubicBezTo>
                <a:lnTo>
                  <a:pt x="47230" y="15466"/>
                </a:lnTo>
                <a:cubicBezTo>
                  <a:pt x="47221" y="15479"/>
                  <a:pt x="47213" y="15492"/>
                  <a:pt x="47204" y="15506"/>
                </a:cubicBezTo>
                <a:lnTo>
                  <a:pt x="47208" y="15508"/>
                </a:lnTo>
                <a:cubicBezTo>
                  <a:pt x="47187" y="15542"/>
                  <a:pt x="47168" y="15577"/>
                  <a:pt x="47153" y="15613"/>
                </a:cubicBezTo>
                <a:lnTo>
                  <a:pt x="47149" y="15612"/>
                </a:lnTo>
                <a:cubicBezTo>
                  <a:pt x="47142" y="15626"/>
                  <a:pt x="47137" y="15642"/>
                  <a:pt x="47132" y="15656"/>
                </a:cubicBezTo>
                <a:lnTo>
                  <a:pt x="47135" y="15658"/>
                </a:lnTo>
                <a:cubicBezTo>
                  <a:pt x="47127" y="15681"/>
                  <a:pt x="47120" y="15704"/>
                  <a:pt x="47114" y="15728"/>
                </a:cubicBezTo>
                <a:cubicBezTo>
                  <a:pt x="47109" y="15743"/>
                  <a:pt x="47106" y="15757"/>
                  <a:pt x="47103" y="15772"/>
                </a:cubicBezTo>
                <a:lnTo>
                  <a:pt x="47100" y="15772"/>
                </a:lnTo>
                <a:cubicBezTo>
                  <a:pt x="47097" y="15787"/>
                  <a:pt x="47095" y="15803"/>
                  <a:pt x="47093" y="15818"/>
                </a:cubicBezTo>
                <a:lnTo>
                  <a:pt x="47096" y="15819"/>
                </a:lnTo>
                <a:cubicBezTo>
                  <a:pt x="47091" y="15860"/>
                  <a:pt x="47089" y="15899"/>
                  <a:pt x="47089" y="15938"/>
                </a:cubicBezTo>
                <a:lnTo>
                  <a:pt x="47086" y="15938"/>
                </a:lnTo>
                <a:cubicBezTo>
                  <a:pt x="47086" y="15955"/>
                  <a:pt x="47087" y="15970"/>
                  <a:pt x="47088" y="15986"/>
                </a:cubicBezTo>
                <a:lnTo>
                  <a:pt x="47091" y="15986"/>
                </a:lnTo>
                <a:cubicBezTo>
                  <a:pt x="47094" y="16026"/>
                  <a:pt x="47100" y="16065"/>
                  <a:pt x="47109" y="16103"/>
                </a:cubicBezTo>
                <a:lnTo>
                  <a:pt x="47105" y="16104"/>
                </a:lnTo>
                <a:cubicBezTo>
                  <a:pt x="47109" y="16120"/>
                  <a:pt x="47113" y="16135"/>
                  <a:pt x="47118" y="16150"/>
                </a:cubicBezTo>
                <a:lnTo>
                  <a:pt x="47121" y="16150"/>
                </a:lnTo>
                <a:cubicBezTo>
                  <a:pt x="47132" y="16188"/>
                  <a:pt x="47147" y="16224"/>
                  <a:pt x="47163" y="16260"/>
                </a:cubicBezTo>
                <a:lnTo>
                  <a:pt x="47160" y="16262"/>
                </a:lnTo>
                <a:cubicBezTo>
                  <a:pt x="47166" y="16277"/>
                  <a:pt x="47173" y="16291"/>
                  <a:pt x="47181" y="16305"/>
                </a:cubicBezTo>
                <a:lnTo>
                  <a:pt x="47185" y="16304"/>
                </a:lnTo>
                <a:cubicBezTo>
                  <a:pt x="47203" y="16338"/>
                  <a:pt x="47225" y="16372"/>
                  <a:pt x="47249" y="16403"/>
                </a:cubicBezTo>
                <a:lnTo>
                  <a:pt x="47246" y="16406"/>
                </a:lnTo>
                <a:lnTo>
                  <a:pt x="47255" y="16419"/>
                </a:lnTo>
                <a:cubicBezTo>
                  <a:pt x="47260" y="16424"/>
                  <a:pt x="47265" y="16430"/>
                  <a:pt x="47269" y="16437"/>
                </a:cubicBezTo>
                <a:lnTo>
                  <a:pt x="47275" y="16443"/>
                </a:lnTo>
                <a:lnTo>
                  <a:pt x="47278" y="16441"/>
                </a:lnTo>
                <a:cubicBezTo>
                  <a:pt x="47292" y="16456"/>
                  <a:pt x="47307" y="16472"/>
                  <a:pt x="47321" y="16487"/>
                </a:cubicBezTo>
                <a:cubicBezTo>
                  <a:pt x="41817" y="15025"/>
                  <a:pt x="36580" y="13114"/>
                  <a:pt x="30962" y="13114"/>
                </a:cubicBezTo>
                <a:cubicBezTo>
                  <a:pt x="29529" y="13114"/>
                  <a:pt x="28072" y="13238"/>
                  <a:pt x="26578" y="13526"/>
                </a:cubicBezTo>
                <a:cubicBezTo>
                  <a:pt x="22277" y="14354"/>
                  <a:pt x="18598" y="16713"/>
                  <a:pt x="14393" y="16713"/>
                </a:cubicBezTo>
                <a:cubicBezTo>
                  <a:pt x="13591" y="16713"/>
                  <a:pt x="12770" y="16627"/>
                  <a:pt x="11921" y="16428"/>
                </a:cubicBezTo>
                <a:cubicBezTo>
                  <a:pt x="8435" y="15610"/>
                  <a:pt x="4168" y="14260"/>
                  <a:pt x="207" y="14260"/>
                </a:cubicBezTo>
                <a:cubicBezTo>
                  <a:pt x="138" y="14260"/>
                  <a:pt x="69" y="14261"/>
                  <a:pt x="0" y="14262"/>
                </a:cubicBezTo>
                <a:lnTo>
                  <a:pt x="0" y="33299"/>
                </a:lnTo>
                <a:lnTo>
                  <a:pt x="96636" y="33299"/>
                </a:lnTo>
                <a:lnTo>
                  <a:pt x="96636" y="15690"/>
                </a:lnTo>
                <a:cubicBezTo>
                  <a:pt x="96320" y="15648"/>
                  <a:pt x="95987" y="15630"/>
                  <a:pt x="95630" y="15630"/>
                </a:cubicBezTo>
                <a:cubicBezTo>
                  <a:pt x="95166" y="15630"/>
                  <a:pt x="94662" y="15660"/>
                  <a:pt x="94103" y="15709"/>
                </a:cubicBezTo>
                <a:cubicBezTo>
                  <a:pt x="93368" y="15772"/>
                  <a:pt x="92663" y="15802"/>
                  <a:pt x="91972" y="15802"/>
                </a:cubicBezTo>
                <a:lnTo>
                  <a:pt x="92272" y="14501"/>
                </a:lnTo>
                <a:lnTo>
                  <a:pt x="92362" y="14411"/>
                </a:lnTo>
                <a:lnTo>
                  <a:pt x="91977" y="14343"/>
                </a:lnTo>
                <a:lnTo>
                  <a:pt x="91766" y="14365"/>
                </a:lnTo>
                <a:lnTo>
                  <a:pt x="91805" y="14725"/>
                </a:lnTo>
                <a:lnTo>
                  <a:pt x="91693" y="15317"/>
                </a:lnTo>
                <a:lnTo>
                  <a:pt x="90608" y="15255"/>
                </a:lnTo>
                <a:lnTo>
                  <a:pt x="90549" y="15586"/>
                </a:lnTo>
                <a:lnTo>
                  <a:pt x="90222" y="15549"/>
                </a:lnTo>
                <a:lnTo>
                  <a:pt x="89905" y="15514"/>
                </a:lnTo>
                <a:lnTo>
                  <a:pt x="90008" y="14825"/>
                </a:lnTo>
                <a:lnTo>
                  <a:pt x="89405" y="14914"/>
                </a:lnTo>
                <a:lnTo>
                  <a:pt x="89233" y="15181"/>
                </a:lnTo>
                <a:lnTo>
                  <a:pt x="88230" y="15087"/>
                </a:lnTo>
                <a:lnTo>
                  <a:pt x="88199" y="15263"/>
                </a:lnTo>
                <a:lnTo>
                  <a:pt x="87936" y="15146"/>
                </a:lnTo>
                <a:lnTo>
                  <a:pt x="87622" y="15091"/>
                </a:lnTo>
                <a:lnTo>
                  <a:pt x="86855" y="14994"/>
                </a:lnTo>
                <a:lnTo>
                  <a:pt x="86867" y="14904"/>
                </a:lnTo>
                <a:lnTo>
                  <a:pt x="86133" y="14208"/>
                </a:lnTo>
                <a:lnTo>
                  <a:pt x="86130" y="14009"/>
                </a:lnTo>
                <a:lnTo>
                  <a:pt x="85271" y="13748"/>
                </a:lnTo>
                <a:lnTo>
                  <a:pt x="85220" y="13676"/>
                </a:lnTo>
                <a:lnTo>
                  <a:pt x="84834" y="13608"/>
                </a:lnTo>
                <a:lnTo>
                  <a:pt x="84823" y="13611"/>
                </a:lnTo>
                <a:lnTo>
                  <a:pt x="84808" y="13606"/>
                </a:lnTo>
                <a:lnTo>
                  <a:pt x="84806" y="13617"/>
                </a:lnTo>
                <a:lnTo>
                  <a:pt x="84340" y="13763"/>
                </a:lnTo>
                <a:lnTo>
                  <a:pt x="84340" y="13763"/>
                </a:lnTo>
                <a:lnTo>
                  <a:pt x="84359" y="13567"/>
                </a:lnTo>
                <a:cubicBezTo>
                  <a:pt x="84375" y="13498"/>
                  <a:pt x="84391" y="13429"/>
                  <a:pt x="84406" y="13360"/>
                </a:cubicBezTo>
                <a:cubicBezTo>
                  <a:pt x="84475" y="13049"/>
                  <a:pt x="84539" y="12738"/>
                  <a:pt x="84608" y="12428"/>
                </a:cubicBezTo>
                <a:cubicBezTo>
                  <a:pt x="84659" y="12192"/>
                  <a:pt x="84712" y="11957"/>
                  <a:pt x="84771" y="11722"/>
                </a:cubicBezTo>
                <a:cubicBezTo>
                  <a:pt x="84900" y="11202"/>
                  <a:pt x="85108" y="10685"/>
                  <a:pt x="85129" y="10166"/>
                </a:cubicBezTo>
                <a:cubicBezTo>
                  <a:pt x="85140" y="9903"/>
                  <a:pt x="85268" y="9562"/>
                  <a:pt x="85344" y="9300"/>
                </a:cubicBezTo>
                <a:cubicBezTo>
                  <a:pt x="85344" y="9300"/>
                  <a:pt x="85258" y="9289"/>
                  <a:pt x="85106" y="9270"/>
                </a:cubicBezTo>
                <a:cubicBezTo>
                  <a:pt x="85187" y="9023"/>
                  <a:pt x="85294" y="8789"/>
                  <a:pt x="85383" y="8534"/>
                </a:cubicBezTo>
                <a:cubicBezTo>
                  <a:pt x="85462" y="8307"/>
                  <a:pt x="85544" y="7907"/>
                  <a:pt x="85651" y="7685"/>
                </a:cubicBezTo>
                <a:lnTo>
                  <a:pt x="85651" y="7685"/>
                </a:lnTo>
                <a:cubicBezTo>
                  <a:pt x="85460" y="7710"/>
                  <a:pt x="85436" y="8060"/>
                  <a:pt x="85400" y="8198"/>
                </a:cubicBezTo>
                <a:cubicBezTo>
                  <a:pt x="85335" y="8437"/>
                  <a:pt x="85269" y="8678"/>
                  <a:pt x="85156" y="8904"/>
                </a:cubicBezTo>
                <a:cubicBezTo>
                  <a:pt x="85116" y="8985"/>
                  <a:pt x="85070" y="9063"/>
                  <a:pt x="85044" y="9148"/>
                </a:cubicBezTo>
                <a:cubicBezTo>
                  <a:pt x="85033" y="9185"/>
                  <a:pt x="85026" y="9222"/>
                  <a:pt x="85022" y="9260"/>
                </a:cubicBezTo>
                <a:cubicBezTo>
                  <a:pt x="84888" y="9243"/>
                  <a:pt x="84716" y="9222"/>
                  <a:pt x="84516" y="9197"/>
                </a:cubicBezTo>
                <a:cubicBezTo>
                  <a:pt x="84529" y="9142"/>
                  <a:pt x="84543" y="9083"/>
                  <a:pt x="84555" y="9023"/>
                </a:cubicBezTo>
                <a:cubicBezTo>
                  <a:pt x="84571" y="9027"/>
                  <a:pt x="84588" y="9030"/>
                  <a:pt x="84603" y="9034"/>
                </a:cubicBezTo>
                <a:cubicBezTo>
                  <a:pt x="84663" y="9048"/>
                  <a:pt x="84725" y="9061"/>
                  <a:pt x="84786" y="9061"/>
                </a:cubicBezTo>
                <a:cubicBezTo>
                  <a:pt x="84820" y="9061"/>
                  <a:pt x="84854" y="9057"/>
                  <a:pt x="84887" y="9047"/>
                </a:cubicBezTo>
                <a:cubicBezTo>
                  <a:pt x="84788" y="9017"/>
                  <a:pt x="84681" y="8989"/>
                  <a:pt x="84568" y="8962"/>
                </a:cubicBezTo>
                <a:cubicBezTo>
                  <a:pt x="84621" y="8717"/>
                  <a:pt x="84674" y="8452"/>
                  <a:pt x="84760" y="8243"/>
                </a:cubicBezTo>
                <a:lnTo>
                  <a:pt x="84760" y="8243"/>
                </a:lnTo>
                <a:cubicBezTo>
                  <a:pt x="84586" y="8393"/>
                  <a:pt x="84515" y="8680"/>
                  <a:pt x="84465" y="8937"/>
                </a:cubicBezTo>
                <a:cubicBezTo>
                  <a:pt x="84083" y="8849"/>
                  <a:pt x="83645" y="8768"/>
                  <a:pt x="83216" y="8693"/>
                </a:cubicBezTo>
                <a:cubicBezTo>
                  <a:pt x="83220" y="8646"/>
                  <a:pt x="83224" y="8598"/>
                  <a:pt x="83230" y="8548"/>
                </a:cubicBezTo>
                <a:cubicBezTo>
                  <a:pt x="83245" y="8394"/>
                  <a:pt x="83261" y="8240"/>
                  <a:pt x="83308" y="8089"/>
                </a:cubicBezTo>
                <a:cubicBezTo>
                  <a:pt x="83319" y="8054"/>
                  <a:pt x="83331" y="8013"/>
                  <a:pt x="83310" y="7985"/>
                </a:cubicBezTo>
                <a:lnTo>
                  <a:pt x="83310" y="7985"/>
                </a:lnTo>
                <a:cubicBezTo>
                  <a:pt x="83227" y="8120"/>
                  <a:pt x="83177" y="8272"/>
                  <a:pt x="83165" y="8422"/>
                </a:cubicBezTo>
                <a:cubicBezTo>
                  <a:pt x="83160" y="8484"/>
                  <a:pt x="83157" y="8546"/>
                  <a:pt x="83155" y="8608"/>
                </a:cubicBezTo>
                <a:cubicBezTo>
                  <a:pt x="83153" y="8633"/>
                  <a:pt x="83152" y="8657"/>
                  <a:pt x="83151" y="8681"/>
                </a:cubicBezTo>
                <a:cubicBezTo>
                  <a:pt x="82714" y="8606"/>
                  <a:pt x="82293" y="8536"/>
                  <a:pt x="81961" y="8470"/>
                </a:cubicBezTo>
                <a:cubicBezTo>
                  <a:pt x="81999" y="8310"/>
                  <a:pt x="82045" y="8151"/>
                  <a:pt x="82097" y="7994"/>
                </a:cubicBezTo>
                <a:cubicBezTo>
                  <a:pt x="82112" y="7951"/>
                  <a:pt x="82119" y="7890"/>
                  <a:pt x="82077" y="7877"/>
                </a:cubicBezTo>
                <a:cubicBezTo>
                  <a:pt x="81962" y="8052"/>
                  <a:pt x="81919" y="8255"/>
                  <a:pt x="81896" y="8456"/>
                </a:cubicBezTo>
                <a:cubicBezTo>
                  <a:pt x="81820" y="8440"/>
                  <a:pt x="81748" y="8424"/>
                  <a:pt x="81683" y="8409"/>
                </a:cubicBezTo>
                <a:cubicBezTo>
                  <a:pt x="81721" y="8159"/>
                  <a:pt x="81754" y="7907"/>
                  <a:pt x="81806" y="7660"/>
                </a:cubicBezTo>
                <a:lnTo>
                  <a:pt x="81760" y="7653"/>
                </a:lnTo>
                <a:cubicBezTo>
                  <a:pt x="81710" y="7827"/>
                  <a:pt x="81671" y="8002"/>
                  <a:pt x="81645" y="8179"/>
                </a:cubicBezTo>
                <a:cubicBezTo>
                  <a:pt x="81635" y="8250"/>
                  <a:pt x="81628" y="8322"/>
                  <a:pt x="81620" y="8393"/>
                </a:cubicBezTo>
                <a:cubicBezTo>
                  <a:pt x="81608" y="8390"/>
                  <a:pt x="81597" y="8387"/>
                  <a:pt x="81584" y="8384"/>
                </a:cubicBezTo>
                <a:cubicBezTo>
                  <a:pt x="81367" y="8326"/>
                  <a:pt x="81351" y="8351"/>
                  <a:pt x="81094" y="8323"/>
                </a:cubicBezTo>
                <a:lnTo>
                  <a:pt x="81094" y="8323"/>
                </a:lnTo>
                <a:cubicBezTo>
                  <a:pt x="81192" y="8422"/>
                  <a:pt x="81432" y="8423"/>
                  <a:pt x="81572" y="8447"/>
                </a:cubicBezTo>
                <a:cubicBezTo>
                  <a:pt x="81585" y="8449"/>
                  <a:pt x="81600" y="8451"/>
                  <a:pt x="81613" y="8454"/>
                </a:cubicBezTo>
                <a:cubicBezTo>
                  <a:pt x="81600" y="8573"/>
                  <a:pt x="81561" y="8721"/>
                  <a:pt x="81591" y="8836"/>
                </a:cubicBezTo>
                <a:cubicBezTo>
                  <a:pt x="80764" y="8733"/>
                  <a:pt x="79938" y="8632"/>
                  <a:pt x="79278" y="8550"/>
                </a:cubicBezTo>
                <a:cubicBezTo>
                  <a:pt x="79297" y="8478"/>
                  <a:pt x="79308" y="8403"/>
                  <a:pt x="79320" y="8344"/>
                </a:cubicBezTo>
                <a:cubicBezTo>
                  <a:pt x="79422" y="7890"/>
                  <a:pt x="79522" y="7435"/>
                  <a:pt x="79622" y="6980"/>
                </a:cubicBezTo>
                <a:cubicBezTo>
                  <a:pt x="79627" y="6959"/>
                  <a:pt x="79631" y="6934"/>
                  <a:pt x="79622" y="6914"/>
                </a:cubicBezTo>
                <a:cubicBezTo>
                  <a:pt x="79615" y="6903"/>
                  <a:pt x="79601" y="6895"/>
                  <a:pt x="79587" y="6895"/>
                </a:cubicBezTo>
                <a:cubicBezTo>
                  <a:pt x="79579" y="6895"/>
                  <a:pt x="79571" y="6897"/>
                  <a:pt x="79565" y="6904"/>
                </a:cubicBezTo>
                <a:cubicBezTo>
                  <a:pt x="79498" y="7260"/>
                  <a:pt x="79421" y="7614"/>
                  <a:pt x="79333" y="7967"/>
                </a:cubicBezTo>
                <a:cubicBezTo>
                  <a:pt x="79293" y="8128"/>
                  <a:pt x="79198" y="8348"/>
                  <a:pt x="79184" y="8538"/>
                </a:cubicBezTo>
                <a:cubicBezTo>
                  <a:pt x="78989" y="8514"/>
                  <a:pt x="78810" y="8493"/>
                  <a:pt x="78651" y="8473"/>
                </a:cubicBezTo>
                <a:cubicBezTo>
                  <a:pt x="78704" y="8248"/>
                  <a:pt x="78675" y="7999"/>
                  <a:pt x="78688" y="7781"/>
                </a:cubicBezTo>
                <a:cubicBezTo>
                  <a:pt x="78701" y="7561"/>
                  <a:pt x="78742" y="7341"/>
                  <a:pt x="78812" y="7127"/>
                </a:cubicBezTo>
                <a:cubicBezTo>
                  <a:pt x="78820" y="7101"/>
                  <a:pt x="78828" y="7073"/>
                  <a:pt x="78824" y="7047"/>
                </a:cubicBezTo>
                <a:cubicBezTo>
                  <a:pt x="78819" y="7025"/>
                  <a:pt x="78800" y="7005"/>
                  <a:pt x="78776" y="7005"/>
                </a:cubicBezTo>
                <a:cubicBezTo>
                  <a:pt x="78773" y="7005"/>
                  <a:pt x="78770" y="7005"/>
                  <a:pt x="78767" y="7006"/>
                </a:cubicBezTo>
                <a:cubicBezTo>
                  <a:pt x="78717" y="7263"/>
                  <a:pt x="78665" y="7520"/>
                  <a:pt x="78614" y="7777"/>
                </a:cubicBezTo>
                <a:cubicBezTo>
                  <a:pt x="78602" y="7840"/>
                  <a:pt x="78590" y="7904"/>
                  <a:pt x="78590" y="7967"/>
                </a:cubicBezTo>
                <a:cubicBezTo>
                  <a:pt x="78589" y="8032"/>
                  <a:pt x="78601" y="8095"/>
                  <a:pt x="78603" y="8160"/>
                </a:cubicBezTo>
                <a:cubicBezTo>
                  <a:pt x="78605" y="8217"/>
                  <a:pt x="78559" y="8350"/>
                  <a:pt x="78540" y="8458"/>
                </a:cubicBezTo>
                <a:cubicBezTo>
                  <a:pt x="78150" y="8411"/>
                  <a:pt x="77909" y="8381"/>
                  <a:pt x="77902" y="8380"/>
                </a:cubicBezTo>
                <a:cubicBezTo>
                  <a:pt x="77883" y="8380"/>
                  <a:pt x="77775" y="8946"/>
                  <a:pt x="77731" y="9221"/>
                </a:cubicBezTo>
                <a:cubicBezTo>
                  <a:pt x="77623" y="9199"/>
                  <a:pt x="77511" y="9186"/>
                  <a:pt x="77397" y="9186"/>
                </a:cubicBezTo>
                <a:cubicBezTo>
                  <a:pt x="77372" y="9186"/>
                  <a:pt x="77346" y="9187"/>
                  <a:pt x="77321" y="9188"/>
                </a:cubicBezTo>
                <a:cubicBezTo>
                  <a:pt x="77332" y="8069"/>
                  <a:pt x="77197" y="6953"/>
                  <a:pt x="77185" y="5836"/>
                </a:cubicBezTo>
                <a:cubicBezTo>
                  <a:pt x="77180" y="5405"/>
                  <a:pt x="77193" y="4977"/>
                  <a:pt x="77212" y="4547"/>
                </a:cubicBezTo>
                <a:lnTo>
                  <a:pt x="77212" y="4547"/>
                </a:lnTo>
                <a:cubicBezTo>
                  <a:pt x="77135" y="4670"/>
                  <a:pt x="77056" y="4792"/>
                  <a:pt x="77005" y="4928"/>
                </a:cubicBezTo>
                <a:cubicBezTo>
                  <a:pt x="76911" y="5183"/>
                  <a:pt x="76931" y="5465"/>
                  <a:pt x="76954" y="5736"/>
                </a:cubicBezTo>
                <a:cubicBezTo>
                  <a:pt x="76978" y="6043"/>
                  <a:pt x="77005" y="6354"/>
                  <a:pt x="76954" y="6658"/>
                </a:cubicBezTo>
                <a:cubicBezTo>
                  <a:pt x="76934" y="6779"/>
                  <a:pt x="76901" y="6898"/>
                  <a:pt x="76875" y="7019"/>
                </a:cubicBezTo>
                <a:cubicBezTo>
                  <a:pt x="76821" y="7267"/>
                  <a:pt x="76799" y="7522"/>
                  <a:pt x="76806" y="7776"/>
                </a:cubicBezTo>
                <a:cubicBezTo>
                  <a:pt x="76666" y="7425"/>
                  <a:pt x="76828" y="7035"/>
                  <a:pt x="76877" y="6660"/>
                </a:cubicBezTo>
                <a:cubicBezTo>
                  <a:pt x="76905" y="6438"/>
                  <a:pt x="76894" y="6214"/>
                  <a:pt x="76881" y="5990"/>
                </a:cubicBezTo>
                <a:cubicBezTo>
                  <a:pt x="76869" y="5759"/>
                  <a:pt x="76857" y="5527"/>
                  <a:pt x="76844" y="5296"/>
                </a:cubicBezTo>
                <a:cubicBezTo>
                  <a:pt x="76839" y="5201"/>
                  <a:pt x="76834" y="5104"/>
                  <a:pt x="76851" y="5010"/>
                </a:cubicBezTo>
                <a:cubicBezTo>
                  <a:pt x="76870" y="4913"/>
                  <a:pt x="76913" y="4822"/>
                  <a:pt x="76956" y="4733"/>
                </a:cubicBezTo>
                <a:cubicBezTo>
                  <a:pt x="77049" y="4536"/>
                  <a:pt x="77131" y="4314"/>
                  <a:pt x="77233" y="4111"/>
                </a:cubicBezTo>
                <a:cubicBezTo>
                  <a:pt x="77251" y="3754"/>
                  <a:pt x="77270" y="3396"/>
                  <a:pt x="77284" y="3038"/>
                </a:cubicBezTo>
                <a:cubicBezTo>
                  <a:pt x="77261" y="3006"/>
                  <a:pt x="77236" y="2975"/>
                  <a:pt x="77207" y="2947"/>
                </a:cubicBezTo>
                <a:cubicBezTo>
                  <a:pt x="77148" y="2889"/>
                  <a:pt x="77078" y="2836"/>
                  <a:pt x="77034" y="2765"/>
                </a:cubicBezTo>
                <a:cubicBezTo>
                  <a:pt x="76962" y="2650"/>
                  <a:pt x="76963" y="2507"/>
                  <a:pt x="76960" y="2371"/>
                </a:cubicBezTo>
                <a:cubicBezTo>
                  <a:pt x="76958" y="2252"/>
                  <a:pt x="76946" y="2122"/>
                  <a:pt x="76879" y="2025"/>
                </a:cubicBezTo>
                <a:lnTo>
                  <a:pt x="76879" y="2025"/>
                </a:lnTo>
                <a:cubicBezTo>
                  <a:pt x="76909" y="2051"/>
                  <a:pt x="76948" y="2071"/>
                  <a:pt x="76967" y="2107"/>
                </a:cubicBezTo>
                <a:cubicBezTo>
                  <a:pt x="76975" y="2124"/>
                  <a:pt x="76978" y="2144"/>
                  <a:pt x="76981" y="2164"/>
                </a:cubicBezTo>
                <a:cubicBezTo>
                  <a:pt x="76990" y="2228"/>
                  <a:pt x="76994" y="2293"/>
                  <a:pt x="76992" y="2358"/>
                </a:cubicBezTo>
                <a:cubicBezTo>
                  <a:pt x="76991" y="2437"/>
                  <a:pt x="76987" y="2529"/>
                  <a:pt x="77045" y="2582"/>
                </a:cubicBezTo>
                <a:cubicBezTo>
                  <a:pt x="77087" y="2474"/>
                  <a:pt x="77128" y="2365"/>
                  <a:pt x="77169" y="2257"/>
                </a:cubicBezTo>
                <a:lnTo>
                  <a:pt x="77169" y="2257"/>
                </a:lnTo>
                <a:cubicBezTo>
                  <a:pt x="77137" y="2401"/>
                  <a:pt x="77105" y="2547"/>
                  <a:pt x="77072" y="2692"/>
                </a:cubicBezTo>
                <a:cubicBezTo>
                  <a:pt x="77070" y="2705"/>
                  <a:pt x="77067" y="2719"/>
                  <a:pt x="77070" y="2732"/>
                </a:cubicBezTo>
                <a:cubicBezTo>
                  <a:pt x="77076" y="2750"/>
                  <a:pt x="77093" y="2762"/>
                  <a:pt x="77109" y="2772"/>
                </a:cubicBezTo>
                <a:cubicBezTo>
                  <a:pt x="77169" y="2810"/>
                  <a:pt x="77229" y="2849"/>
                  <a:pt x="77289" y="2887"/>
                </a:cubicBezTo>
                <a:cubicBezTo>
                  <a:pt x="77303" y="2446"/>
                  <a:pt x="77307" y="2003"/>
                  <a:pt x="77286" y="1561"/>
                </a:cubicBezTo>
                <a:cubicBezTo>
                  <a:pt x="77266" y="1119"/>
                  <a:pt x="77221" y="677"/>
                  <a:pt x="77223" y="235"/>
                </a:cubicBezTo>
                <a:cubicBezTo>
                  <a:pt x="77223" y="175"/>
                  <a:pt x="77218" y="92"/>
                  <a:pt x="77214" y="0"/>
                </a:cubicBezTo>
                <a:close/>
              </a:path>
            </a:pathLst>
          </a:custGeom>
          <a:solidFill>
            <a:srgbClr val="3E4728">
              <a:alpha val="47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a:off x="1" y="5837790"/>
            <a:ext cx="12191828" cy="2239391"/>
          </a:xfrm>
          <a:custGeom>
            <a:avLst/>
            <a:gdLst/>
            <a:ahLst/>
            <a:cxnLst/>
            <a:rect l="l" t="t" r="r" b="b"/>
            <a:pathLst>
              <a:path w="68957" h="12666" extrusionOk="0">
                <a:moveTo>
                  <a:pt x="13427" y="0"/>
                </a:moveTo>
                <a:cubicBezTo>
                  <a:pt x="11796" y="0"/>
                  <a:pt x="9974" y="398"/>
                  <a:pt x="8014" y="1183"/>
                </a:cubicBezTo>
                <a:cubicBezTo>
                  <a:pt x="6687" y="1715"/>
                  <a:pt x="5362" y="2158"/>
                  <a:pt x="4077" y="2500"/>
                </a:cubicBezTo>
                <a:cubicBezTo>
                  <a:pt x="2615" y="2888"/>
                  <a:pt x="1243" y="3133"/>
                  <a:pt x="1" y="3227"/>
                </a:cubicBezTo>
                <a:lnTo>
                  <a:pt x="1" y="12665"/>
                </a:lnTo>
                <a:lnTo>
                  <a:pt x="68956" y="12665"/>
                </a:lnTo>
                <a:lnTo>
                  <a:pt x="68956" y="4419"/>
                </a:lnTo>
                <a:cubicBezTo>
                  <a:pt x="67027" y="4104"/>
                  <a:pt x="65211" y="3377"/>
                  <a:pt x="63290" y="2607"/>
                </a:cubicBezTo>
                <a:lnTo>
                  <a:pt x="63179" y="2563"/>
                </a:lnTo>
                <a:cubicBezTo>
                  <a:pt x="62060" y="2115"/>
                  <a:pt x="61128" y="1752"/>
                  <a:pt x="60187" y="1487"/>
                </a:cubicBezTo>
                <a:cubicBezTo>
                  <a:pt x="59119" y="1188"/>
                  <a:pt x="58143" y="1049"/>
                  <a:pt x="57117" y="1049"/>
                </a:cubicBezTo>
                <a:cubicBezTo>
                  <a:pt x="56930" y="1049"/>
                  <a:pt x="56741" y="1053"/>
                  <a:pt x="56551" y="1063"/>
                </a:cubicBezTo>
                <a:cubicBezTo>
                  <a:pt x="54042" y="1186"/>
                  <a:pt x="51642" y="2005"/>
                  <a:pt x="49323" y="2796"/>
                </a:cubicBezTo>
                <a:lnTo>
                  <a:pt x="49079" y="2879"/>
                </a:lnTo>
                <a:cubicBezTo>
                  <a:pt x="47685" y="3355"/>
                  <a:pt x="46320" y="3585"/>
                  <a:pt x="44909" y="3585"/>
                </a:cubicBezTo>
                <a:cubicBezTo>
                  <a:pt x="43137" y="3585"/>
                  <a:pt x="41377" y="3219"/>
                  <a:pt x="39739" y="2821"/>
                </a:cubicBezTo>
                <a:cubicBezTo>
                  <a:pt x="38890" y="2615"/>
                  <a:pt x="37973" y="2515"/>
                  <a:pt x="36938" y="2515"/>
                </a:cubicBezTo>
                <a:cubicBezTo>
                  <a:pt x="35499" y="2515"/>
                  <a:pt x="34035" y="2710"/>
                  <a:pt x="32619" y="2897"/>
                </a:cubicBezTo>
                <a:cubicBezTo>
                  <a:pt x="31973" y="2983"/>
                  <a:pt x="31305" y="3071"/>
                  <a:pt x="30661" y="3137"/>
                </a:cubicBezTo>
                <a:cubicBezTo>
                  <a:pt x="29981" y="3207"/>
                  <a:pt x="29287" y="3243"/>
                  <a:pt x="28597" y="3243"/>
                </a:cubicBezTo>
                <a:cubicBezTo>
                  <a:pt x="26164" y="3243"/>
                  <a:pt x="23649" y="2817"/>
                  <a:pt x="20681" y="1904"/>
                </a:cubicBezTo>
                <a:cubicBezTo>
                  <a:pt x="20041" y="1707"/>
                  <a:pt x="19390" y="1471"/>
                  <a:pt x="18760" y="1243"/>
                </a:cubicBezTo>
                <a:cubicBezTo>
                  <a:pt x="17377" y="740"/>
                  <a:pt x="15946" y="220"/>
                  <a:pt x="14477" y="57"/>
                </a:cubicBezTo>
                <a:cubicBezTo>
                  <a:pt x="14137" y="19"/>
                  <a:pt x="13784" y="0"/>
                  <a:pt x="13427" y="0"/>
                </a:cubicBezTo>
                <a:close/>
              </a:path>
            </a:pathLst>
          </a:custGeom>
          <a:solidFill>
            <a:srgbClr val="3E472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txBox="1">
            <a:spLocks noGrp="1"/>
          </p:cNvSpPr>
          <p:nvPr>
            <p:ph type="title"/>
          </p:nvPr>
        </p:nvSpPr>
        <p:spPr>
          <a:xfrm>
            <a:off x="960000" y="713333"/>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953467" y="1629267"/>
            <a:ext cx="5856800" cy="33708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l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54" name="Google Shape;54;p7"/>
          <p:cNvSpPr/>
          <p:nvPr/>
        </p:nvSpPr>
        <p:spPr>
          <a:xfrm>
            <a:off x="0" y="443351"/>
            <a:ext cx="12191827" cy="165759"/>
          </a:xfrm>
          <a:custGeom>
            <a:avLst/>
            <a:gdLst/>
            <a:ahLst/>
            <a:cxnLst/>
            <a:rect l="l" t="t" r="r" b="b"/>
            <a:pathLst>
              <a:path w="117094" h="1592" extrusionOk="0">
                <a:moveTo>
                  <a:pt x="25942" y="522"/>
                </a:moveTo>
                <a:cubicBezTo>
                  <a:pt x="26065" y="522"/>
                  <a:pt x="26189" y="528"/>
                  <a:pt x="26309" y="542"/>
                </a:cubicBezTo>
                <a:cubicBezTo>
                  <a:pt x="26527" y="568"/>
                  <a:pt x="26751" y="611"/>
                  <a:pt x="26988" y="657"/>
                </a:cubicBezTo>
                <a:cubicBezTo>
                  <a:pt x="27254" y="707"/>
                  <a:pt x="27535" y="760"/>
                  <a:pt x="27840" y="797"/>
                </a:cubicBezTo>
                <a:cubicBezTo>
                  <a:pt x="27727" y="795"/>
                  <a:pt x="27618" y="789"/>
                  <a:pt x="27515" y="777"/>
                </a:cubicBezTo>
                <a:cubicBezTo>
                  <a:pt x="27300" y="751"/>
                  <a:pt x="27094" y="713"/>
                  <a:pt x="26877" y="671"/>
                </a:cubicBezTo>
                <a:cubicBezTo>
                  <a:pt x="26562" y="611"/>
                  <a:pt x="26226" y="548"/>
                  <a:pt x="25831" y="524"/>
                </a:cubicBezTo>
                <a:cubicBezTo>
                  <a:pt x="25868" y="523"/>
                  <a:pt x="25905" y="522"/>
                  <a:pt x="25942" y="522"/>
                </a:cubicBezTo>
                <a:close/>
                <a:moveTo>
                  <a:pt x="21081" y="535"/>
                </a:moveTo>
                <a:cubicBezTo>
                  <a:pt x="21205" y="535"/>
                  <a:pt x="21329" y="540"/>
                  <a:pt x="21450" y="555"/>
                </a:cubicBezTo>
                <a:cubicBezTo>
                  <a:pt x="21665" y="580"/>
                  <a:pt x="21870" y="619"/>
                  <a:pt x="22088" y="660"/>
                </a:cubicBezTo>
                <a:cubicBezTo>
                  <a:pt x="22405" y="720"/>
                  <a:pt x="22742" y="783"/>
                  <a:pt x="23139" y="807"/>
                </a:cubicBezTo>
                <a:cubicBezTo>
                  <a:pt x="23102" y="808"/>
                  <a:pt x="23065" y="809"/>
                  <a:pt x="23027" y="809"/>
                </a:cubicBezTo>
                <a:cubicBezTo>
                  <a:pt x="22903" y="809"/>
                  <a:pt x="22777" y="803"/>
                  <a:pt x="22656" y="789"/>
                </a:cubicBezTo>
                <a:cubicBezTo>
                  <a:pt x="22441" y="763"/>
                  <a:pt x="22236" y="724"/>
                  <a:pt x="22018" y="684"/>
                </a:cubicBezTo>
                <a:cubicBezTo>
                  <a:pt x="21703" y="624"/>
                  <a:pt x="21365" y="561"/>
                  <a:pt x="20970" y="536"/>
                </a:cubicBezTo>
                <a:cubicBezTo>
                  <a:pt x="21007" y="535"/>
                  <a:pt x="21044" y="535"/>
                  <a:pt x="21081" y="535"/>
                </a:cubicBezTo>
                <a:close/>
                <a:moveTo>
                  <a:pt x="16192" y="547"/>
                </a:moveTo>
                <a:cubicBezTo>
                  <a:pt x="16316" y="547"/>
                  <a:pt x="16439" y="553"/>
                  <a:pt x="16559" y="567"/>
                </a:cubicBezTo>
                <a:cubicBezTo>
                  <a:pt x="16774" y="593"/>
                  <a:pt x="16979" y="631"/>
                  <a:pt x="17197" y="672"/>
                </a:cubicBezTo>
                <a:cubicBezTo>
                  <a:pt x="17513" y="732"/>
                  <a:pt x="17852" y="795"/>
                  <a:pt x="18248" y="820"/>
                </a:cubicBezTo>
                <a:cubicBezTo>
                  <a:pt x="18211" y="821"/>
                  <a:pt x="18174" y="821"/>
                  <a:pt x="18137" y="821"/>
                </a:cubicBezTo>
                <a:cubicBezTo>
                  <a:pt x="18012" y="821"/>
                  <a:pt x="17887" y="816"/>
                  <a:pt x="17765" y="801"/>
                </a:cubicBezTo>
                <a:cubicBezTo>
                  <a:pt x="17550" y="775"/>
                  <a:pt x="17345" y="736"/>
                  <a:pt x="17127" y="696"/>
                </a:cubicBezTo>
                <a:cubicBezTo>
                  <a:pt x="16812" y="636"/>
                  <a:pt x="16476" y="573"/>
                  <a:pt x="16081" y="548"/>
                </a:cubicBezTo>
                <a:cubicBezTo>
                  <a:pt x="16118" y="547"/>
                  <a:pt x="16155" y="547"/>
                  <a:pt x="16192" y="547"/>
                </a:cubicBezTo>
                <a:close/>
                <a:moveTo>
                  <a:pt x="11323" y="558"/>
                </a:moveTo>
                <a:cubicBezTo>
                  <a:pt x="11449" y="558"/>
                  <a:pt x="11576" y="565"/>
                  <a:pt x="11701" y="579"/>
                </a:cubicBezTo>
                <a:cubicBezTo>
                  <a:pt x="11915" y="605"/>
                  <a:pt x="12121" y="643"/>
                  <a:pt x="12339" y="685"/>
                </a:cubicBezTo>
                <a:cubicBezTo>
                  <a:pt x="12654" y="743"/>
                  <a:pt x="12992" y="807"/>
                  <a:pt x="13388" y="832"/>
                </a:cubicBezTo>
                <a:cubicBezTo>
                  <a:pt x="13351" y="833"/>
                  <a:pt x="13314" y="834"/>
                  <a:pt x="13277" y="834"/>
                </a:cubicBezTo>
                <a:cubicBezTo>
                  <a:pt x="13153" y="834"/>
                  <a:pt x="13028" y="828"/>
                  <a:pt x="12906" y="814"/>
                </a:cubicBezTo>
                <a:cubicBezTo>
                  <a:pt x="12692" y="788"/>
                  <a:pt x="12486" y="749"/>
                  <a:pt x="12268" y="708"/>
                </a:cubicBezTo>
                <a:cubicBezTo>
                  <a:pt x="11952" y="649"/>
                  <a:pt x="11616" y="586"/>
                  <a:pt x="11221" y="560"/>
                </a:cubicBezTo>
                <a:cubicBezTo>
                  <a:pt x="11255" y="559"/>
                  <a:pt x="11289" y="558"/>
                  <a:pt x="11323" y="558"/>
                </a:cubicBezTo>
                <a:close/>
                <a:moveTo>
                  <a:pt x="84302" y="559"/>
                </a:moveTo>
                <a:cubicBezTo>
                  <a:pt x="84425" y="559"/>
                  <a:pt x="84549" y="565"/>
                  <a:pt x="84670" y="579"/>
                </a:cubicBezTo>
                <a:cubicBezTo>
                  <a:pt x="84886" y="605"/>
                  <a:pt x="85110" y="649"/>
                  <a:pt x="85348" y="694"/>
                </a:cubicBezTo>
                <a:cubicBezTo>
                  <a:pt x="85615" y="745"/>
                  <a:pt x="85896" y="797"/>
                  <a:pt x="86199" y="834"/>
                </a:cubicBezTo>
                <a:cubicBezTo>
                  <a:pt x="86088" y="832"/>
                  <a:pt x="85978" y="826"/>
                  <a:pt x="85874" y="814"/>
                </a:cubicBezTo>
                <a:cubicBezTo>
                  <a:pt x="85660" y="788"/>
                  <a:pt x="85454" y="750"/>
                  <a:pt x="85236" y="708"/>
                </a:cubicBezTo>
                <a:cubicBezTo>
                  <a:pt x="84921" y="649"/>
                  <a:pt x="84586" y="586"/>
                  <a:pt x="84192" y="561"/>
                </a:cubicBezTo>
                <a:cubicBezTo>
                  <a:pt x="84228" y="560"/>
                  <a:pt x="84265" y="559"/>
                  <a:pt x="84302" y="559"/>
                </a:cubicBezTo>
                <a:close/>
                <a:moveTo>
                  <a:pt x="6446" y="571"/>
                </a:moveTo>
                <a:cubicBezTo>
                  <a:pt x="6568" y="571"/>
                  <a:pt x="6690" y="578"/>
                  <a:pt x="6810" y="592"/>
                </a:cubicBezTo>
                <a:cubicBezTo>
                  <a:pt x="7025" y="618"/>
                  <a:pt x="7230" y="656"/>
                  <a:pt x="7448" y="697"/>
                </a:cubicBezTo>
                <a:cubicBezTo>
                  <a:pt x="7764" y="757"/>
                  <a:pt x="8101" y="820"/>
                  <a:pt x="8498" y="845"/>
                </a:cubicBezTo>
                <a:cubicBezTo>
                  <a:pt x="8461" y="846"/>
                  <a:pt x="8423" y="846"/>
                  <a:pt x="8386" y="846"/>
                </a:cubicBezTo>
                <a:cubicBezTo>
                  <a:pt x="8262" y="846"/>
                  <a:pt x="8137" y="840"/>
                  <a:pt x="8015" y="826"/>
                </a:cubicBezTo>
                <a:cubicBezTo>
                  <a:pt x="7801" y="800"/>
                  <a:pt x="7594" y="761"/>
                  <a:pt x="7378" y="721"/>
                </a:cubicBezTo>
                <a:cubicBezTo>
                  <a:pt x="7062" y="661"/>
                  <a:pt x="6725" y="598"/>
                  <a:pt x="6330" y="573"/>
                </a:cubicBezTo>
                <a:cubicBezTo>
                  <a:pt x="6368" y="572"/>
                  <a:pt x="6407" y="571"/>
                  <a:pt x="6446" y="571"/>
                </a:cubicBezTo>
                <a:close/>
                <a:moveTo>
                  <a:pt x="79446" y="571"/>
                </a:moveTo>
                <a:cubicBezTo>
                  <a:pt x="79568" y="571"/>
                  <a:pt x="79691" y="578"/>
                  <a:pt x="79811" y="592"/>
                </a:cubicBezTo>
                <a:cubicBezTo>
                  <a:pt x="80026" y="618"/>
                  <a:pt x="80231" y="656"/>
                  <a:pt x="80448" y="697"/>
                </a:cubicBezTo>
                <a:cubicBezTo>
                  <a:pt x="80765" y="757"/>
                  <a:pt x="81102" y="820"/>
                  <a:pt x="81499" y="845"/>
                </a:cubicBezTo>
                <a:cubicBezTo>
                  <a:pt x="81461" y="846"/>
                  <a:pt x="81424" y="846"/>
                  <a:pt x="81387" y="846"/>
                </a:cubicBezTo>
                <a:cubicBezTo>
                  <a:pt x="81263" y="846"/>
                  <a:pt x="81138" y="840"/>
                  <a:pt x="81015" y="826"/>
                </a:cubicBezTo>
                <a:cubicBezTo>
                  <a:pt x="80801" y="800"/>
                  <a:pt x="80595" y="761"/>
                  <a:pt x="80378" y="721"/>
                </a:cubicBezTo>
                <a:cubicBezTo>
                  <a:pt x="80063" y="661"/>
                  <a:pt x="79725" y="598"/>
                  <a:pt x="79330" y="573"/>
                </a:cubicBezTo>
                <a:cubicBezTo>
                  <a:pt x="79368" y="572"/>
                  <a:pt x="79407" y="571"/>
                  <a:pt x="79446" y="571"/>
                </a:cubicBezTo>
                <a:close/>
                <a:moveTo>
                  <a:pt x="55012" y="572"/>
                </a:moveTo>
                <a:cubicBezTo>
                  <a:pt x="55135" y="572"/>
                  <a:pt x="55259" y="577"/>
                  <a:pt x="55380" y="592"/>
                </a:cubicBezTo>
                <a:cubicBezTo>
                  <a:pt x="55597" y="618"/>
                  <a:pt x="55821" y="661"/>
                  <a:pt x="56058" y="706"/>
                </a:cubicBezTo>
                <a:cubicBezTo>
                  <a:pt x="56324" y="757"/>
                  <a:pt x="56606" y="810"/>
                  <a:pt x="56910" y="847"/>
                </a:cubicBezTo>
                <a:cubicBezTo>
                  <a:pt x="56798" y="845"/>
                  <a:pt x="56689" y="838"/>
                  <a:pt x="56584" y="826"/>
                </a:cubicBezTo>
                <a:cubicBezTo>
                  <a:pt x="56370" y="800"/>
                  <a:pt x="56164" y="762"/>
                  <a:pt x="55947" y="721"/>
                </a:cubicBezTo>
                <a:cubicBezTo>
                  <a:pt x="55632" y="661"/>
                  <a:pt x="55296" y="598"/>
                  <a:pt x="54901" y="573"/>
                </a:cubicBezTo>
                <a:cubicBezTo>
                  <a:pt x="54938" y="572"/>
                  <a:pt x="54975" y="572"/>
                  <a:pt x="55012" y="572"/>
                </a:cubicBezTo>
                <a:close/>
                <a:moveTo>
                  <a:pt x="1586" y="584"/>
                </a:moveTo>
                <a:cubicBezTo>
                  <a:pt x="1709" y="584"/>
                  <a:pt x="1831" y="590"/>
                  <a:pt x="1951" y="604"/>
                </a:cubicBezTo>
                <a:cubicBezTo>
                  <a:pt x="2166" y="630"/>
                  <a:pt x="2371" y="668"/>
                  <a:pt x="2589" y="709"/>
                </a:cubicBezTo>
                <a:cubicBezTo>
                  <a:pt x="2905" y="768"/>
                  <a:pt x="3242" y="832"/>
                  <a:pt x="3639" y="857"/>
                </a:cubicBezTo>
                <a:cubicBezTo>
                  <a:pt x="3602" y="858"/>
                  <a:pt x="3565" y="858"/>
                  <a:pt x="3527" y="858"/>
                </a:cubicBezTo>
                <a:cubicBezTo>
                  <a:pt x="3403" y="858"/>
                  <a:pt x="3278" y="853"/>
                  <a:pt x="3156" y="838"/>
                </a:cubicBezTo>
                <a:cubicBezTo>
                  <a:pt x="2941" y="813"/>
                  <a:pt x="2736" y="773"/>
                  <a:pt x="2518" y="733"/>
                </a:cubicBezTo>
                <a:cubicBezTo>
                  <a:pt x="2203" y="673"/>
                  <a:pt x="1866" y="610"/>
                  <a:pt x="1470" y="586"/>
                </a:cubicBezTo>
                <a:cubicBezTo>
                  <a:pt x="1509" y="584"/>
                  <a:pt x="1547" y="584"/>
                  <a:pt x="1586" y="584"/>
                </a:cubicBezTo>
                <a:close/>
                <a:moveTo>
                  <a:pt x="74552" y="584"/>
                </a:moveTo>
                <a:cubicBezTo>
                  <a:pt x="74675" y="584"/>
                  <a:pt x="74799" y="590"/>
                  <a:pt x="74919" y="604"/>
                </a:cubicBezTo>
                <a:cubicBezTo>
                  <a:pt x="75134" y="630"/>
                  <a:pt x="75339" y="668"/>
                  <a:pt x="75557" y="709"/>
                </a:cubicBezTo>
                <a:cubicBezTo>
                  <a:pt x="75874" y="769"/>
                  <a:pt x="76211" y="832"/>
                  <a:pt x="76608" y="857"/>
                </a:cubicBezTo>
                <a:cubicBezTo>
                  <a:pt x="76571" y="858"/>
                  <a:pt x="76534" y="858"/>
                  <a:pt x="76496" y="858"/>
                </a:cubicBezTo>
                <a:cubicBezTo>
                  <a:pt x="76372" y="858"/>
                  <a:pt x="76246" y="853"/>
                  <a:pt x="76125" y="838"/>
                </a:cubicBezTo>
                <a:cubicBezTo>
                  <a:pt x="75910" y="813"/>
                  <a:pt x="75705" y="773"/>
                  <a:pt x="75487" y="733"/>
                </a:cubicBezTo>
                <a:cubicBezTo>
                  <a:pt x="75172" y="673"/>
                  <a:pt x="74836" y="610"/>
                  <a:pt x="74441" y="586"/>
                </a:cubicBezTo>
                <a:cubicBezTo>
                  <a:pt x="74478" y="585"/>
                  <a:pt x="74515" y="584"/>
                  <a:pt x="74552" y="584"/>
                </a:cubicBezTo>
                <a:close/>
                <a:moveTo>
                  <a:pt x="50151" y="584"/>
                </a:moveTo>
                <a:cubicBezTo>
                  <a:pt x="50275" y="584"/>
                  <a:pt x="50399" y="590"/>
                  <a:pt x="50520" y="604"/>
                </a:cubicBezTo>
                <a:cubicBezTo>
                  <a:pt x="50735" y="630"/>
                  <a:pt x="50940" y="669"/>
                  <a:pt x="51158" y="709"/>
                </a:cubicBezTo>
                <a:cubicBezTo>
                  <a:pt x="51475" y="769"/>
                  <a:pt x="51812" y="832"/>
                  <a:pt x="52209" y="857"/>
                </a:cubicBezTo>
                <a:cubicBezTo>
                  <a:pt x="52170" y="858"/>
                  <a:pt x="52131" y="859"/>
                  <a:pt x="52092" y="859"/>
                </a:cubicBezTo>
                <a:cubicBezTo>
                  <a:pt x="51969" y="859"/>
                  <a:pt x="51846" y="853"/>
                  <a:pt x="51726" y="838"/>
                </a:cubicBezTo>
                <a:cubicBezTo>
                  <a:pt x="51511" y="813"/>
                  <a:pt x="51306" y="774"/>
                  <a:pt x="51088" y="733"/>
                </a:cubicBezTo>
                <a:cubicBezTo>
                  <a:pt x="50773" y="673"/>
                  <a:pt x="50435" y="610"/>
                  <a:pt x="50040" y="586"/>
                </a:cubicBezTo>
                <a:cubicBezTo>
                  <a:pt x="50077" y="585"/>
                  <a:pt x="50114" y="584"/>
                  <a:pt x="50151" y="584"/>
                </a:cubicBezTo>
                <a:close/>
                <a:moveTo>
                  <a:pt x="69697" y="596"/>
                </a:moveTo>
                <a:cubicBezTo>
                  <a:pt x="69819" y="596"/>
                  <a:pt x="69941" y="602"/>
                  <a:pt x="70060" y="617"/>
                </a:cubicBezTo>
                <a:cubicBezTo>
                  <a:pt x="70275" y="642"/>
                  <a:pt x="70480" y="681"/>
                  <a:pt x="70698" y="722"/>
                </a:cubicBezTo>
                <a:cubicBezTo>
                  <a:pt x="71014" y="782"/>
                  <a:pt x="71353" y="845"/>
                  <a:pt x="71749" y="869"/>
                </a:cubicBezTo>
                <a:cubicBezTo>
                  <a:pt x="71712" y="870"/>
                  <a:pt x="71675" y="871"/>
                  <a:pt x="71637" y="871"/>
                </a:cubicBezTo>
                <a:cubicBezTo>
                  <a:pt x="71513" y="871"/>
                  <a:pt x="71388" y="865"/>
                  <a:pt x="71266" y="851"/>
                </a:cubicBezTo>
                <a:cubicBezTo>
                  <a:pt x="71051" y="825"/>
                  <a:pt x="70846" y="786"/>
                  <a:pt x="70628" y="746"/>
                </a:cubicBezTo>
                <a:cubicBezTo>
                  <a:pt x="70312" y="686"/>
                  <a:pt x="69976" y="623"/>
                  <a:pt x="69580" y="598"/>
                </a:cubicBezTo>
                <a:cubicBezTo>
                  <a:pt x="69619" y="597"/>
                  <a:pt x="69658" y="596"/>
                  <a:pt x="69697" y="596"/>
                </a:cubicBezTo>
                <a:close/>
                <a:moveTo>
                  <a:pt x="45262" y="596"/>
                </a:moveTo>
                <a:cubicBezTo>
                  <a:pt x="45386" y="596"/>
                  <a:pt x="45509" y="602"/>
                  <a:pt x="45629" y="617"/>
                </a:cubicBezTo>
                <a:cubicBezTo>
                  <a:pt x="45844" y="642"/>
                  <a:pt x="46049" y="682"/>
                  <a:pt x="46267" y="722"/>
                </a:cubicBezTo>
                <a:cubicBezTo>
                  <a:pt x="46583" y="782"/>
                  <a:pt x="46922" y="845"/>
                  <a:pt x="47318" y="869"/>
                </a:cubicBezTo>
                <a:cubicBezTo>
                  <a:pt x="47279" y="871"/>
                  <a:pt x="47240" y="871"/>
                  <a:pt x="47201" y="871"/>
                </a:cubicBezTo>
                <a:cubicBezTo>
                  <a:pt x="47078" y="871"/>
                  <a:pt x="46955" y="865"/>
                  <a:pt x="46835" y="851"/>
                </a:cubicBezTo>
                <a:cubicBezTo>
                  <a:pt x="46620" y="825"/>
                  <a:pt x="46415" y="787"/>
                  <a:pt x="46197" y="746"/>
                </a:cubicBezTo>
                <a:cubicBezTo>
                  <a:pt x="45882" y="686"/>
                  <a:pt x="45546" y="623"/>
                  <a:pt x="45151" y="598"/>
                </a:cubicBezTo>
                <a:cubicBezTo>
                  <a:pt x="45188" y="597"/>
                  <a:pt x="45225" y="596"/>
                  <a:pt x="45262" y="596"/>
                </a:cubicBezTo>
                <a:close/>
                <a:moveTo>
                  <a:pt x="40407" y="608"/>
                </a:moveTo>
                <a:cubicBezTo>
                  <a:pt x="40529" y="608"/>
                  <a:pt x="40651" y="615"/>
                  <a:pt x="40771" y="629"/>
                </a:cubicBezTo>
                <a:cubicBezTo>
                  <a:pt x="40985" y="655"/>
                  <a:pt x="41191" y="693"/>
                  <a:pt x="41408" y="734"/>
                </a:cubicBezTo>
                <a:cubicBezTo>
                  <a:pt x="41724" y="794"/>
                  <a:pt x="42062" y="857"/>
                  <a:pt x="42458" y="882"/>
                </a:cubicBezTo>
                <a:cubicBezTo>
                  <a:pt x="42421" y="883"/>
                  <a:pt x="42384" y="883"/>
                  <a:pt x="42347" y="883"/>
                </a:cubicBezTo>
                <a:cubicBezTo>
                  <a:pt x="42222" y="883"/>
                  <a:pt x="42098" y="878"/>
                  <a:pt x="41976" y="863"/>
                </a:cubicBezTo>
                <a:cubicBezTo>
                  <a:pt x="41761" y="837"/>
                  <a:pt x="41556" y="798"/>
                  <a:pt x="41338" y="758"/>
                </a:cubicBezTo>
                <a:cubicBezTo>
                  <a:pt x="41022" y="698"/>
                  <a:pt x="40686" y="635"/>
                  <a:pt x="40291" y="610"/>
                </a:cubicBezTo>
                <a:cubicBezTo>
                  <a:pt x="40329" y="609"/>
                  <a:pt x="40368" y="608"/>
                  <a:pt x="40407" y="608"/>
                </a:cubicBezTo>
                <a:close/>
                <a:moveTo>
                  <a:pt x="64806" y="608"/>
                </a:moveTo>
                <a:cubicBezTo>
                  <a:pt x="64928" y="608"/>
                  <a:pt x="65050" y="615"/>
                  <a:pt x="65170" y="629"/>
                </a:cubicBezTo>
                <a:cubicBezTo>
                  <a:pt x="65384" y="655"/>
                  <a:pt x="65590" y="693"/>
                  <a:pt x="65807" y="734"/>
                </a:cubicBezTo>
                <a:cubicBezTo>
                  <a:pt x="66123" y="793"/>
                  <a:pt x="66461" y="857"/>
                  <a:pt x="66857" y="882"/>
                </a:cubicBezTo>
                <a:cubicBezTo>
                  <a:pt x="66820" y="883"/>
                  <a:pt x="66783" y="883"/>
                  <a:pt x="66746" y="883"/>
                </a:cubicBezTo>
                <a:cubicBezTo>
                  <a:pt x="66621" y="883"/>
                  <a:pt x="66497" y="878"/>
                  <a:pt x="66375" y="863"/>
                </a:cubicBezTo>
                <a:cubicBezTo>
                  <a:pt x="66161" y="837"/>
                  <a:pt x="65955" y="798"/>
                  <a:pt x="65737" y="758"/>
                </a:cubicBezTo>
                <a:cubicBezTo>
                  <a:pt x="65421" y="698"/>
                  <a:pt x="65085" y="635"/>
                  <a:pt x="64690" y="610"/>
                </a:cubicBezTo>
                <a:cubicBezTo>
                  <a:pt x="64728" y="609"/>
                  <a:pt x="64767" y="608"/>
                  <a:pt x="64806" y="608"/>
                </a:cubicBezTo>
                <a:close/>
                <a:moveTo>
                  <a:pt x="113372" y="609"/>
                </a:moveTo>
                <a:cubicBezTo>
                  <a:pt x="113495" y="609"/>
                  <a:pt x="113619" y="615"/>
                  <a:pt x="113739" y="629"/>
                </a:cubicBezTo>
                <a:cubicBezTo>
                  <a:pt x="113956" y="655"/>
                  <a:pt x="114180" y="698"/>
                  <a:pt x="114418" y="743"/>
                </a:cubicBezTo>
                <a:cubicBezTo>
                  <a:pt x="114684" y="794"/>
                  <a:pt x="114966" y="847"/>
                  <a:pt x="115269" y="884"/>
                </a:cubicBezTo>
                <a:cubicBezTo>
                  <a:pt x="115158" y="882"/>
                  <a:pt x="115048" y="876"/>
                  <a:pt x="114944" y="863"/>
                </a:cubicBezTo>
                <a:cubicBezTo>
                  <a:pt x="114729" y="837"/>
                  <a:pt x="114524" y="799"/>
                  <a:pt x="114306" y="758"/>
                </a:cubicBezTo>
                <a:cubicBezTo>
                  <a:pt x="113991" y="699"/>
                  <a:pt x="113656" y="635"/>
                  <a:pt x="113262" y="610"/>
                </a:cubicBezTo>
                <a:cubicBezTo>
                  <a:pt x="113298" y="609"/>
                  <a:pt x="113335" y="609"/>
                  <a:pt x="113372" y="609"/>
                </a:cubicBezTo>
                <a:close/>
                <a:moveTo>
                  <a:pt x="59946" y="621"/>
                </a:moveTo>
                <a:cubicBezTo>
                  <a:pt x="60069" y="621"/>
                  <a:pt x="60191" y="627"/>
                  <a:pt x="60311" y="641"/>
                </a:cubicBezTo>
                <a:cubicBezTo>
                  <a:pt x="60526" y="667"/>
                  <a:pt x="60731" y="705"/>
                  <a:pt x="60949" y="747"/>
                </a:cubicBezTo>
                <a:cubicBezTo>
                  <a:pt x="61265" y="806"/>
                  <a:pt x="61602" y="869"/>
                  <a:pt x="61999" y="894"/>
                </a:cubicBezTo>
                <a:cubicBezTo>
                  <a:pt x="61962" y="895"/>
                  <a:pt x="61925" y="896"/>
                  <a:pt x="61888" y="896"/>
                </a:cubicBezTo>
                <a:cubicBezTo>
                  <a:pt x="61764" y="896"/>
                  <a:pt x="61638" y="890"/>
                  <a:pt x="61515" y="875"/>
                </a:cubicBezTo>
                <a:cubicBezTo>
                  <a:pt x="61302" y="850"/>
                  <a:pt x="61095" y="811"/>
                  <a:pt x="60879" y="770"/>
                </a:cubicBezTo>
                <a:cubicBezTo>
                  <a:pt x="60563" y="710"/>
                  <a:pt x="60226" y="647"/>
                  <a:pt x="59830" y="623"/>
                </a:cubicBezTo>
                <a:cubicBezTo>
                  <a:pt x="59869" y="621"/>
                  <a:pt x="59908" y="621"/>
                  <a:pt x="59946" y="621"/>
                </a:cubicBezTo>
                <a:close/>
                <a:moveTo>
                  <a:pt x="35516" y="621"/>
                </a:moveTo>
                <a:cubicBezTo>
                  <a:pt x="35638" y="621"/>
                  <a:pt x="35760" y="627"/>
                  <a:pt x="35880" y="641"/>
                </a:cubicBezTo>
                <a:cubicBezTo>
                  <a:pt x="36094" y="667"/>
                  <a:pt x="36300" y="705"/>
                  <a:pt x="36518" y="747"/>
                </a:cubicBezTo>
                <a:cubicBezTo>
                  <a:pt x="36834" y="806"/>
                  <a:pt x="37171" y="869"/>
                  <a:pt x="37568" y="894"/>
                </a:cubicBezTo>
                <a:cubicBezTo>
                  <a:pt x="37530" y="895"/>
                  <a:pt x="37493" y="896"/>
                  <a:pt x="37456" y="896"/>
                </a:cubicBezTo>
                <a:cubicBezTo>
                  <a:pt x="37332" y="896"/>
                  <a:pt x="37207" y="890"/>
                  <a:pt x="37084" y="876"/>
                </a:cubicBezTo>
                <a:cubicBezTo>
                  <a:pt x="36871" y="850"/>
                  <a:pt x="36664" y="811"/>
                  <a:pt x="36448" y="770"/>
                </a:cubicBezTo>
                <a:cubicBezTo>
                  <a:pt x="36132" y="710"/>
                  <a:pt x="35795" y="647"/>
                  <a:pt x="35400" y="623"/>
                </a:cubicBezTo>
                <a:cubicBezTo>
                  <a:pt x="35438" y="621"/>
                  <a:pt x="35477" y="621"/>
                  <a:pt x="35516" y="621"/>
                </a:cubicBezTo>
                <a:close/>
                <a:moveTo>
                  <a:pt x="108511" y="621"/>
                </a:moveTo>
                <a:cubicBezTo>
                  <a:pt x="108634" y="621"/>
                  <a:pt x="108759" y="627"/>
                  <a:pt x="108880" y="641"/>
                </a:cubicBezTo>
                <a:cubicBezTo>
                  <a:pt x="109094" y="667"/>
                  <a:pt x="109301" y="706"/>
                  <a:pt x="109518" y="747"/>
                </a:cubicBezTo>
                <a:cubicBezTo>
                  <a:pt x="109834" y="806"/>
                  <a:pt x="110172" y="869"/>
                  <a:pt x="110568" y="894"/>
                </a:cubicBezTo>
                <a:cubicBezTo>
                  <a:pt x="110530" y="895"/>
                  <a:pt x="110491" y="896"/>
                  <a:pt x="110451" y="896"/>
                </a:cubicBezTo>
                <a:cubicBezTo>
                  <a:pt x="110329" y="896"/>
                  <a:pt x="110205" y="890"/>
                  <a:pt x="110085" y="876"/>
                </a:cubicBezTo>
                <a:cubicBezTo>
                  <a:pt x="109871" y="850"/>
                  <a:pt x="109665" y="812"/>
                  <a:pt x="109447" y="770"/>
                </a:cubicBezTo>
                <a:cubicBezTo>
                  <a:pt x="109133" y="710"/>
                  <a:pt x="108795" y="647"/>
                  <a:pt x="108400" y="623"/>
                </a:cubicBezTo>
                <a:cubicBezTo>
                  <a:pt x="108437" y="622"/>
                  <a:pt x="108474" y="621"/>
                  <a:pt x="108511" y="621"/>
                </a:cubicBezTo>
                <a:close/>
                <a:moveTo>
                  <a:pt x="30656" y="633"/>
                </a:moveTo>
                <a:cubicBezTo>
                  <a:pt x="30778" y="633"/>
                  <a:pt x="30901" y="640"/>
                  <a:pt x="31021" y="654"/>
                </a:cubicBezTo>
                <a:cubicBezTo>
                  <a:pt x="31236" y="679"/>
                  <a:pt x="31441" y="718"/>
                  <a:pt x="31659" y="759"/>
                </a:cubicBezTo>
                <a:cubicBezTo>
                  <a:pt x="31975" y="819"/>
                  <a:pt x="32312" y="882"/>
                  <a:pt x="32709" y="907"/>
                </a:cubicBezTo>
                <a:cubicBezTo>
                  <a:pt x="32672" y="908"/>
                  <a:pt x="32635" y="908"/>
                  <a:pt x="32597" y="908"/>
                </a:cubicBezTo>
                <a:cubicBezTo>
                  <a:pt x="32473" y="908"/>
                  <a:pt x="32348" y="902"/>
                  <a:pt x="32226" y="888"/>
                </a:cubicBezTo>
                <a:cubicBezTo>
                  <a:pt x="32011" y="862"/>
                  <a:pt x="31806" y="823"/>
                  <a:pt x="31588" y="783"/>
                </a:cubicBezTo>
                <a:cubicBezTo>
                  <a:pt x="31273" y="723"/>
                  <a:pt x="30936" y="660"/>
                  <a:pt x="30540" y="635"/>
                </a:cubicBezTo>
                <a:cubicBezTo>
                  <a:pt x="30579" y="634"/>
                  <a:pt x="30617" y="633"/>
                  <a:pt x="30656" y="633"/>
                </a:cubicBezTo>
                <a:close/>
                <a:moveTo>
                  <a:pt x="103622" y="634"/>
                </a:moveTo>
                <a:cubicBezTo>
                  <a:pt x="103745" y="634"/>
                  <a:pt x="103869" y="639"/>
                  <a:pt x="103989" y="654"/>
                </a:cubicBezTo>
                <a:cubicBezTo>
                  <a:pt x="104204" y="679"/>
                  <a:pt x="104409" y="719"/>
                  <a:pt x="104627" y="759"/>
                </a:cubicBezTo>
                <a:cubicBezTo>
                  <a:pt x="104944" y="819"/>
                  <a:pt x="105281" y="882"/>
                  <a:pt x="105678" y="907"/>
                </a:cubicBezTo>
                <a:cubicBezTo>
                  <a:pt x="105639" y="908"/>
                  <a:pt x="105600" y="908"/>
                  <a:pt x="105561" y="908"/>
                </a:cubicBezTo>
                <a:cubicBezTo>
                  <a:pt x="105438" y="908"/>
                  <a:pt x="105314" y="902"/>
                  <a:pt x="105195" y="888"/>
                </a:cubicBezTo>
                <a:cubicBezTo>
                  <a:pt x="104980" y="862"/>
                  <a:pt x="104775" y="824"/>
                  <a:pt x="104557" y="783"/>
                </a:cubicBezTo>
                <a:cubicBezTo>
                  <a:pt x="104242" y="724"/>
                  <a:pt x="103905" y="660"/>
                  <a:pt x="103511" y="635"/>
                </a:cubicBezTo>
                <a:cubicBezTo>
                  <a:pt x="103548" y="634"/>
                  <a:pt x="103585" y="634"/>
                  <a:pt x="103622" y="634"/>
                </a:cubicBezTo>
                <a:close/>
                <a:moveTo>
                  <a:pt x="98766" y="646"/>
                </a:moveTo>
                <a:cubicBezTo>
                  <a:pt x="98889" y="646"/>
                  <a:pt x="99011" y="652"/>
                  <a:pt x="99130" y="666"/>
                </a:cubicBezTo>
                <a:cubicBezTo>
                  <a:pt x="99345" y="692"/>
                  <a:pt x="99550" y="730"/>
                  <a:pt x="99768" y="771"/>
                </a:cubicBezTo>
                <a:cubicBezTo>
                  <a:pt x="100084" y="831"/>
                  <a:pt x="100423" y="894"/>
                  <a:pt x="100819" y="919"/>
                </a:cubicBezTo>
                <a:cubicBezTo>
                  <a:pt x="100782" y="920"/>
                  <a:pt x="100745" y="920"/>
                  <a:pt x="100707" y="920"/>
                </a:cubicBezTo>
                <a:cubicBezTo>
                  <a:pt x="100583" y="920"/>
                  <a:pt x="100457" y="915"/>
                  <a:pt x="100336" y="900"/>
                </a:cubicBezTo>
                <a:cubicBezTo>
                  <a:pt x="100121" y="875"/>
                  <a:pt x="99916" y="835"/>
                  <a:pt x="99698" y="795"/>
                </a:cubicBezTo>
                <a:cubicBezTo>
                  <a:pt x="99382" y="735"/>
                  <a:pt x="99046" y="672"/>
                  <a:pt x="98650" y="647"/>
                </a:cubicBezTo>
                <a:cubicBezTo>
                  <a:pt x="98689" y="646"/>
                  <a:pt x="98728" y="646"/>
                  <a:pt x="98766" y="646"/>
                </a:cubicBezTo>
                <a:close/>
                <a:moveTo>
                  <a:pt x="93876" y="658"/>
                </a:moveTo>
                <a:cubicBezTo>
                  <a:pt x="93997" y="658"/>
                  <a:pt x="94120" y="664"/>
                  <a:pt x="94239" y="678"/>
                </a:cubicBezTo>
                <a:cubicBezTo>
                  <a:pt x="94454" y="704"/>
                  <a:pt x="94660" y="742"/>
                  <a:pt x="94877" y="784"/>
                </a:cubicBezTo>
                <a:cubicBezTo>
                  <a:pt x="95193" y="844"/>
                  <a:pt x="95531" y="907"/>
                  <a:pt x="95927" y="931"/>
                </a:cubicBezTo>
                <a:cubicBezTo>
                  <a:pt x="95890" y="932"/>
                  <a:pt x="95853" y="933"/>
                  <a:pt x="95816" y="933"/>
                </a:cubicBezTo>
                <a:cubicBezTo>
                  <a:pt x="95691" y="933"/>
                  <a:pt x="95567" y="927"/>
                  <a:pt x="95445" y="913"/>
                </a:cubicBezTo>
                <a:cubicBezTo>
                  <a:pt x="95230" y="887"/>
                  <a:pt x="95025" y="848"/>
                  <a:pt x="94807" y="807"/>
                </a:cubicBezTo>
                <a:cubicBezTo>
                  <a:pt x="94491" y="748"/>
                  <a:pt x="94155" y="685"/>
                  <a:pt x="93759" y="660"/>
                </a:cubicBezTo>
                <a:cubicBezTo>
                  <a:pt x="93798" y="659"/>
                  <a:pt x="93837" y="658"/>
                  <a:pt x="93876" y="658"/>
                </a:cubicBezTo>
                <a:close/>
                <a:moveTo>
                  <a:pt x="89011" y="671"/>
                </a:moveTo>
                <a:cubicBezTo>
                  <a:pt x="89135" y="671"/>
                  <a:pt x="89259" y="677"/>
                  <a:pt x="89381" y="691"/>
                </a:cubicBezTo>
                <a:cubicBezTo>
                  <a:pt x="89595" y="717"/>
                  <a:pt x="89801" y="756"/>
                  <a:pt x="90019" y="796"/>
                </a:cubicBezTo>
                <a:cubicBezTo>
                  <a:pt x="90335" y="856"/>
                  <a:pt x="90672" y="919"/>
                  <a:pt x="91068" y="944"/>
                </a:cubicBezTo>
                <a:cubicBezTo>
                  <a:pt x="91031" y="945"/>
                  <a:pt x="90994" y="945"/>
                  <a:pt x="90957" y="945"/>
                </a:cubicBezTo>
                <a:cubicBezTo>
                  <a:pt x="90833" y="945"/>
                  <a:pt x="90708" y="939"/>
                  <a:pt x="90585" y="925"/>
                </a:cubicBezTo>
                <a:cubicBezTo>
                  <a:pt x="90371" y="899"/>
                  <a:pt x="90165" y="860"/>
                  <a:pt x="89948" y="820"/>
                </a:cubicBezTo>
                <a:cubicBezTo>
                  <a:pt x="89633" y="760"/>
                  <a:pt x="89296" y="697"/>
                  <a:pt x="88900" y="672"/>
                </a:cubicBezTo>
                <a:cubicBezTo>
                  <a:pt x="88937" y="671"/>
                  <a:pt x="88974" y="671"/>
                  <a:pt x="89011" y="671"/>
                </a:cubicBezTo>
                <a:close/>
                <a:moveTo>
                  <a:pt x="19744" y="0"/>
                </a:moveTo>
                <a:lnTo>
                  <a:pt x="19684" y="492"/>
                </a:lnTo>
                <a:cubicBezTo>
                  <a:pt x="19670" y="500"/>
                  <a:pt x="19659" y="511"/>
                  <a:pt x="19654" y="524"/>
                </a:cubicBezTo>
                <a:cubicBezTo>
                  <a:pt x="19634" y="509"/>
                  <a:pt x="19605" y="500"/>
                  <a:pt x="19575" y="500"/>
                </a:cubicBezTo>
                <a:cubicBezTo>
                  <a:pt x="19564" y="500"/>
                  <a:pt x="19552" y="501"/>
                  <a:pt x="19540" y="504"/>
                </a:cubicBezTo>
                <a:cubicBezTo>
                  <a:pt x="19506" y="511"/>
                  <a:pt x="19483" y="530"/>
                  <a:pt x="19472" y="550"/>
                </a:cubicBezTo>
                <a:cubicBezTo>
                  <a:pt x="19452" y="535"/>
                  <a:pt x="19424" y="527"/>
                  <a:pt x="19394" y="527"/>
                </a:cubicBezTo>
                <a:cubicBezTo>
                  <a:pt x="19382" y="527"/>
                  <a:pt x="19370" y="528"/>
                  <a:pt x="19359" y="531"/>
                </a:cubicBezTo>
                <a:lnTo>
                  <a:pt x="19358" y="531"/>
                </a:lnTo>
                <a:lnTo>
                  <a:pt x="18845" y="101"/>
                </a:lnTo>
                <a:lnTo>
                  <a:pt x="18845" y="101"/>
                </a:lnTo>
                <a:lnTo>
                  <a:pt x="18863" y="299"/>
                </a:lnTo>
                <a:lnTo>
                  <a:pt x="19174" y="559"/>
                </a:lnTo>
                <a:cubicBezTo>
                  <a:pt x="19120" y="573"/>
                  <a:pt x="19091" y="612"/>
                  <a:pt x="19110" y="651"/>
                </a:cubicBezTo>
                <a:cubicBezTo>
                  <a:pt x="18923" y="668"/>
                  <a:pt x="18749" y="676"/>
                  <a:pt x="18586" y="676"/>
                </a:cubicBezTo>
                <a:cubicBezTo>
                  <a:pt x="18072" y="676"/>
                  <a:pt x="17660" y="600"/>
                  <a:pt x="17257" y="524"/>
                </a:cubicBezTo>
                <a:cubicBezTo>
                  <a:pt x="17034" y="481"/>
                  <a:pt x="16824" y="442"/>
                  <a:pt x="16598" y="415"/>
                </a:cubicBezTo>
                <a:cubicBezTo>
                  <a:pt x="16460" y="399"/>
                  <a:pt x="16321" y="392"/>
                  <a:pt x="16182" y="392"/>
                </a:cubicBezTo>
                <a:cubicBezTo>
                  <a:pt x="15466" y="392"/>
                  <a:pt x="14789" y="578"/>
                  <a:pt x="14695" y="605"/>
                </a:cubicBezTo>
                <a:cubicBezTo>
                  <a:pt x="14616" y="619"/>
                  <a:pt x="14538" y="629"/>
                  <a:pt x="14463" y="639"/>
                </a:cubicBezTo>
                <a:lnTo>
                  <a:pt x="14659" y="421"/>
                </a:lnTo>
                <a:lnTo>
                  <a:pt x="14597" y="279"/>
                </a:lnTo>
                <a:lnTo>
                  <a:pt x="14251" y="663"/>
                </a:lnTo>
                <a:cubicBezTo>
                  <a:pt x="14206" y="667"/>
                  <a:pt x="14161" y="671"/>
                  <a:pt x="14118" y="674"/>
                </a:cubicBezTo>
                <a:cubicBezTo>
                  <a:pt x="14107" y="670"/>
                  <a:pt x="14094" y="667"/>
                  <a:pt x="14082" y="666"/>
                </a:cubicBezTo>
                <a:cubicBezTo>
                  <a:pt x="14077" y="666"/>
                  <a:pt x="14072" y="665"/>
                  <a:pt x="14067" y="665"/>
                </a:cubicBezTo>
                <a:cubicBezTo>
                  <a:pt x="14041" y="665"/>
                  <a:pt x="14017" y="672"/>
                  <a:pt x="13997" y="683"/>
                </a:cubicBezTo>
                <a:lnTo>
                  <a:pt x="13988" y="683"/>
                </a:lnTo>
                <a:cubicBezTo>
                  <a:pt x="13975" y="658"/>
                  <a:pt x="13944" y="638"/>
                  <a:pt x="13902" y="634"/>
                </a:cubicBezTo>
                <a:lnTo>
                  <a:pt x="13901" y="634"/>
                </a:lnTo>
                <a:lnTo>
                  <a:pt x="13729" y="93"/>
                </a:lnTo>
                <a:lnTo>
                  <a:pt x="13614" y="275"/>
                </a:lnTo>
                <a:lnTo>
                  <a:pt x="13719" y="603"/>
                </a:lnTo>
                <a:cubicBezTo>
                  <a:pt x="13715" y="603"/>
                  <a:pt x="13711" y="603"/>
                  <a:pt x="13707" y="603"/>
                </a:cubicBezTo>
                <a:cubicBezTo>
                  <a:pt x="13655" y="603"/>
                  <a:pt x="13609" y="628"/>
                  <a:pt x="13601" y="665"/>
                </a:cubicBezTo>
                <a:lnTo>
                  <a:pt x="13597" y="688"/>
                </a:lnTo>
                <a:cubicBezTo>
                  <a:pt x="13142" y="675"/>
                  <a:pt x="12766" y="605"/>
                  <a:pt x="12398" y="536"/>
                </a:cubicBezTo>
                <a:cubicBezTo>
                  <a:pt x="12175" y="494"/>
                  <a:pt x="11965" y="454"/>
                  <a:pt x="11739" y="428"/>
                </a:cubicBezTo>
                <a:cubicBezTo>
                  <a:pt x="11601" y="411"/>
                  <a:pt x="11461" y="404"/>
                  <a:pt x="11323" y="404"/>
                </a:cubicBezTo>
                <a:cubicBezTo>
                  <a:pt x="10905" y="404"/>
                  <a:pt x="10500" y="468"/>
                  <a:pt x="10217" y="526"/>
                </a:cubicBezTo>
                <a:lnTo>
                  <a:pt x="10425" y="142"/>
                </a:lnTo>
                <a:lnTo>
                  <a:pt x="10425" y="142"/>
                </a:lnTo>
                <a:lnTo>
                  <a:pt x="10211" y="209"/>
                </a:lnTo>
                <a:lnTo>
                  <a:pt x="10057" y="494"/>
                </a:lnTo>
                <a:cubicBezTo>
                  <a:pt x="10043" y="489"/>
                  <a:pt x="10027" y="486"/>
                  <a:pt x="10010" y="486"/>
                </a:cubicBezTo>
                <a:cubicBezTo>
                  <a:pt x="10003" y="486"/>
                  <a:pt x="9996" y="487"/>
                  <a:pt x="9989" y="487"/>
                </a:cubicBezTo>
                <a:cubicBezTo>
                  <a:pt x="9985" y="489"/>
                  <a:pt x="9981" y="489"/>
                  <a:pt x="9977" y="490"/>
                </a:cubicBezTo>
                <a:cubicBezTo>
                  <a:pt x="9944" y="498"/>
                  <a:pt x="9920" y="515"/>
                  <a:pt x="9910" y="537"/>
                </a:cubicBezTo>
                <a:cubicBezTo>
                  <a:pt x="9889" y="522"/>
                  <a:pt x="9861" y="513"/>
                  <a:pt x="9831" y="513"/>
                </a:cubicBezTo>
                <a:cubicBezTo>
                  <a:pt x="9823" y="513"/>
                  <a:pt x="9815" y="514"/>
                  <a:pt x="9808" y="515"/>
                </a:cubicBezTo>
                <a:cubicBezTo>
                  <a:pt x="9804" y="515"/>
                  <a:pt x="9800" y="516"/>
                  <a:pt x="9796" y="517"/>
                </a:cubicBezTo>
                <a:cubicBezTo>
                  <a:pt x="9762" y="526"/>
                  <a:pt x="9738" y="543"/>
                  <a:pt x="9729" y="565"/>
                </a:cubicBezTo>
                <a:cubicBezTo>
                  <a:pt x="9709" y="550"/>
                  <a:pt x="9680" y="541"/>
                  <a:pt x="9651" y="541"/>
                </a:cubicBezTo>
                <a:cubicBezTo>
                  <a:pt x="9643" y="541"/>
                  <a:pt x="9635" y="542"/>
                  <a:pt x="9627" y="543"/>
                </a:cubicBezTo>
                <a:cubicBezTo>
                  <a:pt x="9623" y="543"/>
                  <a:pt x="9619" y="544"/>
                  <a:pt x="9616" y="545"/>
                </a:cubicBezTo>
                <a:cubicBezTo>
                  <a:pt x="9581" y="553"/>
                  <a:pt x="9558" y="571"/>
                  <a:pt x="9547" y="593"/>
                </a:cubicBezTo>
                <a:cubicBezTo>
                  <a:pt x="9527" y="578"/>
                  <a:pt x="9497" y="569"/>
                  <a:pt x="9467" y="569"/>
                </a:cubicBezTo>
                <a:cubicBezTo>
                  <a:pt x="9460" y="569"/>
                  <a:pt x="9453" y="569"/>
                  <a:pt x="9446" y="570"/>
                </a:cubicBezTo>
                <a:cubicBezTo>
                  <a:pt x="9443" y="571"/>
                  <a:pt x="9441" y="571"/>
                  <a:pt x="9439" y="572"/>
                </a:cubicBezTo>
                <a:lnTo>
                  <a:pt x="9192" y="312"/>
                </a:lnTo>
                <a:lnTo>
                  <a:pt x="8960" y="279"/>
                </a:lnTo>
                <a:lnTo>
                  <a:pt x="9338" y="678"/>
                </a:lnTo>
                <a:cubicBezTo>
                  <a:pt x="9161" y="695"/>
                  <a:pt x="8995" y="702"/>
                  <a:pt x="8839" y="702"/>
                </a:cubicBezTo>
                <a:cubicBezTo>
                  <a:pt x="8324" y="702"/>
                  <a:pt x="7911" y="624"/>
                  <a:pt x="7508" y="548"/>
                </a:cubicBezTo>
                <a:cubicBezTo>
                  <a:pt x="7285" y="506"/>
                  <a:pt x="7074" y="467"/>
                  <a:pt x="6848" y="440"/>
                </a:cubicBezTo>
                <a:cubicBezTo>
                  <a:pt x="6711" y="424"/>
                  <a:pt x="6572" y="417"/>
                  <a:pt x="6434" y="417"/>
                </a:cubicBezTo>
                <a:cubicBezTo>
                  <a:pt x="5935" y="417"/>
                  <a:pt x="5455" y="507"/>
                  <a:pt x="5178" y="571"/>
                </a:cubicBezTo>
                <a:lnTo>
                  <a:pt x="5173" y="561"/>
                </a:lnTo>
                <a:cubicBezTo>
                  <a:pt x="5170" y="555"/>
                  <a:pt x="5166" y="549"/>
                  <a:pt x="5160" y="544"/>
                </a:cubicBezTo>
                <a:lnTo>
                  <a:pt x="5209" y="146"/>
                </a:lnTo>
                <a:lnTo>
                  <a:pt x="5059" y="38"/>
                </a:lnTo>
                <a:lnTo>
                  <a:pt x="4999" y="529"/>
                </a:lnTo>
                <a:cubicBezTo>
                  <a:pt x="4985" y="538"/>
                  <a:pt x="4975" y="549"/>
                  <a:pt x="4969" y="562"/>
                </a:cubicBezTo>
                <a:cubicBezTo>
                  <a:pt x="4949" y="547"/>
                  <a:pt x="4919" y="538"/>
                  <a:pt x="4889" y="538"/>
                </a:cubicBezTo>
                <a:cubicBezTo>
                  <a:pt x="4878" y="538"/>
                  <a:pt x="4867" y="539"/>
                  <a:pt x="4856" y="541"/>
                </a:cubicBezTo>
                <a:cubicBezTo>
                  <a:pt x="4822" y="549"/>
                  <a:pt x="4798" y="567"/>
                  <a:pt x="4788" y="589"/>
                </a:cubicBezTo>
                <a:cubicBezTo>
                  <a:pt x="4767" y="573"/>
                  <a:pt x="4738" y="564"/>
                  <a:pt x="4707" y="564"/>
                </a:cubicBezTo>
                <a:cubicBezTo>
                  <a:pt x="4696" y="564"/>
                  <a:pt x="4685" y="566"/>
                  <a:pt x="4674" y="568"/>
                </a:cubicBezTo>
                <a:cubicBezTo>
                  <a:pt x="4674" y="568"/>
                  <a:pt x="4673" y="569"/>
                  <a:pt x="4673" y="569"/>
                </a:cubicBezTo>
                <a:lnTo>
                  <a:pt x="4160" y="140"/>
                </a:lnTo>
                <a:lnTo>
                  <a:pt x="4160" y="140"/>
                </a:lnTo>
                <a:lnTo>
                  <a:pt x="4179" y="337"/>
                </a:lnTo>
                <a:lnTo>
                  <a:pt x="4489" y="597"/>
                </a:lnTo>
                <a:cubicBezTo>
                  <a:pt x="4436" y="610"/>
                  <a:pt x="4407" y="651"/>
                  <a:pt x="4425" y="688"/>
                </a:cubicBezTo>
                <a:lnTo>
                  <a:pt x="4429" y="695"/>
                </a:lnTo>
                <a:cubicBezTo>
                  <a:pt x="4269" y="708"/>
                  <a:pt x="4120" y="714"/>
                  <a:pt x="3978" y="714"/>
                </a:cubicBezTo>
                <a:cubicBezTo>
                  <a:pt x="3463" y="714"/>
                  <a:pt x="3051" y="637"/>
                  <a:pt x="2649" y="561"/>
                </a:cubicBezTo>
                <a:cubicBezTo>
                  <a:pt x="2425" y="518"/>
                  <a:pt x="2214" y="479"/>
                  <a:pt x="1989" y="452"/>
                </a:cubicBezTo>
                <a:cubicBezTo>
                  <a:pt x="1852" y="436"/>
                  <a:pt x="1713" y="429"/>
                  <a:pt x="1575" y="429"/>
                </a:cubicBezTo>
                <a:cubicBezTo>
                  <a:pt x="822" y="429"/>
                  <a:pt x="111" y="635"/>
                  <a:pt x="77" y="645"/>
                </a:cubicBezTo>
                <a:cubicBezTo>
                  <a:pt x="27" y="660"/>
                  <a:pt x="0" y="695"/>
                  <a:pt x="8" y="729"/>
                </a:cubicBezTo>
                <a:cubicBezTo>
                  <a:pt x="5" y="739"/>
                  <a:pt x="6" y="751"/>
                  <a:pt x="9" y="761"/>
                </a:cubicBezTo>
                <a:cubicBezTo>
                  <a:pt x="23" y="797"/>
                  <a:pt x="70" y="821"/>
                  <a:pt x="121" y="821"/>
                </a:cubicBezTo>
                <a:cubicBezTo>
                  <a:pt x="130" y="821"/>
                  <a:pt x="140" y="820"/>
                  <a:pt x="149" y="819"/>
                </a:cubicBezTo>
                <a:cubicBezTo>
                  <a:pt x="516" y="757"/>
                  <a:pt x="835" y="733"/>
                  <a:pt x="1122" y="733"/>
                </a:cubicBezTo>
                <a:cubicBezTo>
                  <a:pt x="1638" y="733"/>
                  <a:pt x="2051" y="811"/>
                  <a:pt x="2454" y="887"/>
                </a:cubicBezTo>
                <a:cubicBezTo>
                  <a:pt x="2677" y="928"/>
                  <a:pt x="2888" y="969"/>
                  <a:pt x="3113" y="995"/>
                </a:cubicBezTo>
                <a:cubicBezTo>
                  <a:pt x="3245" y="1011"/>
                  <a:pt x="3379" y="1018"/>
                  <a:pt x="3512" y="1018"/>
                </a:cubicBezTo>
                <a:cubicBezTo>
                  <a:pt x="3521" y="1018"/>
                  <a:pt x="3530" y="1018"/>
                  <a:pt x="3539" y="1018"/>
                </a:cubicBezTo>
                <a:cubicBezTo>
                  <a:pt x="3907" y="1017"/>
                  <a:pt x="4265" y="967"/>
                  <a:pt x="4538" y="916"/>
                </a:cubicBezTo>
                <a:lnTo>
                  <a:pt x="4563" y="967"/>
                </a:lnTo>
                <a:cubicBezTo>
                  <a:pt x="4578" y="999"/>
                  <a:pt x="4621" y="1017"/>
                  <a:pt x="4666" y="1017"/>
                </a:cubicBezTo>
                <a:cubicBezTo>
                  <a:pt x="4673" y="1017"/>
                  <a:pt x="4680" y="1017"/>
                  <a:pt x="4688" y="1016"/>
                </a:cubicBezTo>
                <a:cubicBezTo>
                  <a:pt x="4692" y="1015"/>
                  <a:pt x="4695" y="1015"/>
                  <a:pt x="4699" y="1014"/>
                </a:cubicBezTo>
                <a:cubicBezTo>
                  <a:pt x="4733" y="1006"/>
                  <a:pt x="4757" y="988"/>
                  <a:pt x="4767" y="966"/>
                </a:cubicBezTo>
                <a:cubicBezTo>
                  <a:pt x="4787" y="982"/>
                  <a:pt x="4816" y="991"/>
                  <a:pt x="4847" y="991"/>
                </a:cubicBezTo>
                <a:cubicBezTo>
                  <a:pt x="4854" y="991"/>
                  <a:pt x="4861" y="990"/>
                  <a:pt x="4868" y="989"/>
                </a:cubicBezTo>
                <a:cubicBezTo>
                  <a:pt x="4872" y="988"/>
                  <a:pt x="4876" y="987"/>
                  <a:pt x="4881" y="987"/>
                </a:cubicBezTo>
                <a:cubicBezTo>
                  <a:pt x="4914" y="979"/>
                  <a:pt x="4938" y="961"/>
                  <a:pt x="4948" y="940"/>
                </a:cubicBezTo>
                <a:cubicBezTo>
                  <a:pt x="4969" y="955"/>
                  <a:pt x="4998" y="964"/>
                  <a:pt x="5029" y="964"/>
                </a:cubicBezTo>
                <a:cubicBezTo>
                  <a:pt x="5036" y="964"/>
                  <a:pt x="5043" y="963"/>
                  <a:pt x="5050" y="962"/>
                </a:cubicBezTo>
                <a:cubicBezTo>
                  <a:pt x="5054" y="961"/>
                  <a:pt x="5057" y="960"/>
                  <a:pt x="5061" y="960"/>
                </a:cubicBezTo>
                <a:cubicBezTo>
                  <a:pt x="5095" y="952"/>
                  <a:pt x="5119" y="934"/>
                  <a:pt x="5129" y="913"/>
                </a:cubicBezTo>
                <a:cubicBezTo>
                  <a:pt x="5150" y="928"/>
                  <a:pt x="5179" y="937"/>
                  <a:pt x="5209" y="937"/>
                </a:cubicBezTo>
                <a:cubicBezTo>
                  <a:pt x="5216" y="937"/>
                  <a:pt x="5224" y="936"/>
                  <a:pt x="5231" y="935"/>
                </a:cubicBezTo>
                <a:cubicBezTo>
                  <a:pt x="5234" y="934"/>
                  <a:pt x="5236" y="934"/>
                  <a:pt x="5238" y="933"/>
                </a:cubicBezTo>
                <a:lnTo>
                  <a:pt x="5482" y="1195"/>
                </a:lnTo>
                <a:lnTo>
                  <a:pt x="5714" y="1228"/>
                </a:lnTo>
                <a:lnTo>
                  <a:pt x="5714" y="1228"/>
                </a:lnTo>
                <a:lnTo>
                  <a:pt x="5283" y="768"/>
                </a:lnTo>
                <a:lnTo>
                  <a:pt x="5277" y="772"/>
                </a:lnTo>
                <a:lnTo>
                  <a:pt x="5274" y="767"/>
                </a:lnTo>
                <a:cubicBezTo>
                  <a:pt x="5533" y="734"/>
                  <a:pt x="5767" y="721"/>
                  <a:pt x="5983" y="721"/>
                </a:cubicBezTo>
                <a:cubicBezTo>
                  <a:pt x="6498" y="721"/>
                  <a:pt x="6910" y="798"/>
                  <a:pt x="7313" y="875"/>
                </a:cubicBezTo>
                <a:cubicBezTo>
                  <a:pt x="7537" y="916"/>
                  <a:pt x="7747" y="956"/>
                  <a:pt x="7972" y="983"/>
                </a:cubicBezTo>
                <a:cubicBezTo>
                  <a:pt x="8105" y="998"/>
                  <a:pt x="8238" y="1006"/>
                  <a:pt x="8371" y="1006"/>
                </a:cubicBezTo>
                <a:cubicBezTo>
                  <a:pt x="8380" y="1006"/>
                  <a:pt x="8389" y="1006"/>
                  <a:pt x="8397" y="1006"/>
                </a:cubicBezTo>
                <a:cubicBezTo>
                  <a:pt x="8805" y="1005"/>
                  <a:pt x="9198" y="944"/>
                  <a:pt x="9478" y="887"/>
                </a:cubicBezTo>
                <a:lnTo>
                  <a:pt x="9507" y="945"/>
                </a:lnTo>
                <a:cubicBezTo>
                  <a:pt x="9510" y="951"/>
                  <a:pt x="9514" y="956"/>
                  <a:pt x="9520" y="961"/>
                </a:cubicBezTo>
                <a:lnTo>
                  <a:pt x="9474" y="1360"/>
                </a:lnTo>
                <a:lnTo>
                  <a:pt x="9625" y="1466"/>
                </a:lnTo>
                <a:lnTo>
                  <a:pt x="9681" y="976"/>
                </a:lnTo>
                <a:cubicBezTo>
                  <a:pt x="9695" y="966"/>
                  <a:pt x="9705" y="955"/>
                  <a:pt x="9712" y="943"/>
                </a:cubicBezTo>
                <a:cubicBezTo>
                  <a:pt x="9732" y="958"/>
                  <a:pt x="9760" y="966"/>
                  <a:pt x="9790" y="966"/>
                </a:cubicBezTo>
                <a:cubicBezTo>
                  <a:pt x="9802" y="966"/>
                  <a:pt x="9813" y="965"/>
                  <a:pt x="9825" y="962"/>
                </a:cubicBezTo>
                <a:cubicBezTo>
                  <a:pt x="9858" y="954"/>
                  <a:pt x="9882" y="937"/>
                  <a:pt x="9892" y="915"/>
                </a:cubicBezTo>
                <a:cubicBezTo>
                  <a:pt x="9912" y="930"/>
                  <a:pt x="9941" y="939"/>
                  <a:pt x="9971" y="939"/>
                </a:cubicBezTo>
                <a:cubicBezTo>
                  <a:pt x="9982" y="939"/>
                  <a:pt x="9994" y="937"/>
                  <a:pt x="10006" y="934"/>
                </a:cubicBezTo>
                <a:lnTo>
                  <a:pt x="10007" y="934"/>
                </a:lnTo>
                <a:lnTo>
                  <a:pt x="10524" y="1362"/>
                </a:lnTo>
                <a:lnTo>
                  <a:pt x="10504" y="1165"/>
                </a:lnTo>
                <a:lnTo>
                  <a:pt x="10190" y="906"/>
                </a:lnTo>
                <a:cubicBezTo>
                  <a:pt x="10244" y="892"/>
                  <a:pt x="10272" y="852"/>
                  <a:pt x="10253" y="815"/>
                </a:cubicBezTo>
                <a:lnTo>
                  <a:pt x="10220" y="749"/>
                </a:lnTo>
                <a:cubicBezTo>
                  <a:pt x="10458" y="720"/>
                  <a:pt x="10675" y="709"/>
                  <a:pt x="10876" y="709"/>
                </a:cubicBezTo>
                <a:cubicBezTo>
                  <a:pt x="11391" y="709"/>
                  <a:pt x="11802" y="785"/>
                  <a:pt x="12204" y="861"/>
                </a:cubicBezTo>
                <a:cubicBezTo>
                  <a:pt x="12427" y="903"/>
                  <a:pt x="12638" y="944"/>
                  <a:pt x="12864" y="971"/>
                </a:cubicBezTo>
                <a:cubicBezTo>
                  <a:pt x="13004" y="987"/>
                  <a:pt x="13147" y="993"/>
                  <a:pt x="13288" y="993"/>
                </a:cubicBezTo>
                <a:cubicBezTo>
                  <a:pt x="13308" y="993"/>
                  <a:pt x="13326" y="993"/>
                  <a:pt x="13345" y="992"/>
                </a:cubicBezTo>
                <a:lnTo>
                  <a:pt x="13345" y="992"/>
                </a:lnTo>
                <a:lnTo>
                  <a:pt x="12998" y="1210"/>
                </a:lnTo>
                <a:lnTo>
                  <a:pt x="13232" y="1217"/>
                </a:lnTo>
                <a:lnTo>
                  <a:pt x="13560" y="1012"/>
                </a:lnTo>
                <a:cubicBezTo>
                  <a:pt x="13574" y="1024"/>
                  <a:pt x="13594" y="1035"/>
                  <a:pt x="13617" y="1039"/>
                </a:cubicBezTo>
                <a:cubicBezTo>
                  <a:pt x="13621" y="1039"/>
                  <a:pt x="13625" y="1040"/>
                  <a:pt x="13629" y="1040"/>
                </a:cubicBezTo>
                <a:cubicBezTo>
                  <a:pt x="13634" y="1040"/>
                  <a:pt x="13639" y="1040"/>
                  <a:pt x="13643" y="1040"/>
                </a:cubicBezTo>
                <a:cubicBezTo>
                  <a:pt x="13673" y="1040"/>
                  <a:pt x="13700" y="1032"/>
                  <a:pt x="13721" y="1018"/>
                </a:cubicBezTo>
                <a:cubicBezTo>
                  <a:pt x="13730" y="1043"/>
                  <a:pt x="13759" y="1063"/>
                  <a:pt x="13796" y="1070"/>
                </a:cubicBezTo>
                <a:cubicBezTo>
                  <a:pt x="13800" y="1071"/>
                  <a:pt x="13804" y="1071"/>
                  <a:pt x="13808" y="1072"/>
                </a:cubicBezTo>
                <a:cubicBezTo>
                  <a:pt x="13813" y="1072"/>
                  <a:pt x="13817" y="1072"/>
                  <a:pt x="13822" y="1072"/>
                </a:cubicBezTo>
                <a:cubicBezTo>
                  <a:pt x="13852" y="1072"/>
                  <a:pt x="13880" y="1064"/>
                  <a:pt x="13900" y="1050"/>
                </a:cubicBezTo>
                <a:cubicBezTo>
                  <a:pt x="13910" y="1075"/>
                  <a:pt x="13939" y="1094"/>
                  <a:pt x="13976" y="1102"/>
                </a:cubicBezTo>
                <a:cubicBezTo>
                  <a:pt x="13980" y="1102"/>
                  <a:pt x="13984" y="1103"/>
                  <a:pt x="13988" y="1103"/>
                </a:cubicBezTo>
                <a:cubicBezTo>
                  <a:pt x="13994" y="1103"/>
                  <a:pt x="13999" y="1104"/>
                  <a:pt x="14005" y="1104"/>
                </a:cubicBezTo>
                <a:cubicBezTo>
                  <a:pt x="14034" y="1104"/>
                  <a:pt x="14060" y="1095"/>
                  <a:pt x="14079" y="1082"/>
                </a:cubicBezTo>
                <a:cubicBezTo>
                  <a:pt x="14089" y="1106"/>
                  <a:pt x="14117" y="1126"/>
                  <a:pt x="14155" y="1133"/>
                </a:cubicBezTo>
                <a:cubicBezTo>
                  <a:pt x="14159" y="1134"/>
                  <a:pt x="14163" y="1134"/>
                  <a:pt x="14167" y="1135"/>
                </a:cubicBezTo>
                <a:cubicBezTo>
                  <a:pt x="14172" y="1135"/>
                  <a:pt x="14176" y="1135"/>
                  <a:pt x="14181" y="1135"/>
                </a:cubicBezTo>
                <a:cubicBezTo>
                  <a:pt x="14234" y="1135"/>
                  <a:pt x="14281" y="1110"/>
                  <a:pt x="14288" y="1073"/>
                </a:cubicBezTo>
                <a:lnTo>
                  <a:pt x="14330" y="883"/>
                </a:lnTo>
                <a:cubicBezTo>
                  <a:pt x="14561" y="836"/>
                  <a:pt x="14723" y="792"/>
                  <a:pt x="14766" y="780"/>
                </a:cubicBezTo>
                <a:cubicBezTo>
                  <a:pt x="15130" y="719"/>
                  <a:pt x="15446" y="695"/>
                  <a:pt x="15731" y="695"/>
                </a:cubicBezTo>
                <a:cubicBezTo>
                  <a:pt x="16247" y="695"/>
                  <a:pt x="16659" y="773"/>
                  <a:pt x="17063" y="849"/>
                </a:cubicBezTo>
                <a:cubicBezTo>
                  <a:pt x="17286" y="891"/>
                  <a:pt x="17497" y="930"/>
                  <a:pt x="17723" y="957"/>
                </a:cubicBezTo>
                <a:cubicBezTo>
                  <a:pt x="17863" y="974"/>
                  <a:pt x="18006" y="981"/>
                  <a:pt x="18147" y="981"/>
                </a:cubicBezTo>
                <a:cubicBezTo>
                  <a:pt x="18532" y="980"/>
                  <a:pt x="18905" y="925"/>
                  <a:pt x="19180" y="871"/>
                </a:cubicBezTo>
                <a:lnTo>
                  <a:pt x="19180" y="871"/>
                </a:lnTo>
                <a:lnTo>
                  <a:pt x="18932" y="1322"/>
                </a:lnTo>
                <a:lnTo>
                  <a:pt x="19147" y="1256"/>
                </a:lnTo>
                <a:lnTo>
                  <a:pt x="19303" y="972"/>
                </a:lnTo>
                <a:cubicBezTo>
                  <a:pt x="19318" y="977"/>
                  <a:pt x="19334" y="980"/>
                  <a:pt x="19351" y="980"/>
                </a:cubicBezTo>
                <a:cubicBezTo>
                  <a:pt x="19358" y="980"/>
                  <a:pt x="19365" y="979"/>
                  <a:pt x="19372" y="978"/>
                </a:cubicBezTo>
                <a:cubicBezTo>
                  <a:pt x="19375" y="978"/>
                  <a:pt x="19379" y="977"/>
                  <a:pt x="19384" y="976"/>
                </a:cubicBezTo>
                <a:cubicBezTo>
                  <a:pt x="19418" y="969"/>
                  <a:pt x="19441" y="950"/>
                  <a:pt x="19452" y="928"/>
                </a:cubicBezTo>
                <a:cubicBezTo>
                  <a:pt x="19471" y="944"/>
                  <a:pt x="19499" y="953"/>
                  <a:pt x="19529" y="953"/>
                </a:cubicBezTo>
                <a:cubicBezTo>
                  <a:pt x="19537" y="953"/>
                  <a:pt x="19545" y="952"/>
                  <a:pt x="19553" y="951"/>
                </a:cubicBezTo>
                <a:cubicBezTo>
                  <a:pt x="19557" y="951"/>
                  <a:pt x="19561" y="950"/>
                  <a:pt x="19564" y="949"/>
                </a:cubicBezTo>
                <a:cubicBezTo>
                  <a:pt x="19598" y="942"/>
                  <a:pt x="19622" y="923"/>
                  <a:pt x="19632" y="901"/>
                </a:cubicBezTo>
                <a:cubicBezTo>
                  <a:pt x="19652" y="917"/>
                  <a:pt x="19681" y="926"/>
                  <a:pt x="19711" y="926"/>
                </a:cubicBezTo>
                <a:cubicBezTo>
                  <a:pt x="19719" y="926"/>
                  <a:pt x="19727" y="925"/>
                  <a:pt x="19735" y="924"/>
                </a:cubicBezTo>
                <a:cubicBezTo>
                  <a:pt x="19738" y="924"/>
                  <a:pt x="19742" y="923"/>
                  <a:pt x="19746" y="922"/>
                </a:cubicBezTo>
                <a:cubicBezTo>
                  <a:pt x="19780" y="915"/>
                  <a:pt x="19804" y="896"/>
                  <a:pt x="19814" y="875"/>
                </a:cubicBezTo>
                <a:cubicBezTo>
                  <a:pt x="19834" y="889"/>
                  <a:pt x="19862" y="899"/>
                  <a:pt x="19893" y="899"/>
                </a:cubicBezTo>
                <a:cubicBezTo>
                  <a:pt x="19900" y="899"/>
                  <a:pt x="19908" y="898"/>
                  <a:pt x="19915" y="897"/>
                </a:cubicBezTo>
                <a:cubicBezTo>
                  <a:pt x="19917" y="897"/>
                  <a:pt x="19919" y="896"/>
                  <a:pt x="19922" y="896"/>
                </a:cubicBezTo>
                <a:lnTo>
                  <a:pt x="20167" y="1157"/>
                </a:lnTo>
                <a:lnTo>
                  <a:pt x="20398" y="1190"/>
                </a:lnTo>
                <a:lnTo>
                  <a:pt x="19968" y="730"/>
                </a:lnTo>
                <a:lnTo>
                  <a:pt x="19961" y="734"/>
                </a:lnTo>
                <a:lnTo>
                  <a:pt x="19956" y="725"/>
                </a:lnTo>
                <a:cubicBezTo>
                  <a:pt x="20199" y="696"/>
                  <a:pt x="20419" y="683"/>
                  <a:pt x="20623" y="683"/>
                </a:cubicBezTo>
                <a:cubicBezTo>
                  <a:pt x="21138" y="683"/>
                  <a:pt x="21551" y="761"/>
                  <a:pt x="21954" y="836"/>
                </a:cubicBezTo>
                <a:cubicBezTo>
                  <a:pt x="22177" y="879"/>
                  <a:pt x="22387" y="918"/>
                  <a:pt x="22613" y="945"/>
                </a:cubicBezTo>
                <a:cubicBezTo>
                  <a:pt x="22754" y="961"/>
                  <a:pt x="22897" y="969"/>
                  <a:pt x="23039" y="969"/>
                </a:cubicBezTo>
                <a:cubicBezTo>
                  <a:pt x="23239" y="967"/>
                  <a:pt x="23437" y="953"/>
                  <a:pt x="23620" y="930"/>
                </a:cubicBezTo>
                <a:lnTo>
                  <a:pt x="23620" y="930"/>
                </a:lnTo>
                <a:lnTo>
                  <a:pt x="23340" y="1213"/>
                </a:lnTo>
                <a:lnTo>
                  <a:pt x="23571" y="1183"/>
                </a:lnTo>
                <a:lnTo>
                  <a:pt x="23819" y="931"/>
                </a:lnTo>
                <a:cubicBezTo>
                  <a:pt x="23838" y="942"/>
                  <a:pt x="23860" y="948"/>
                  <a:pt x="23884" y="948"/>
                </a:cubicBezTo>
                <a:lnTo>
                  <a:pt x="23897" y="948"/>
                </a:lnTo>
                <a:cubicBezTo>
                  <a:pt x="23932" y="946"/>
                  <a:pt x="23961" y="931"/>
                  <a:pt x="23978" y="913"/>
                </a:cubicBezTo>
                <a:cubicBezTo>
                  <a:pt x="23997" y="934"/>
                  <a:pt x="24031" y="950"/>
                  <a:pt x="24070" y="950"/>
                </a:cubicBezTo>
                <a:lnTo>
                  <a:pt x="24081" y="950"/>
                </a:lnTo>
                <a:cubicBezTo>
                  <a:pt x="24117" y="948"/>
                  <a:pt x="24146" y="934"/>
                  <a:pt x="24164" y="915"/>
                </a:cubicBezTo>
                <a:cubicBezTo>
                  <a:pt x="24181" y="938"/>
                  <a:pt x="24217" y="952"/>
                  <a:pt x="24255" y="953"/>
                </a:cubicBezTo>
                <a:lnTo>
                  <a:pt x="24267" y="953"/>
                </a:lnTo>
                <a:cubicBezTo>
                  <a:pt x="24302" y="950"/>
                  <a:pt x="24332" y="937"/>
                  <a:pt x="24349" y="918"/>
                </a:cubicBezTo>
                <a:cubicBezTo>
                  <a:pt x="24367" y="940"/>
                  <a:pt x="24401" y="955"/>
                  <a:pt x="24441" y="955"/>
                </a:cubicBezTo>
                <a:lnTo>
                  <a:pt x="24448" y="955"/>
                </a:lnTo>
                <a:lnTo>
                  <a:pt x="24596" y="1248"/>
                </a:lnTo>
                <a:lnTo>
                  <a:pt x="24810" y="1316"/>
                </a:lnTo>
                <a:lnTo>
                  <a:pt x="24548" y="801"/>
                </a:lnTo>
                <a:lnTo>
                  <a:pt x="24541" y="804"/>
                </a:lnTo>
                <a:lnTo>
                  <a:pt x="24533" y="753"/>
                </a:lnTo>
                <a:cubicBezTo>
                  <a:pt x="24891" y="694"/>
                  <a:pt x="25202" y="671"/>
                  <a:pt x="25482" y="671"/>
                </a:cubicBezTo>
                <a:cubicBezTo>
                  <a:pt x="25998" y="671"/>
                  <a:pt x="26410" y="748"/>
                  <a:pt x="26813" y="824"/>
                </a:cubicBezTo>
                <a:cubicBezTo>
                  <a:pt x="27037" y="866"/>
                  <a:pt x="27247" y="907"/>
                  <a:pt x="27472" y="933"/>
                </a:cubicBezTo>
                <a:cubicBezTo>
                  <a:pt x="27613" y="950"/>
                  <a:pt x="27759" y="957"/>
                  <a:pt x="27909" y="957"/>
                </a:cubicBezTo>
                <a:cubicBezTo>
                  <a:pt x="27919" y="957"/>
                  <a:pt x="27929" y="957"/>
                  <a:pt x="27939" y="957"/>
                </a:cubicBezTo>
                <a:lnTo>
                  <a:pt x="27992" y="957"/>
                </a:lnTo>
                <a:lnTo>
                  <a:pt x="27648" y="1173"/>
                </a:lnTo>
                <a:lnTo>
                  <a:pt x="27883" y="1180"/>
                </a:lnTo>
                <a:lnTo>
                  <a:pt x="28210" y="975"/>
                </a:lnTo>
                <a:cubicBezTo>
                  <a:pt x="28224" y="987"/>
                  <a:pt x="28244" y="997"/>
                  <a:pt x="28267" y="1002"/>
                </a:cubicBezTo>
                <a:cubicBezTo>
                  <a:pt x="28271" y="1002"/>
                  <a:pt x="28275" y="1003"/>
                  <a:pt x="28279" y="1003"/>
                </a:cubicBezTo>
                <a:cubicBezTo>
                  <a:pt x="28284" y="1003"/>
                  <a:pt x="28289" y="1003"/>
                  <a:pt x="28294" y="1003"/>
                </a:cubicBezTo>
                <a:cubicBezTo>
                  <a:pt x="28324" y="1003"/>
                  <a:pt x="28351" y="995"/>
                  <a:pt x="28370" y="982"/>
                </a:cubicBezTo>
                <a:cubicBezTo>
                  <a:pt x="28381" y="1006"/>
                  <a:pt x="28409" y="1026"/>
                  <a:pt x="28447" y="1032"/>
                </a:cubicBezTo>
                <a:cubicBezTo>
                  <a:pt x="28451" y="1034"/>
                  <a:pt x="28455" y="1034"/>
                  <a:pt x="28458" y="1035"/>
                </a:cubicBezTo>
                <a:cubicBezTo>
                  <a:pt x="28463" y="1035"/>
                  <a:pt x="28468" y="1035"/>
                  <a:pt x="28473" y="1035"/>
                </a:cubicBezTo>
                <a:cubicBezTo>
                  <a:pt x="28502" y="1035"/>
                  <a:pt x="28530" y="1027"/>
                  <a:pt x="28550" y="1013"/>
                </a:cubicBezTo>
                <a:cubicBezTo>
                  <a:pt x="28560" y="1038"/>
                  <a:pt x="28588" y="1057"/>
                  <a:pt x="28626" y="1064"/>
                </a:cubicBezTo>
                <a:cubicBezTo>
                  <a:pt x="28630" y="1064"/>
                  <a:pt x="28633" y="1066"/>
                  <a:pt x="28638" y="1066"/>
                </a:cubicBezTo>
                <a:cubicBezTo>
                  <a:pt x="28643" y="1066"/>
                  <a:pt x="28649" y="1067"/>
                  <a:pt x="28654" y="1067"/>
                </a:cubicBezTo>
                <a:cubicBezTo>
                  <a:pt x="28683" y="1067"/>
                  <a:pt x="28710" y="1058"/>
                  <a:pt x="28729" y="1045"/>
                </a:cubicBezTo>
                <a:cubicBezTo>
                  <a:pt x="28740" y="1070"/>
                  <a:pt x="28768" y="1089"/>
                  <a:pt x="28806" y="1095"/>
                </a:cubicBezTo>
                <a:cubicBezTo>
                  <a:pt x="28808" y="1096"/>
                  <a:pt x="28810" y="1096"/>
                  <a:pt x="28812" y="1096"/>
                </a:cubicBezTo>
                <a:lnTo>
                  <a:pt x="28857" y="1405"/>
                </a:lnTo>
                <a:lnTo>
                  <a:pt x="29042" y="1505"/>
                </a:lnTo>
                <a:lnTo>
                  <a:pt x="28963" y="963"/>
                </a:lnTo>
                <a:lnTo>
                  <a:pt x="28955" y="964"/>
                </a:lnTo>
                <a:lnTo>
                  <a:pt x="28974" y="873"/>
                </a:lnTo>
                <a:cubicBezTo>
                  <a:pt x="29024" y="865"/>
                  <a:pt x="29070" y="858"/>
                  <a:pt x="29116" y="851"/>
                </a:cubicBezTo>
                <a:cubicBezTo>
                  <a:pt x="29136" y="863"/>
                  <a:pt x="29163" y="871"/>
                  <a:pt x="29192" y="871"/>
                </a:cubicBezTo>
                <a:cubicBezTo>
                  <a:pt x="29201" y="871"/>
                  <a:pt x="29210" y="870"/>
                  <a:pt x="29220" y="868"/>
                </a:cubicBezTo>
                <a:cubicBezTo>
                  <a:pt x="29587" y="806"/>
                  <a:pt x="29906" y="782"/>
                  <a:pt x="30193" y="782"/>
                </a:cubicBezTo>
                <a:cubicBezTo>
                  <a:pt x="30709" y="782"/>
                  <a:pt x="31121" y="860"/>
                  <a:pt x="31524" y="935"/>
                </a:cubicBezTo>
                <a:cubicBezTo>
                  <a:pt x="31748" y="978"/>
                  <a:pt x="31958" y="1017"/>
                  <a:pt x="32183" y="1044"/>
                </a:cubicBezTo>
                <a:cubicBezTo>
                  <a:pt x="32325" y="1061"/>
                  <a:pt x="32467" y="1068"/>
                  <a:pt x="32609" y="1068"/>
                </a:cubicBezTo>
                <a:cubicBezTo>
                  <a:pt x="32977" y="1067"/>
                  <a:pt x="33335" y="1017"/>
                  <a:pt x="33608" y="965"/>
                </a:cubicBezTo>
                <a:lnTo>
                  <a:pt x="33633" y="1017"/>
                </a:lnTo>
                <a:cubicBezTo>
                  <a:pt x="33648" y="1048"/>
                  <a:pt x="33690" y="1067"/>
                  <a:pt x="33736" y="1067"/>
                </a:cubicBezTo>
                <a:cubicBezTo>
                  <a:pt x="33743" y="1067"/>
                  <a:pt x="33750" y="1067"/>
                  <a:pt x="33758" y="1066"/>
                </a:cubicBezTo>
                <a:cubicBezTo>
                  <a:pt x="33762" y="1064"/>
                  <a:pt x="33765" y="1063"/>
                  <a:pt x="33769" y="1062"/>
                </a:cubicBezTo>
                <a:cubicBezTo>
                  <a:pt x="33803" y="1055"/>
                  <a:pt x="33827" y="1037"/>
                  <a:pt x="33837" y="1016"/>
                </a:cubicBezTo>
                <a:cubicBezTo>
                  <a:pt x="33857" y="1031"/>
                  <a:pt x="33886" y="1040"/>
                  <a:pt x="33917" y="1040"/>
                </a:cubicBezTo>
                <a:cubicBezTo>
                  <a:pt x="33924" y="1040"/>
                  <a:pt x="33931" y="1040"/>
                  <a:pt x="33938" y="1039"/>
                </a:cubicBezTo>
                <a:cubicBezTo>
                  <a:pt x="33942" y="1038"/>
                  <a:pt x="33946" y="1037"/>
                  <a:pt x="33951" y="1036"/>
                </a:cubicBezTo>
                <a:cubicBezTo>
                  <a:pt x="33984" y="1028"/>
                  <a:pt x="34008" y="1010"/>
                  <a:pt x="34018" y="989"/>
                </a:cubicBezTo>
                <a:cubicBezTo>
                  <a:pt x="34039" y="1004"/>
                  <a:pt x="34068" y="1013"/>
                  <a:pt x="34099" y="1013"/>
                </a:cubicBezTo>
                <a:cubicBezTo>
                  <a:pt x="34106" y="1013"/>
                  <a:pt x="34113" y="1013"/>
                  <a:pt x="34120" y="1012"/>
                </a:cubicBezTo>
                <a:cubicBezTo>
                  <a:pt x="34124" y="1011"/>
                  <a:pt x="34127" y="1010"/>
                  <a:pt x="34131" y="1009"/>
                </a:cubicBezTo>
                <a:cubicBezTo>
                  <a:pt x="34165" y="1002"/>
                  <a:pt x="34189" y="983"/>
                  <a:pt x="34199" y="962"/>
                </a:cubicBezTo>
                <a:cubicBezTo>
                  <a:pt x="34219" y="977"/>
                  <a:pt x="34247" y="986"/>
                  <a:pt x="34277" y="986"/>
                </a:cubicBezTo>
                <a:cubicBezTo>
                  <a:pt x="34285" y="986"/>
                  <a:pt x="34292" y="985"/>
                  <a:pt x="34300" y="984"/>
                </a:cubicBezTo>
                <a:cubicBezTo>
                  <a:pt x="34304" y="984"/>
                  <a:pt x="34306" y="984"/>
                  <a:pt x="34308" y="983"/>
                </a:cubicBezTo>
                <a:lnTo>
                  <a:pt x="34552" y="1244"/>
                </a:lnTo>
                <a:lnTo>
                  <a:pt x="34784" y="1277"/>
                </a:lnTo>
                <a:lnTo>
                  <a:pt x="34784" y="1277"/>
                </a:lnTo>
                <a:lnTo>
                  <a:pt x="34353" y="818"/>
                </a:lnTo>
                <a:lnTo>
                  <a:pt x="34347" y="822"/>
                </a:lnTo>
                <a:lnTo>
                  <a:pt x="34344" y="817"/>
                </a:lnTo>
                <a:cubicBezTo>
                  <a:pt x="34603" y="784"/>
                  <a:pt x="34837" y="770"/>
                  <a:pt x="35053" y="770"/>
                </a:cubicBezTo>
                <a:cubicBezTo>
                  <a:pt x="35568" y="770"/>
                  <a:pt x="35980" y="847"/>
                  <a:pt x="36382" y="923"/>
                </a:cubicBezTo>
                <a:cubicBezTo>
                  <a:pt x="36606" y="965"/>
                  <a:pt x="36817" y="1006"/>
                  <a:pt x="37042" y="1032"/>
                </a:cubicBezTo>
                <a:cubicBezTo>
                  <a:pt x="37184" y="1049"/>
                  <a:pt x="37326" y="1055"/>
                  <a:pt x="37467" y="1055"/>
                </a:cubicBezTo>
                <a:cubicBezTo>
                  <a:pt x="37875" y="1054"/>
                  <a:pt x="38268" y="993"/>
                  <a:pt x="38548" y="937"/>
                </a:cubicBezTo>
                <a:lnTo>
                  <a:pt x="38577" y="994"/>
                </a:lnTo>
                <a:cubicBezTo>
                  <a:pt x="38580" y="1001"/>
                  <a:pt x="38584" y="1006"/>
                  <a:pt x="38589" y="1011"/>
                </a:cubicBezTo>
                <a:lnTo>
                  <a:pt x="38544" y="1408"/>
                </a:lnTo>
                <a:lnTo>
                  <a:pt x="38695" y="1516"/>
                </a:lnTo>
                <a:lnTo>
                  <a:pt x="38750" y="1024"/>
                </a:lnTo>
                <a:cubicBezTo>
                  <a:pt x="38765" y="1016"/>
                  <a:pt x="38775" y="1005"/>
                  <a:pt x="38781" y="992"/>
                </a:cubicBezTo>
                <a:cubicBezTo>
                  <a:pt x="38802" y="1007"/>
                  <a:pt x="38830" y="1016"/>
                  <a:pt x="38860" y="1016"/>
                </a:cubicBezTo>
                <a:cubicBezTo>
                  <a:pt x="38872" y="1016"/>
                  <a:pt x="38883" y="1014"/>
                  <a:pt x="38895" y="1012"/>
                </a:cubicBezTo>
                <a:cubicBezTo>
                  <a:pt x="38928" y="1004"/>
                  <a:pt x="38952" y="986"/>
                  <a:pt x="38962" y="964"/>
                </a:cubicBezTo>
                <a:cubicBezTo>
                  <a:pt x="38982" y="979"/>
                  <a:pt x="39011" y="988"/>
                  <a:pt x="39041" y="988"/>
                </a:cubicBezTo>
                <a:cubicBezTo>
                  <a:pt x="39052" y="988"/>
                  <a:pt x="39064" y="987"/>
                  <a:pt x="39076" y="984"/>
                </a:cubicBezTo>
                <a:lnTo>
                  <a:pt x="39077" y="984"/>
                </a:lnTo>
                <a:lnTo>
                  <a:pt x="39594" y="1411"/>
                </a:lnTo>
                <a:lnTo>
                  <a:pt x="39574" y="1214"/>
                </a:lnTo>
                <a:lnTo>
                  <a:pt x="39260" y="955"/>
                </a:lnTo>
                <a:cubicBezTo>
                  <a:pt x="39314" y="942"/>
                  <a:pt x="39342" y="901"/>
                  <a:pt x="39323" y="864"/>
                </a:cubicBezTo>
                <a:lnTo>
                  <a:pt x="39290" y="797"/>
                </a:lnTo>
                <a:cubicBezTo>
                  <a:pt x="39527" y="769"/>
                  <a:pt x="39742" y="758"/>
                  <a:pt x="39942" y="758"/>
                </a:cubicBezTo>
                <a:cubicBezTo>
                  <a:pt x="40458" y="758"/>
                  <a:pt x="40871" y="835"/>
                  <a:pt x="41274" y="911"/>
                </a:cubicBezTo>
                <a:cubicBezTo>
                  <a:pt x="41497" y="953"/>
                  <a:pt x="41708" y="992"/>
                  <a:pt x="41934" y="1019"/>
                </a:cubicBezTo>
                <a:cubicBezTo>
                  <a:pt x="42074" y="1037"/>
                  <a:pt x="42217" y="1043"/>
                  <a:pt x="42358" y="1043"/>
                </a:cubicBezTo>
                <a:cubicBezTo>
                  <a:pt x="42378" y="1043"/>
                  <a:pt x="42396" y="1043"/>
                  <a:pt x="42415" y="1042"/>
                </a:cubicBezTo>
                <a:lnTo>
                  <a:pt x="42415" y="1042"/>
                </a:lnTo>
                <a:lnTo>
                  <a:pt x="42068" y="1260"/>
                </a:lnTo>
                <a:lnTo>
                  <a:pt x="42302" y="1267"/>
                </a:lnTo>
                <a:lnTo>
                  <a:pt x="42630" y="1061"/>
                </a:lnTo>
                <a:cubicBezTo>
                  <a:pt x="42644" y="1074"/>
                  <a:pt x="42664" y="1083"/>
                  <a:pt x="42687" y="1087"/>
                </a:cubicBezTo>
                <a:cubicBezTo>
                  <a:pt x="42691" y="1088"/>
                  <a:pt x="42695" y="1089"/>
                  <a:pt x="42699" y="1089"/>
                </a:cubicBezTo>
                <a:cubicBezTo>
                  <a:pt x="42704" y="1090"/>
                  <a:pt x="42708" y="1090"/>
                  <a:pt x="42713" y="1090"/>
                </a:cubicBezTo>
                <a:cubicBezTo>
                  <a:pt x="42743" y="1090"/>
                  <a:pt x="42770" y="1082"/>
                  <a:pt x="42791" y="1068"/>
                </a:cubicBezTo>
                <a:cubicBezTo>
                  <a:pt x="42800" y="1092"/>
                  <a:pt x="42829" y="1113"/>
                  <a:pt x="42866" y="1119"/>
                </a:cubicBezTo>
                <a:cubicBezTo>
                  <a:pt x="42870" y="1120"/>
                  <a:pt x="42874" y="1120"/>
                  <a:pt x="42878" y="1120"/>
                </a:cubicBezTo>
                <a:cubicBezTo>
                  <a:pt x="42884" y="1121"/>
                  <a:pt x="42890" y="1121"/>
                  <a:pt x="42895" y="1121"/>
                </a:cubicBezTo>
                <a:cubicBezTo>
                  <a:pt x="42924" y="1121"/>
                  <a:pt x="42950" y="1113"/>
                  <a:pt x="42969" y="1100"/>
                </a:cubicBezTo>
                <a:cubicBezTo>
                  <a:pt x="42980" y="1124"/>
                  <a:pt x="43008" y="1144"/>
                  <a:pt x="43046" y="1151"/>
                </a:cubicBezTo>
                <a:cubicBezTo>
                  <a:pt x="43050" y="1151"/>
                  <a:pt x="43054" y="1152"/>
                  <a:pt x="43057" y="1152"/>
                </a:cubicBezTo>
                <a:cubicBezTo>
                  <a:pt x="43062" y="1153"/>
                  <a:pt x="43067" y="1153"/>
                  <a:pt x="43072" y="1153"/>
                </a:cubicBezTo>
                <a:cubicBezTo>
                  <a:pt x="43101" y="1153"/>
                  <a:pt x="43129" y="1145"/>
                  <a:pt x="43149" y="1132"/>
                </a:cubicBezTo>
                <a:cubicBezTo>
                  <a:pt x="43159" y="1155"/>
                  <a:pt x="43187" y="1176"/>
                  <a:pt x="43225" y="1182"/>
                </a:cubicBezTo>
                <a:cubicBezTo>
                  <a:pt x="43229" y="1183"/>
                  <a:pt x="43232" y="1183"/>
                  <a:pt x="43237" y="1184"/>
                </a:cubicBezTo>
                <a:cubicBezTo>
                  <a:pt x="43241" y="1185"/>
                  <a:pt x="43246" y="1185"/>
                  <a:pt x="43251" y="1185"/>
                </a:cubicBezTo>
                <a:cubicBezTo>
                  <a:pt x="43304" y="1185"/>
                  <a:pt x="43351" y="1158"/>
                  <a:pt x="43358" y="1122"/>
                </a:cubicBezTo>
                <a:lnTo>
                  <a:pt x="43400" y="931"/>
                </a:lnTo>
                <a:cubicBezTo>
                  <a:pt x="43631" y="886"/>
                  <a:pt x="43793" y="842"/>
                  <a:pt x="43835" y="829"/>
                </a:cubicBezTo>
                <a:cubicBezTo>
                  <a:pt x="44199" y="769"/>
                  <a:pt x="44516" y="745"/>
                  <a:pt x="44801" y="745"/>
                </a:cubicBezTo>
                <a:cubicBezTo>
                  <a:pt x="45317" y="745"/>
                  <a:pt x="45729" y="822"/>
                  <a:pt x="46133" y="898"/>
                </a:cubicBezTo>
                <a:cubicBezTo>
                  <a:pt x="46356" y="941"/>
                  <a:pt x="46567" y="980"/>
                  <a:pt x="46793" y="1007"/>
                </a:cubicBezTo>
                <a:cubicBezTo>
                  <a:pt x="46933" y="1023"/>
                  <a:pt x="47075" y="1030"/>
                  <a:pt x="47217" y="1030"/>
                </a:cubicBezTo>
                <a:cubicBezTo>
                  <a:pt x="47602" y="1029"/>
                  <a:pt x="47973" y="975"/>
                  <a:pt x="48250" y="921"/>
                </a:cubicBezTo>
                <a:lnTo>
                  <a:pt x="48250" y="921"/>
                </a:lnTo>
                <a:lnTo>
                  <a:pt x="48002" y="1371"/>
                </a:lnTo>
                <a:lnTo>
                  <a:pt x="48217" y="1305"/>
                </a:lnTo>
                <a:lnTo>
                  <a:pt x="48373" y="1021"/>
                </a:lnTo>
                <a:cubicBezTo>
                  <a:pt x="48387" y="1026"/>
                  <a:pt x="48403" y="1029"/>
                  <a:pt x="48419" y="1029"/>
                </a:cubicBezTo>
                <a:cubicBezTo>
                  <a:pt x="48427" y="1029"/>
                  <a:pt x="48434" y="1029"/>
                  <a:pt x="48441" y="1027"/>
                </a:cubicBezTo>
                <a:cubicBezTo>
                  <a:pt x="48445" y="1027"/>
                  <a:pt x="48449" y="1026"/>
                  <a:pt x="48453" y="1025"/>
                </a:cubicBezTo>
                <a:cubicBezTo>
                  <a:pt x="48487" y="1018"/>
                  <a:pt x="48511" y="999"/>
                  <a:pt x="48521" y="978"/>
                </a:cubicBezTo>
                <a:cubicBezTo>
                  <a:pt x="48541" y="993"/>
                  <a:pt x="48570" y="1002"/>
                  <a:pt x="48600" y="1002"/>
                </a:cubicBezTo>
                <a:cubicBezTo>
                  <a:pt x="48608" y="1002"/>
                  <a:pt x="48615" y="1002"/>
                  <a:pt x="48623" y="1001"/>
                </a:cubicBezTo>
                <a:cubicBezTo>
                  <a:pt x="48627" y="1001"/>
                  <a:pt x="48630" y="999"/>
                  <a:pt x="48634" y="998"/>
                </a:cubicBezTo>
                <a:cubicBezTo>
                  <a:pt x="48668" y="990"/>
                  <a:pt x="48692" y="973"/>
                  <a:pt x="48702" y="951"/>
                </a:cubicBezTo>
                <a:cubicBezTo>
                  <a:pt x="48722" y="966"/>
                  <a:pt x="48751" y="975"/>
                  <a:pt x="48781" y="975"/>
                </a:cubicBezTo>
                <a:cubicBezTo>
                  <a:pt x="48789" y="975"/>
                  <a:pt x="48796" y="975"/>
                  <a:pt x="48803" y="974"/>
                </a:cubicBezTo>
                <a:cubicBezTo>
                  <a:pt x="48808" y="974"/>
                  <a:pt x="48812" y="973"/>
                  <a:pt x="48816" y="972"/>
                </a:cubicBezTo>
                <a:cubicBezTo>
                  <a:pt x="48849" y="963"/>
                  <a:pt x="48874" y="946"/>
                  <a:pt x="48883" y="924"/>
                </a:cubicBezTo>
                <a:cubicBezTo>
                  <a:pt x="48904" y="939"/>
                  <a:pt x="48933" y="948"/>
                  <a:pt x="48964" y="948"/>
                </a:cubicBezTo>
                <a:cubicBezTo>
                  <a:pt x="48971" y="948"/>
                  <a:pt x="48978" y="948"/>
                  <a:pt x="48985" y="947"/>
                </a:cubicBezTo>
                <a:cubicBezTo>
                  <a:pt x="48987" y="947"/>
                  <a:pt x="48989" y="946"/>
                  <a:pt x="48992" y="946"/>
                </a:cubicBezTo>
                <a:lnTo>
                  <a:pt x="49236" y="1207"/>
                </a:lnTo>
                <a:lnTo>
                  <a:pt x="49468" y="1240"/>
                </a:lnTo>
                <a:lnTo>
                  <a:pt x="49038" y="780"/>
                </a:lnTo>
                <a:lnTo>
                  <a:pt x="49031" y="784"/>
                </a:lnTo>
                <a:lnTo>
                  <a:pt x="49026" y="774"/>
                </a:lnTo>
                <a:cubicBezTo>
                  <a:pt x="49270" y="745"/>
                  <a:pt x="49491" y="733"/>
                  <a:pt x="49695" y="733"/>
                </a:cubicBezTo>
                <a:cubicBezTo>
                  <a:pt x="50210" y="733"/>
                  <a:pt x="50621" y="810"/>
                  <a:pt x="51024" y="886"/>
                </a:cubicBezTo>
                <a:cubicBezTo>
                  <a:pt x="51247" y="928"/>
                  <a:pt x="51457" y="967"/>
                  <a:pt x="51683" y="994"/>
                </a:cubicBezTo>
                <a:cubicBezTo>
                  <a:pt x="51824" y="1011"/>
                  <a:pt x="51966" y="1018"/>
                  <a:pt x="52108" y="1018"/>
                </a:cubicBezTo>
                <a:cubicBezTo>
                  <a:pt x="52309" y="1017"/>
                  <a:pt x="52507" y="1003"/>
                  <a:pt x="52689" y="980"/>
                </a:cubicBezTo>
                <a:lnTo>
                  <a:pt x="52689" y="980"/>
                </a:lnTo>
                <a:lnTo>
                  <a:pt x="52410" y="1263"/>
                </a:lnTo>
                <a:lnTo>
                  <a:pt x="52641" y="1233"/>
                </a:lnTo>
                <a:lnTo>
                  <a:pt x="52889" y="981"/>
                </a:lnTo>
                <a:cubicBezTo>
                  <a:pt x="52908" y="991"/>
                  <a:pt x="52929" y="997"/>
                  <a:pt x="52954" y="997"/>
                </a:cubicBezTo>
                <a:lnTo>
                  <a:pt x="52965" y="997"/>
                </a:lnTo>
                <a:cubicBezTo>
                  <a:pt x="53002" y="995"/>
                  <a:pt x="53030" y="981"/>
                  <a:pt x="53048" y="962"/>
                </a:cubicBezTo>
                <a:cubicBezTo>
                  <a:pt x="53066" y="984"/>
                  <a:pt x="53101" y="999"/>
                  <a:pt x="53140" y="999"/>
                </a:cubicBezTo>
                <a:lnTo>
                  <a:pt x="53151" y="999"/>
                </a:lnTo>
                <a:cubicBezTo>
                  <a:pt x="53186" y="997"/>
                  <a:pt x="53216" y="984"/>
                  <a:pt x="53234" y="964"/>
                </a:cubicBezTo>
                <a:cubicBezTo>
                  <a:pt x="53251" y="987"/>
                  <a:pt x="53285" y="1002"/>
                  <a:pt x="53325" y="1003"/>
                </a:cubicBezTo>
                <a:cubicBezTo>
                  <a:pt x="53329" y="1003"/>
                  <a:pt x="53333" y="1003"/>
                  <a:pt x="53337" y="1002"/>
                </a:cubicBezTo>
                <a:cubicBezTo>
                  <a:pt x="53372" y="999"/>
                  <a:pt x="53402" y="986"/>
                  <a:pt x="53419" y="966"/>
                </a:cubicBezTo>
                <a:cubicBezTo>
                  <a:pt x="53437" y="989"/>
                  <a:pt x="53471" y="1005"/>
                  <a:pt x="53510" y="1005"/>
                </a:cubicBezTo>
                <a:lnTo>
                  <a:pt x="53518" y="1005"/>
                </a:lnTo>
                <a:lnTo>
                  <a:pt x="53666" y="1297"/>
                </a:lnTo>
                <a:lnTo>
                  <a:pt x="53880" y="1366"/>
                </a:lnTo>
                <a:lnTo>
                  <a:pt x="53618" y="851"/>
                </a:lnTo>
                <a:lnTo>
                  <a:pt x="53611" y="853"/>
                </a:lnTo>
                <a:lnTo>
                  <a:pt x="53603" y="802"/>
                </a:lnTo>
                <a:cubicBezTo>
                  <a:pt x="53960" y="744"/>
                  <a:pt x="54272" y="721"/>
                  <a:pt x="54552" y="721"/>
                </a:cubicBezTo>
                <a:cubicBezTo>
                  <a:pt x="55068" y="721"/>
                  <a:pt x="55480" y="798"/>
                  <a:pt x="55883" y="874"/>
                </a:cubicBezTo>
                <a:cubicBezTo>
                  <a:pt x="56105" y="916"/>
                  <a:pt x="56317" y="955"/>
                  <a:pt x="56542" y="982"/>
                </a:cubicBezTo>
                <a:cubicBezTo>
                  <a:pt x="56683" y="999"/>
                  <a:pt x="56829" y="1007"/>
                  <a:pt x="56978" y="1007"/>
                </a:cubicBezTo>
                <a:cubicBezTo>
                  <a:pt x="56988" y="1007"/>
                  <a:pt x="56998" y="1007"/>
                  <a:pt x="57008" y="1007"/>
                </a:cubicBezTo>
                <a:lnTo>
                  <a:pt x="57062" y="1007"/>
                </a:lnTo>
                <a:lnTo>
                  <a:pt x="56718" y="1222"/>
                </a:lnTo>
                <a:lnTo>
                  <a:pt x="56953" y="1230"/>
                </a:lnTo>
                <a:lnTo>
                  <a:pt x="57280" y="1024"/>
                </a:lnTo>
                <a:cubicBezTo>
                  <a:pt x="57294" y="1037"/>
                  <a:pt x="57313" y="1046"/>
                  <a:pt x="57337" y="1050"/>
                </a:cubicBezTo>
                <a:cubicBezTo>
                  <a:pt x="57341" y="1051"/>
                  <a:pt x="57345" y="1052"/>
                  <a:pt x="57349" y="1052"/>
                </a:cubicBezTo>
                <a:cubicBezTo>
                  <a:pt x="57354" y="1053"/>
                  <a:pt x="57359" y="1053"/>
                  <a:pt x="57364" y="1053"/>
                </a:cubicBezTo>
                <a:cubicBezTo>
                  <a:pt x="57393" y="1053"/>
                  <a:pt x="57421" y="1045"/>
                  <a:pt x="57440" y="1030"/>
                </a:cubicBezTo>
                <a:cubicBezTo>
                  <a:pt x="57450" y="1055"/>
                  <a:pt x="57478" y="1076"/>
                  <a:pt x="57517" y="1082"/>
                </a:cubicBezTo>
                <a:cubicBezTo>
                  <a:pt x="57521" y="1083"/>
                  <a:pt x="57524" y="1083"/>
                  <a:pt x="57528" y="1084"/>
                </a:cubicBezTo>
                <a:cubicBezTo>
                  <a:pt x="57532" y="1085"/>
                  <a:pt x="57537" y="1085"/>
                  <a:pt x="57541" y="1085"/>
                </a:cubicBezTo>
                <a:cubicBezTo>
                  <a:pt x="57572" y="1085"/>
                  <a:pt x="57600" y="1076"/>
                  <a:pt x="57620" y="1062"/>
                </a:cubicBezTo>
                <a:cubicBezTo>
                  <a:pt x="57630" y="1087"/>
                  <a:pt x="57658" y="1107"/>
                  <a:pt x="57696" y="1114"/>
                </a:cubicBezTo>
                <a:cubicBezTo>
                  <a:pt x="57699" y="1114"/>
                  <a:pt x="57703" y="1115"/>
                  <a:pt x="57708" y="1115"/>
                </a:cubicBezTo>
                <a:cubicBezTo>
                  <a:pt x="57713" y="1116"/>
                  <a:pt x="57719" y="1116"/>
                  <a:pt x="57724" y="1116"/>
                </a:cubicBezTo>
                <a:cubicBezTo>
                  <a:pt x="57753" y="1116"/>
                  <a:pt x="57779" y="1107"/>
                  <a:pt x="57799" y="1094"/>
                </a:cubicBezTo>
                <a:cubicBezTo>
                  <a:pt x="57809" y="1118"/>
                  <a:pt x="57838" y="1139"/>
                  <a:pt x="57875" y="1145"/>
                </a:cubicBezTo>
                <a:cubicBezTo>
                  <a:pt x="57878" y="1146"/>
                  <a:pt x="57880" y="1146"/>
                  <a:pt x="57882" y="1146"/>
                </a:cubicBezTo>
                <a:lnTo>
                  <a:pt x="57927" y="1455"/>
                </a:lnTo>
                <a:lnTo>
                  <a:pt x="58111" y="1555"/>
                </a:lnTo>
                <a:lnTo>
                  <a:pt x="58033" y="1012"/>
                </a:lnTo>
                <a:lnTo>
                  <a:pt x="58024" y="1014"/>
                </a:lnTo>
                <a:lnTo>
                  <a:pt x="58024" y="1014"/>
                </a:lnTo>
                <a:lnTo>
                  <a:pt x="58044" y="922"/>
                </a:lnTo>
                <a:cubicBezTo>
                  <a:pt x="58204" y="898"/>
                  <a:pt x="58343" y="874"/>
                  <a:pt x="58448" y="854"/>
                </a:cubicBezTo>
                <a:cubicBezTo>
                  <a:pt x="58459" y="856"/>
                  <a:pt x="58470" y="858"/>
                  <a:pt x="58482" y="858"/>
                </a:cubicBezTo>
                <a:cubicBezTo>
                  <a:pt x="58491" y="858"/>
                  <a:pt x="58500" y="857"/>
                  <a:pt x="58510" y="855"/>
                </a:cubicBezTo>
                <a:cubicBezTo>
                  <a:pt x="58877" y="793"/>
                  <a:pt x="59196" y="769"/>
                  <a:pt x="59483" y="769"/>
                </a:cubicBezTo>
                <a:cubicBezTo>
                  <a:pt x="59998" y="769"/>
                  <a:pt x="60410" y="847"/>
                  <a:pt x="60814" y="923"/>
                </a:cubicBezTo>
                <a:cubicBezTo>
                  <a:pt x="61038" y="965"/>
                  <a:pt x="61248" y="1005"/>
                  <a:pt x="61473" y="1031"/>
                </a:cubicBezTo>
                <a:cubicBezTo>
                  <a:pt x="61615" y="1048"/>
                  <a:pt x="61757" y="1055"/>
                  <a:pt x="61898" y="1055"/>
                </a:cubicBezTo>
                <a:cubicBezTo>
                  <a:pt x="62267" y="1054"/>
                  <a:pt x="62625" y="1004"/>
                  <a:pt x="62898" y="952"/>
                </a:cubicBezTo>
                <a:lnTo>
                  <a:pt x="62922" y="1005"/>
                </a:lnTo>
                <a:cubicBezTo>
                  <a:pt x="62937" y="1035"/>
                  <a:pt x="62979" y="1054"/>
                  <a:pt x="63024" y="1054"/>
                </a:cubicBezTo>
                <a:cubicBezTo>
                  <a:pt x="63032" y="1054"/>
                  <a:pt x="63039" y="1053"/>
                  <a:pt x="63047" y="1052"/>
                </a:cubicBezTo>
                <a:cubicBezTo>
                  <a:pt x="63051" y="1052"/>
                  <a:pt x="63055" y="1051"/>
                  <a:pt x="63059" y="1050"/>
                </a:cubicBezTo>
                <a:cubicBezTo>
                  <a:pt x="63093" y="1043"/>
                  <a:pt x="63116" y="1024"/>
                  <a:pt x="63127" y="1003"/>
                </a:cubicBezTo>
                <a:cubicBezTo>
                  <a:pt x="63147" y="1017"/>
                  <a:pt x="63175" y="1027"/>
                  <a:pt x="63205" y="1027"/>
                </a:cubicBezTo>
                <a:cubicBezTo>
                  <a:pt x="63213" y="1027"/>
                  <a:pt x="63220" y="1026"/>
                  <a:pt x="63228" y="1025"/>
                </a:cubicBezTo>
                <a:cubicBezTo>
                  <a:pt x="63232" y="1025"/>
                  <a:pt x="63236" y="1024"/>
                  <a:pt x="63240" y="1023"/>
                </a:cubicBezTo>
                <a:cubicBezTo>
                  <a:pt x="63273" y="1015"/>
                  <a:pt x="63298" y="997"/>
                  <a:pt x="63307" y="976"/>
                </a:cubicBezTo>
                <a:cubicBezTo>
                  <a:pt x="63328" y="991"/>
                  <a:pt x="63357" y="1000"/>
                  <a:pt x="63387" y="1000"/>
                </a:cubicBezTo>
                <a:cubicBezTo>
                  <a:pt x="63395" y="1000"/>
                  <a:pt x="63402" y="1000"/>
                  <a:pt x="63410" y="998"/>
                </a:cubicBezTo>
                <a:cubicBezTo>
                  <a:pt x="63414" y="998"/>
                  <a:pt x="63417" y="997"/>
                  <a:pt x="63421" y="996"/>
                </a:cubicBezTo>
                <a:cubicBezTo>
                  <a:pt x="63455" y="988"/>
                  <a:pt x="63479" y="971"/>
                  <a:pt x="63489" y="949"/>
                </a:cubicBezTo>
                <a:cubicBezTo>
                  <a:pt x="63509" y="964"/>
                  <a:pt x="63538" y="973"/>
                  <a:pt x="63569" y="973"/>
                </a:cubicBezTo>
                <a:cubicBezTo>
                  <a:pt x="63576" y="973"/>
                  <a:pt x="63583" y="973"/>
                  <a:pt x="63590" y="972"/>
                </a:cubicBezTo>
                <a:cubicBezTo>
                  <a:pt x="63593" y="972"/>
                  <a:pt x="63595" y="971"/>
                  <a:pt x="63597" y="971"/>
                </a:cubicBezTo>
                <a:lnTo>
                  <a:pt x="63842" y="1232"/>
                </a:lnTo>
                <a:lnTo>
                  <a:pt x="64073" y="1265"/>
                </a:lnTo>
                <a:lnTo>
                  <a:pt x="63643" y="804"/>
                </a:lnTo>
                <a:lnTo>
                  <a:pt x="63637" y="809"/>
                </a:lnTo>
                <a:lnTo>
                  <a:pt x="63634" y="804"/>
                </a:lnTo>
                <a:cubicBezTo>
                  <a:pt x="63893" y="771"/>
                  <a:pt x="64127" y="758"/>
                  <a:pt x="64343" y="758"/>
                </a:cubicBezTo>
                <a:cubicBezTo>
                  <a:pt x="64858" y="758"/>
                  <a:pt x="65270" y="835"/>
                  <a:pt x="65672" y="911"/>
                </a:cubicBezTo>
                <a:cubicBezTo>
                  <a:pt x="65895" y="953"/>
                  <a:pt x="66107" y="992"/>
                  <a:pt x="66332" y="1019"/>
                </a:cubicBezTo>
                <a:cubicBezTo>
                  <a:pt x="66472" y="1036"/>
                  <a:pt x="66616" y="1043"/>
                  <a:pt x="66757" y="1043"/>
                </a:cubicBezTo>
                <a:cubicBezTo>
                  <a:pt x="67164" y="1042"/>
                  <a:pt x="67558" y="981"/>
                  <a:pt x="67838" y="924"/>
                </a:cubicBezTo>
                <a:lnTo>
                  <a:pt x="67867" y="981"/>
                </a:lnTo>
                <a:cubicBezTo>
                  <a:pt x="67870" y="987"/>
                  <a:pt x="67874" y="992"/>
                  <a:pt x="67879" y="997"/>
                </a:cubicBezTo>
                <a:lnTo>
                  <a:pt x="67834" y="1396"/>
                </a:lnTo>
                <a:lnTo>
                  <a:pt x="67984" y="1503"/>
                </a:lnTo>
                <a:lnTo>
                  <a:pt x="68040" y="1012"/>
                </a:lnTo>
                <a:cubicBezTo>
                  <a:pt x="68055" y="1003"/>
                  <a:pt x="68065" y="991"/>
                  <a:pt x="68070" y="979"/>
                </a:cubicBezTo>
                <a:cubicBezTo>
                  <a:pt x="68091" y="994"/>
                  <a:pt x="68119" y="1003"/>
                  <a:pt x="68149" y="1003"/>
                </a:cubicBezTo>
                <a:cubicBezTo>
                  <a:pt x="68161" y="1003"/>
                  <a:pt x="68173" y="1001"/>
                  <a:pt x="68185" y="998"/>
                </a:cubicBezTo>
                <a:cubicBezTo>
                  <a:pt x="68218" y="991"/>
                  <a:pt x="68242" y="973"/>
                  <a:pt x="68252" y="952"/>
                </a:cubicBezTo>
                <a:cubicBezTo>
                  <a:pt x="68272" y="967"/>
                  <a:pt x="68300" y="975"/>
                  <a:pt x="68330" y="975"/>
                </a:cubicBezTo>
                <a:cubicBezTo>
                  <a:pt x="68342" y="975"/>
                  <a:pt x="68354" y="974"/>
                  <a:pt x="68365" y="972"/>
                </a:cubicBezTo>
                <a:cubicBezTo>
                  <a:pt x="68365" y="972"/>
                  <a:pt x="68365" y="972"/>
                  <a:pt x="68366" y="971"/>
                </a:cubicBezTo>
                <a:lnTo>
                  <a:pt x="68884" y="1399"/>
                </a:lnTo>
                <a:lnTo>
                  <a:pt x="68884" y="1399"/>
                </a:lnTo>
                <a:lnTo>
                  <a:pt x="68863" y="1201"/>
                </a:lnTo>
                <a:lnTo>
                  <a:pt x="68550" y="943"/>
                </a:lnTo>
                <a:cubicBezTo>
                  <a:pt x="68604" y="928"/>
                  <a:pt x="68632" y="888"/>
                  <a:pt x="68613" y="851"/>
                </a:cubicBezTo>
                <a:lnTo>
                  <a:pt x="68580" y="785"/>
                </a:lnTo>
                <a:cubicBezTo>
                  <a:pt x="68817" y="757"/>
                  <a:pt x="69033" y="745"/>
                  <a:pt x="69233" y="745"/>
                </a:cubicBezTo>
                <a:cubicBezTo>
                  <a:pt x="69748" y="745"/>
                  <a:pt x="70160" y="822"/>
                  <a:pt x="70563" y="898"/>
                </a:cubicBezTo>
                <a:cubicBezTo>
                  <a:pt x="70787" y="941"/>
                  <a:pt x="70998" y="980"/>
                  <a:pt x="71223" y="1007"/>
                </a:cubicBezTo>
                <a:cubicBezTo>
                  <a:pt x="71355" y="1022"/>
                  <a:pt x="71489" y="1029"/>
                  <a:pt x="71621" y="1029"/>
                </a:cubicBezTo>
                <a:cubicBezTo>
                  <a:pt x="71630" y="1029"/>
                  <a:pt x="71639" y="1029"/>
                  <a:pt x="71648" y="1029"/>
                </a:cubicBezTo>
                <a:lnTo>
                  <a:pt x="71705" y="1029"/>
                </a:lnTo>
                <a:lnTo>
                  <a:pt x="71357" y="1247"/>
                </a:lnTo>
                <a:lnTo>
                  <a:pt x="71592" y="1254"/>
                </a:lnTo>
                <a:lnTo>
                  <a:pt x="71919" y="1049"/>
                </a:lnTo>
                <a:cubicBezTo>
                  <a:pt x="71934" y="1061"/>
                  <a:pt x="71953" y="1071"/>
                  <a:pt x="71976" y="1075"/>
                </a:cubicBezTo>
                <a:cubicBezTo>
                  <a:pt x="71980" y="1076"/>
                  <a:pt x="71984" y="1076"/>
                  <a:pt x="71989" y="1076"/>
                </a:cubicBezTo>
                <a:cubicBezTo>
                  <a:pt x="71994" y="1077"/>
                  <a:pt x="72000" y="1077"/>
                  <a:pt x="72005" y="1077"/>
                </a:cubicBezTo>
                <a:cubicBezTo>
                  <a:pt x="72034" y="1077"/>
                  <a:pt x="72060" y="1068"/>
                  <a:pt x="72080" y="1055"/>
                </a:cubicBezTo>
                <a:cubicBezTo>
                  <a:pt x="72090" y="1080"/>
                  <a:pt x="72119" y="1100"/>
                  <a:pt x="72156" y="1107"/>
                </a:cubicBezTo>
                <a:cubicBezTo>
                  <a:pt x="72160" y="1107"/>
                  <a:pt x="72164" y="1108"/>
                  <a:pt x="72168" y="1108"/>
                </a:cubicBezTo>
                <a:cubicBezTo>
                  <a:pt x="72173" y="1108"/>
                  <a:pt x="72178" y="1108"/>
                  <a:pt x="72183" y="1108"/>
                </a:cubicBezTo>
                <a:cubicBezTo>
                  <a:pt x="72212" y="1108"/>
                  <a:pt x="72239" y="1101"/>
                  <a:pt x="72259" y="1087"/>
                </a:cubicBezTo>
                <a:cubicBezTo>
                  <a:pt x="72269" y="1111"/>
                  <a:pt x="72297" y="1132"/>
                  <a:pt x="72335" y="1138"/>
                </a:cubicBezTo>
                <a:cubicBezTo>
                  <a:pt x="72339" y="1139"/>
                  <a:pt x="72343" y="1139"/>
                  <a:pt x="72347" y="1140"/>
                </a:cubicBezTo>
                <a:cubicBezTo>
                  <a:pt x="72352" y="1140"/>
                  <a:pt x="72356" y="1140"/>
                  <a:pt x="72361" y="1140"/>
                </a:cubicBezTo>
                <a:cubicBezTo>
                  <a:pt x="72391" y="1140"/>
                  <a:pt x="72419" y="1132"/>
                  <a:pt x="72439" y="1118"/>
                </a:cubicBezTo>
                <a:cubicBezTo>
                  <a:pt x="72449" y="1143"/>
                  <a:pt x="72477" y="1163"/>
                  <a:pt x="72515" y="1170"/>
                </a:cubicBezTo>
                <a:cubicBezTo>
                  <a:pt x="72518" y="1170"/>
                  <a:pt x="72522" y="1171"/>
                  <a:pt x="72526" y="1171"/>
                </a:cubicBezTo>
                <a:cubicBezTo>
                  <a:pt x="72532" y="1171"/>
                  <a:pt x="72537" y="1172"/>
                  <a:pt x="72543" y="1172"/>
                </a:cubicBezTo>
                <a:cubicBezTo>
                  <a:pt x="72595" y="1172"/>
                  <a:pt x="72641" y="1145"/>
                  <a:pt x="72648" y="1109"/>
                </a:cubicBezTo>
                <a:lnTo>
                  <a:pt x="72688" y="919"/>
                </a:lnTo>
                <a:cubicBezTo>
                  <a:pt x="72921" y="874"/>
                  <a:pt x="73083" y="829"/>
                  <a:pt x="73125" y="817"/>
                </a:cubicBezTo>
                <a:cubicBezTo>
                  <a:pt x="73490" y="756"/>
                  <a:pt x="73807" y="732"/>
                  <a:pt x="74093" y="732"/>
                </a:cubicBezTo>
                <a:cubicBezTo>
                  <a:pt x="74608" y="732"/>
                  <a:pt x="75019" y="810"/>
                  <a:pt x="75422" y="886"/>
                </a:cubicBezTo>
                <a:cubicBezTo>
                  <a:pt x="75646" y="927"/>
                  <a:pt x="75856" y="967"/>
                  <a:pt x="76081" y="994"/>
                </a:cubicBezTo>
                <a:cubicBezTo>
                  <a:pt x="76214" y="1010"/>
                  <a:pt x="76347" y="1017"/>
                  <a:pt x="76480" y="1017"/>
                </a:cubicBezTo>
                <a:cubicBezTo>
                  <a:pt x="76489" y="1017"/>
                  <a:pt x="76498" y="1017"/>
                  <a:pt x="76507" y="1017"/>
                </a:cubicBezTo>
                <a:cubicBezTo>
                  <a:pt x="76892" y="1016"/>
                  <a:pt x="77263" y="962"/>
                  <a:pt x="77540" y="909"/>
                </a:cubicBezTo>
                <a:lnTo>
                  <a:pt x="77540" y="909"/>
                </a:lnTo>
                <a:lnTo>
                  <a:pt x="77292" y="1359"/>
                </a:lnTo>
                <a:lnTo>
                  <a:pt x="77507" y="1293"/>
                </a:lnTo>
                <a:lnTo>
                  <a:pt x="77663" y="1009"/>
                </a:lnTo>
                <a:cubicBezTo>
                  <a:pt x="77678" y="1013"/>
                  <a:pt x="77695" y="1016"/>
                  <a:pt x="77712" y="1016"/>
                </a:cubicBezTo>
                <a:cubicBezTo>
                  <a:pt x="77718" y="1016"/>
                  <a:pt x="77725" y="1016"/>
                  <a:pt x="77731" y="1015"/>
                </a:cubicBezTo>
                <a:cubicBezTo>
                  <a:pt x="77735" y="1014"/>
                  <a:pt x="77739" y="1014"/>
                  <a:pt x="77743" y="1013"/>
                </a:cubicBezTo>
                <a:cubicBezTo>
                  <a:pt x="77776" y="1005"/>
                  <a:pt x="77801" y="987"/>
                  <a:pt x="77810" y="965"/>
                </a:cubicBezTo>
                <a:cubicBezTo>
                  <a:pt x="77831" y="981"/>
                  <a:pt x="77861" y="990"/>
                  <a:pt x="77891" y="990"/>
                </a:cubicBezTo>
                <a:cubicBezTo>
                  <a:pt x="77898" y="990"/>
                  <a:pt x="77905" y="989"/>
                  <a:pt x="77913" y="988"/>
                </a:cubicBezTo>
                <a:cubicBezTo>
                  <a:pt x="77917" y="987"/>
                  <a:pt x="77920" y="986"/>
                  <a:pt x="77924" y="986"/>
                </a:cubicBezTo>
                <a:cubicBezTo>
                  <a:pt x="77958" y="978"/>
                  <a:pt x="77982" y="960"/>
                  <a:pt x="77992" y="939"/>
                </a:cubicBezTo>
                <a:cubicBezTo>
                  <a:pt x="78012" y="954"/>
                  <a:pt x="78041" y="963"/>
                  <a:pt x="78072" y="963"/>
                </a:cubicBezTo>
                <a:cubicBezTo>
                  <a:pt x="78079" y="963"/>
                  <a:pt x="78086" y="962"/>
                  <a:pt x="78093" y="961"/>
                </a:cubicBezTo>
                <a:cubicBezTo>
                  <a:pt x="78097" y="960"/>
                  <a:pt x="78101" y="959"/>
                  <a:pt x="78106" y="959"/>
                </a:cubicBezTo>
                <a:cubicBezTo>
                  <a:pt x="78139" y="951"/>
                  <a:pt x="78163" y="933"/>
                  <a:pt x="78173" y="912"/>
                </a:cubicBezTo>
                <a:cubicBezTo>
                  <a:pt x="78194" y="927"/>
                  <a:pt x="78223" y="936"/>
                  <a:pt x="78254" y="936"/>
                </a:cubicBezTo>
                <a:cubicBezTo>
                  <a:pt x="78261" y="936"/>
                  <a:pt x="78268" y="935"/>
                  <a:pt x="78275" y="934"/>
                </a:cubicBezTo>
                <a:cubicBezTo>
                  <a:pt x="78277" y="933"/>
                  <a:pt x="78279" y="933"/>
                  <a:pt x="78281" y="932"/>
                </a:cubicBezTo>
                <a:lnTo>
                  <a:pt x="78526" y="1194"/>
                </a:lnTo>
                <a:lnTo>
                  <a:pt x="78758" y="1227"/>
                </a:lnTo>
                <a:lnTo>
                  <a:pt x="78758" y="1227"/>
                </a:lnTo>
                <a:lnTo>
                  <a:pt x="78328" y="767"/>
                </a:lnTo>
                <a:lnTo>
                  <a:pt x="78320" y="771"/>
                </a:lnTo>
                <a:lnTo>
                  <a:pt x="78315" y="761"/>
                </a:lnTo>
                <a:cubicBezTo>
                  <a:pt x="78557" y="732"/>
                  <a:pt x="78777" y="720"/>
                  <a:pt x="78981" y="720"/>
                </a:cubicBezTo>
                <a:cubicBezTo>
                  <a:pt x="79497" y="720"/>
                  <a:pt x="79910" y="797"/>
                  <a:pt x="80314" y="874"/>
                </a:cubicBezTo>
                <a:cubicBezTo>
                  <a:pt x="80537" y="915"/>
                  <a:pt x="80747" y="955"/>
                  <a:pt x="80973" y="982"/>
                </a:cubicBezTo>
                <a:cubicBezTo>
                  <a:pt x="81105" y="997"/>
                  <a:pt x="81238" y="1005"/>
                  <a:pt x="81371" y="1005"/>
                </a:cubicBezTo>
                <a:cubicBezTo>
                  <a:pt x="81380" y="1005"/>
                  <a:pt x="81389" y="1005"/>
                  <a:pt x="81397" y="1005"/>
                </a:cubicBezTo>
                <a:cubicBezTo>
                  <a:pt x="81599" y="1005"/>
                  <a:pt x="81796" y="989"/>
                  <a:pt x="81979" y="967"/>
                </a:cubicBezTo>
                <a:lnTo>
                  <a:pt x="81979" y="967"/>
                </a:lnTo>
                <a:lnTo>
                  <a:pt x="81700" y="1250"/>
                </a:lnTo>
                <a:lnTo>
                  <a:pt x="81930" y="1219"/>
                </a:lnTo>
                <a:lnTo>
                  <a:pt x="82179" y="969"/>
                </a:lnTo>
                <a:cubicBezTo>
                  <a:pt x="82196" y="978"/>
                  <a:pt x="82219" y="984"/>
                  <a:pt x="82244" y="985"/>
                </a:cubicBezTo>
                <a:cubicBezTo>
                  <a:pt x="82248" y="985"/>
                  <a:pt x="82251" y="985"/>
                  <a:pt x="82255" y="984"/>
                </a:cubicBezTo>
                <a:cubicBezTo>
                  <a:pt x="82291" y="982"/>
                  <a:pt x="82320" y="969"/>
                  <a:pt x="82338" y="949"/>
                </a:cubicBezTo>
                <a:cubicBezTo>
                  <a:pt x="82355" y="972"/>
                  <a:pt x="82390" y="986"/>
                  <a:pt x="82429" y="987"/>
                </a:cubicBezTo>
                <a:lnTo>
                  <a:pt x="82441" y="987"/>
                </a:lnTo>
                <a:cubicBezTo>
                  <a:pt x="82476" y="985"/>
                  <a:pt x="82506" y="971"/>
                  <a:pt x="82523" y="952"/>
                </a:cubicBezTo>
                <a:cubicBezTo>
                  <a:pt x="82541" y="974"/>
                  <a:pt x="82575" y="989"/>
                  <a:pt x="82614" y="989"/>
                </a:cubicBezTo>
                <a:lnTo>
                  <a:pt x="82627" y="989"/>
                </a:lnTo>
                <a:cubicBezTo>
                  <a:pt x="82662" y="987"/>
                  <a:pt x="82691" y="974"/>
                  <a:pt x="82708" y="954"/>
                </a:cubicBezTo>
                <a:cubicBezTo>
                  <a:pt x="82726" y="977"/>
                  <a:pt x="82761" y="991"/>
                  <a:pt x="82800" y="992"/>
                </a:cubicBezTo>
                <a:lnTo>
                  <a:pt x="82806" y="992"/>
                </a:lnTo>
                <a:lnTo>
                  <a:pt x="82956" y="1284"/>
                </a:lnTo>
                <a:lnTo>
                  <a:pt x="83170" y="1354"/>
                </a:lnTo>
                <a:lnTo>
                  <a:pt x="82908" y="837"/>
                </a:lnTo>
                <a:lnTo>
                  <a:pt x="82899" y="841"/>
                </a:lnTo>
                <a:lnTo>
                  <a:pt x="82893" y="789"/>
                </a:lnTo>
                <a:cubicBezTo>
                  <a:pt x="83250" y="730"/>
                  <a:pt x="83561" y="707"/>
                  <a:pt x="83841" y="707"/>
                </a:cubicBezTo>
                <a:cubicBezTo>
                  <a:pt x="84357" y="707"/>
                  <a:pt x="84769" y="785"/>
                  <a:pt x="85172" y="861"/>
                </a:cubicBezTo>
                <a:cubicBezTo>
                  <a:pt x="85395" y="903"/>
                  <a:pt x="85606" y="943"/>
                  <a:pt x="85832" y="970"/>
                </a:cubicBezTo>
                <a:cubicBezTo>
                  <a:pt x="85981" y="987"/>
                  <a:pt x="86138" y="994"/>
                  <a:pt x="86297" y="994"/>
                </a:cubicBezTo>
                <a:cubicBezTo>
                  <a:pt x="86316" y="994"/>
                  <a:pt x="86334" y="994"/>
                  <a:pt x="86352" y="993"/>
                </a:cubicBezTo>
                <a:lnTo>
                  <a:pt x="86352" y="993"/>
                </a:lnTo>
                <a:lnTo>
                  <a:pt x="86007" y="1210"/>
                </a:lnTo>
                <a:lnTo>
                  <a:pt x="86242" y="1217"/>
                </a:lnTo>
                <a:lnTo>
                  <a:pt x="86569" y="1012"/>
                </a:lnTo>
                <a:cubicBezTo>
                  <a:pt x="86583" y="1024"/>
                  <a:pt x="86603" y="1034"/>
                  <a:pt x="86627" y="1038"/>
                </a:cubicBezTo>
                <a:cubicBezTo>
                  <a:pt x="86631" y="1039"/>
                  <a:pt x="86634" y="1039"/>
                  <a:pt x="86638" y="1040"/>
                </a:cubicBezTo>
                <a:cubicBezTo>
                  <a:pt x="86643" y="1040"/>
                  <a:pt x="86647" y="1040"/>
                  <a:pt x="86652" y="1040"/>
                </a:cubicBezTo>
                <a:cubicBezTo>
                  <a:pt x="86682" y="1040"/>
                  <a:pt x="86710" y="1032"/>
                  <a:pt x="86730" y="1018"/>
                </a:cubicBezTo>
                <a:cubicBezTo>
                  <a:pt x="86740" y="1043"/>
                  <a:pt x="86768" y="1062"/>
                  <a:pt x="86806" y="1070"/>
                </a:cubicBezTo>
                <a:cubicBezTo>
                  <a:pt x="86809" y="1070"/>
                  <a:pt x="86814" y="1071"/>
                  <a:pt x="86818" y="1071"/>
                </a:cubicBezTo>
                <a:cubicBezTo>
                  <a:pt x="86823" y="1071"/>
                  <a:pt x="86829" y="1072"/>
                  <a:pt x="86834" y="1072"/>
                </a:cubicBezTo>
                <a:cubicBezTo>
                  <a:pt x="86863" y="1072"/>
                  <a:pt x="86890" y="1063"/>
                  <a:pt x="86910" y="1050"/>
                </a:cubicBezTo>
                <a:cubicBezTo>
                  <a:pt x="86919" y="1074"/>
                  <a:pt x="86948" y="1094"/>
                  <a:pt x="86985" y="1101"/>
                </a:cubicBezTo>
                <a:cubicBezTo>
                  <a:pt x="86989" y="1102"/>
                  <a:pt x="86993" y="1102"/>
                  <a:pt x="86997" y="1103"/>
                </a:cubicBezTo>
                <a:cubicBezTo>
                  <a:pt x="87002" y="1103"/>
                  <a:pt x="87007" y="1103"/>
                  <a:pt x="87012" y="1103"/>
                </a:cubicBezTo>
                <a:cubicBezTo>
                  <a:pt x="87041" y="1103"/>
                  <a:pt x="87069" y="1095"/>
                  <a:pt x="87089" y="1081"/>
                </a:cubicBezTo>
                <a:cubicBezTo>
                  <a:pt x="87098" y="1106"/>
                  <a:pt x="87127" y="1126"/>
                  <a:pt x="87165" y="1133"/>
                </a:cubicBezTo>
                <a:cubicBezTo>
                  <a:pt x="87167" y="1133"/>
                  <a:pt x="87170" y="1134"/>
                  <a:pt x="87172" y="1134"/>
                </a:cubicBezTo>
                <a:lnTo>
                  <a:pt x="87216" y="1441"/>
                </a:lnTo>
                <a:lnTo>
                  <a:pt x="87401" y="1542"/>
                </a:lnTo>
                <a:lnTo>
                  <a:pt x="87322" y="999"/>
                </a:lnTo>
                <a:lnTo>
                  <a:pt x="87313" y="1001"/>
                </a:lnTo>
                <a:lnTo>
                  <a:pt x="87333" y="909"/>
                </a:lnTo>
                <a:cubicBezTo>
                  <a:pt x="87382" y="901"/>
                  <a:pt x="87430" y="894"/>
                  <a:pt x="87474" y="887"/>
                </a:cubicBezTo>
                <a:cubicBezTo>
                  <a:pt x="87495" y="900"/>
                  <a:pt x="87523" y="907"/>
                  <a:pt x="87551" y="907"/>
                </a:cubicBezTo>
                <a:cubicBezTo>
                  <a:pt x="87560" y="907"/>
                  <a:pt x="87569" y="906"/>
                  <a:pt x="87578" y="905"/>
                </a:cubicBezTo>
                <a:cubicBezTo>
                  <a:pt x="87946" y="843"/>
                  <a:pt x="88265" y="819"/>
                  <a:pt x="88552" y="819"/>
                </a:cubicBezTo>
                <a:cubicBezTo>
                  <a:pt x="89068" y="819"/>
                  <a:pt x="89480" y="896"/>
                  <a:pt x="89883" y="973"/>
                </a:cubicBezTo>
                <a:cubicBezTo>
                  <a:pt x="90106" y="1015"/>
                  <a:pt x="90317" y="1054"/>
                  <a:pt x="90543" y="1081"/>
                </a:cubicBezTo>
                <a:cubicBezTo>
                  <a:pt x="90675" y="1097"/>
                  <a:pt x="90809" y="1104"/>
                  <a:pt x="90942" y="1104"/>
                </a:cubicBezTo>
                <a:cubicBezTo>
                  <a:pt x="90951" y="1104"/>
                  <a:pt x="90960" y="1104"/>
                  <a:pt x="90968" y="1104"/>
                </a:cubicBezTo>
                <a:cubicBezTo>
                  <a:pt x="91337" y="1104"/>
                  <a:pt x="91694" y="1053"/>
                  <a:pt x="91966" y="1002"/>
                </a:cubicBezTo>
                <a:lnTo>
                  <a:pt x="91992" y="1054"/>
                </a:lnTo>
                <a:cubicBezTo>
                  <a:pt x="92007" y="1084"/>
                  <a:pt x="92048" y="1103"/>
                  <a:pt x="92093" y="1103"/>
                </a:cubicBezTo>
                <a:cubicBezTo>
                  <a:pt x="92101" y="1103"/>
                  <a:pt x="92108" y="1103"/>
                  <a:pt x="92116" y="1102"/>
                </a:cubicBezTo>
                <a:cubicBezTo>
                  <a:pt x="92120" y="1102"/>
                  <a:pt x="92124" y="1101"/>
                  <a:pt x="92129" y="1100"/>
                </a:cubicBezTo>
                <a:cubicBezTo>
                  <a:pt x="92162" y="1091"/>
                  <a:pt x="92186" y="1074"/>
                  <a:pt x="92196" y="1052"/>
                </a:cubicBezTo>
                <a:cubicBezTo>
                  <a:pt x="92217" y="1067"/>
                  <a:pt x="92246" y="1076"/>
                  <a:pt x="92277" y="1076"/>
                </a:cubicBezTo>
                <a:cubicBezTo>
                  <a:pt x="92284" y="1076"/>
                  <a:pt x="92291" y="1076"/>
                  <a:pt x="92298" y="1075"/>
                </a:cubicBezTo>
                <a:cubicBezTo>
                  <a:pt x="92302" y="1074"/>
                  <a:pt x="92305" y="1074"/>
                  <a:pt x="92309" y="1073"/>
                </a:cubicBezTo>
                <a:cubicBezTo>
                  <a:pt x="92343" y="1064"/>
                  <a:pt x="92367" y="1047"/>
                  <a:pt x="92377" y="1025"/>
                </a:cubicBezTo>
                <a:cubicBezTo>
                  <a:pt x="92398" y="1040"/>
                  <a:pt x="92427" y="1049"/>
                  <a:pt x="92458" y="1049"/>
                </a:cubicBezTo>
                <a:cubicBezTo>
                  <a:pt x="92465" y="1049"/>
                  <a:pt x="92472" y="1049"/>
                  <a:pt x="92478" y="1048"/>
                </a:cubicBezTo>
                <a:cubicBezTo>
                  <a:pt x="92483" y="1047"/>
                  <a:pt x="92487" y="1047"/>
                  <a:pt x="92491" y="1046"/>
                </a:cubicBezTo>
                <a:cubicBezTo>
                  <a:pt x="92524" y="1038"/>
                  <a:pt x="92549" y="1020"/>
                  <a:pt x="92558" y="998"/>
                </a:cubicBezTo>
                <a:cubicBezTo>
                  <a:pt x="92579" y="1014"/>
                  <a:pt x="92608" y="1023"/>
                  <a:pt x="92639" y="1023"/>
                </a:cubicBezTo>
                <a:cubicBezTo>
                  <a:pt x="92646" y="1023"/>
                  <a:pt x="92653" y="1022"/>
                  <a:pt x="92660" y="1021"/>
                </a:cubicBezTo>
                <a:cubicBezTo>
                  <a:pt x="92662" y="1020"/>
                  <a:pt x="92664" y="1020"/>
                  <a:pt x="92667" y="1020"/>
                </a:cubicBezTo>
                <a:lnTo>
                  <a:pt x="92911" y="1281"/>
                </a:lnTo>
                <a:lnTo>
                  <a:pt x="93143" y="1314"/>
                </a:lnTo>
                <a:lnTo>
                  <a:pt x="92713" y="854"/>
                </a:lnTo>
                <a:lnTo>
                  <a:pt x="92706" y="858"/>
                </a:lnTo>
                <a:lnTo>
                  <a:pt x="92704" y="854"/>
                </a:lnTo>
                <a:cubicBezTo>
                  <a:pt x="92963" y="821"/>
                  <a:pt x="93198" y="807"/>
                  <a:pt x="93415" y="807"/>
                </a:cubicBezTo>
                <a:cubicBezTo>
                  <a:pt x="93928" y="807"/>
                  <a:pt x="94340" y="884"/>
                  <a:pt x="94742" y="960"/>
                </a:cubicBezTo>
                <a:cubicBezTo>
                  <a:pt x="94965" y="1003"/>
                  <a:pt x="95176" y="1042"/>
                  <a:pt x="95402" y="1069"/>
                </a:cubicBezTo>
                <a:cubicBezTo>
                  <a:pt x="95533" y="1084"/>
                  <a:pt x="95668" y="1091"/>
                  <a:pt x="95801" y="1091"/>
                </a:cubicBezTo>
                <a:cubicBezTo>
                  <a:pt x="95809" y="1091"/>
                  <a:pt x="95818" y="1091"/>
                  <a:pt x="95827" y="1091"/>
                </a:cubicBezTo>
                <a:cubicBezTo>
                  <a:pt x="96234" y="1090"/>
                  <a:pt x="96627" y="1030"/>
                  <a:pt x="96908" y="974"/>
                </a:cubicBezTo>
                <a:lnTo>
                  <a:pt x="96937" y="1030"/>
                </a:lnTo>
                <a:cubicBezTo>
                  <a:pt x="96940" y="1037"/>
                  <a:pt x="96944" y="1042"/>
                  <a:pt x="96948" y="1047"/>
                </a:cubicBezTo>
                <a:lnTo>
                  <a:pt x="96904" y="1445"/>
                </a:lnTo>
                <a:lnTo>
                  <a:pt x="97054" y="1552"/>
                </a:lnTo>
                <a:lnTo>
                  <a:pt x="97110" y="1061"/>
                </a:lnTo>
                <a:cubicBezTo>
                  <a:pt x="97125" y="1052"/>
                  <a:pt x="97134" y="1041"/>
                  <a:pt x="97140" y="1028"/>
                </a:cubicBezTo>
                <a:cubicBezTo>
                  <a:pt x="97160" y="1043"/>
                  <a:pt x="97189" y="1052"/>
                  <a:pt x="97219" y="1052"/>
                </a:cubicBezTo>
                <a:cubicBezTo>
                  <a:pt x="97230" y="1052"/>
                  <a:pt x="97242" y="1051"/>
                  <a:pt x="97254" y="1048"/>
                </a:cubicBezTo>
                <a:cubicBezTo>
                  <a:pt x="97288" y="1041"/>
                  <a:pt x="97311" y="1022"/>
                  <a:pt x="97321" y="1002"/>
                </a:cubicBezTo>
                <a:cubicBezTo>
                  <a:pt x="97341" y="1016"/>
                  <a:pt x="97370" y="1025"/>
                  <a:pt x="97400" y="1025"/>
                </a:cubicBezTo>
                <a:cubicBezTo>
                  <a:pt x="97412" y="1025"/>
                  <a:pt x="97424" y="1024"/>
                  <a:pt x="97435" y="1021"/>
                </a:cubicBezTo>
                <a:cubicBezTo>
                  <a:pt x="97435" y="1021"/>
                  <a:pt x="97435" y="1020"/>
                  <a:pt x="97435" y="1020"/>
                </a:cubicBezTo>
                <a:lnTo>
                  <a:pt x="97953" y="1447"/>
                </a:lnTo>
                <a:lnTo>
                  <a:pt x="97933" y="1250"/>
                </a:lnTo>
                <a:lnTo>
                  <a:pt x="97620" y="992"/>
                </a:lnTo>
                <a:cubicBezTo>
                  <a:pt x="97674" y="978"/>
                  <a:pt x="97702" y="938"/>
                  <a:pt x="97683" y="900"/>
                </a:cubicBezTo>
                <a:lnTo>
                  <a:pt x="97650" y="834"/>
                </a:lnTo>
                <a:cubicBezTo>
                  <a:pt x="97887" y="806"/>
                  <a:pt x="98103" y="795"/>
                  <a:pt x="98303" y="795"/>
                </a:cubicBezTo>
                <a:cubicBezTo>
                  <a:pt x="98818" y="795"/>
                  <a:pt x="99230" y="872"/>
                  <a:pt x="99633" y="948"/>
                </a:cubicBezTo>
                <a:cubicBezTo>
                  <a:pt x="99856" y="989"/>
                  <a:pt x="100067" y="1029"/>
                  <a:pt x="100293" y="1056"/>
                </a:cubicBezTo>
                <a:cubicBezTo>
                  <a:pt x="100424" y="1072"/>
                  <a:pt x="100559" y="1079"/>
                  <a:pt x="100691" y="1079"/>
                </a:cubicBezTo>
                <a:cubicBezTo>
                  <a:pt x="100700" y="1079"/>
                  <a:pt x="100709" y="1079"/>
                  <a:pt x="100718" y="1079"/>
                </a:cubicBezTo>
                <a:lnTo>
                  <a:pt x="100775" y="1079"/>
                </a:lnTo>
                <a:lnTo>
                  <a:pt x="100427" y="1297"/>
                </a:lnTo>
                <a:lnTo>
                  <a:pt x="100662" y="1304"/>
                </a:lnTo>
                <a:lnTo>
                  <a:pt x="100989" y="1099"/>
                </a:lnTo>
                <a:cubicBezTo>
                  <a:pt x="101003" y="1111"/>
                  <a:pt x="101022" y="1120"/>
                  <a:pt x="101046" y="1124"/>
                </a:cubicBezTo>
                <a:cubicBezTo>
                  <a:pt x="101050" y="1124"/>
                  <a:pt x="101054" y="1125"/>
                  <a:pt x="101058" y="1125"/>
                </a:cubicBezTo>
                <a:cubicBezTo>
                  <a:pt x="101064" y="1126"/>
                  <a:pt x="101070" y="1126"/>
                  <a:pt x="101075" y="1126"/>
                </a:cubicBezTo>
                <a:cubicBezTo>
                  <a:pt x="101104" y="1126"/>
                  <a:pt x="101130" y="1118"/>
                  <a:pt x="101149" y="1105"/>
                </a:cubicBezTo>
                <a:cubicBezTo>
                  <a:pt x="101160" y="1130"/>
                  <a:pt x="101187" y="1149"/>
                  <a:pt x="101226" y="1155"/>
                </a:cubicBezTo>
                <a:cubicBezTo>
                  <a:pt x="101230" y="1156"/>
                  <a:pt x="101233" y="1157"/>
                  <a:pt x="101237" y="1157"/>
                </a:cubicBezTo>
                <a:cubicBezTo>
                  <a:pt x="101242" y="1158"/>
                  <a:pt x="101247" y="1158"/>
                  <a:pt x="101252" y="1158"/>
                </a:cubicBezTo>
                <a:cubicBezTo>
                  <a:pt x="101281" y="1158"/>
                  <a:pt x="101309" y="1150"/>
                  <a:pt x="101329" y="1136"/>
                </a:cubicBezTo>
                <a:cubicBezTo>
                  <a:pt x="101339" y="1160"/>
                  <a:pt x="101367" y="1181"/>
                  <a:pt x="101405" y="1187"/>
                </a:cubicBezTo>
                <a:cubicBezTo>
                  <a:pt x="101408" y="1188"/>
                  <a:pt x="101413" y="1188"/>
                  <a:pt x="101417" y="1189"/>
                </a:cubicBezTo>
                <a:cubicBezTo>
                  <a:pt x="101421" y="1190"/>
                  <a:pt x="101426" y="1190"/>
                  <a:pt x="101430" y="1190"/>
                </a:cubicBezTo>
                <a:cubicBezTo>
                  <a:pt x="101460" y="1190"/>
                  <a:pt x="101488" y="1181"/>
                  <a:pt x="101508" y="1168"/>
                </a:cubicBezTo>
                <a:cubicBezTo>
                  <a:pt x="101518" y="1192"/>
                  <a:pt x="101547" y="1212"/>
                  <a:pt x="101584" y="1219"/>
                </a:cubicBezTo>
                <a:cubicBezTo>
                  <a:pt x="101588" y="1219"/>
                  <a:pt x="101592" y="1220"/>
                  <a:pt x="101596" y="1220"/>
                </a:cubicBezTo>
                <a:cubicBezTo>
                  <a:pt x="101602" y="1221"/>
                  <a:pt x="101607" y="1221"/>
                  <a:pt x="101613" y="1221"/>
                </a:cubicBezTo>
                <a:cubicBezTo>
                  <a:pt x="101665" y="1221"/>
                  <a:pt x="101710" y="1195"/>
                  <a:pt x="101718" y="1158"/>
                </a:cubicBezTo>
                <a:lnTo>
                  <a:pt x="101758" y="969"/>
                </a:lnTo>
                <a:cubicBezTo>
                  <a:pt x="101991" y="923"/>
                  <a:pt x="102153" y="878"/>
                  <a:pt x="102195" y="866"/>
                </a:cubicBezTo>
                <a:cubicBezTo>
                  <a:pt x="102560" y="805"/>
                  <a:pt x="102877" y="781"/>
                  <a:pt x="103162" y="781"/>
                </a:cubicBezTo>
                <a:cubicBezTo>
                  <a:pt x="103677" y="781"/>
                  <a:pt x="104089" y="859"/>
                  <a:pt x="104492" y="935"/>
                </a:cubicBezTo>
                <a:cubicBezTo>
                  <a:pt x="104715" y="977"/>
                  <a:pt x="104925" y="1017"/>
                  <a:pt x="105151" y="1044"/>
                </a:cubicBezTo>
                <a:cubicBezTo>
                  <a:pt x="105292" y="1060"/>
                  <a:pt x="105435" y="1067"/>
                  <a:pt x="105577" y="1067"/>
                </a:cubicBezTo>
                <a:cubicBezTo>
                  <a:pt x="105961" y="1066"/>
                  <a:pt x="106333" y="1012"/>
                  <a:pt x="106610" y="958"/>
                </a:cubicBezTo>
                <a:lnTo>
                  <a:pt x="106610" y="958"/>
                </a:lnTo>
                <a:lnTo>
                  <a:pt x="106362" y="1408"/>
                </a:lnTo>
                <a:lnTo>
                  <a:pt x="106576" y="1342"/>
                </a:lnTo>
                <a:lnTo>
                  <a:pt x="106733" y="1058"/>
                </a:lnTo>
                <a:cubicBezTo>
                  <a:pt x="106748" y="1063"/>
                  <a:pt x="106765" y="1066"/>
                  <a:pt x="106782" y="1066"/>
                </a:cubicBezTo>
                <a:cubicBezTo>
                  <a:pt x="106788" y="1066"/>
                  <a:pt x="106794" y="1065"/>
                  <a:pt x="106801" y="1064"/>
                </a:cubicBezTo>
                <a:cubicBezTo>
                  <a:pt x="106805" y="1063"/>
                  <a:pt x="106809" y="1062"/>
                  <a:pt x="106812" y="1062"/>
                </a:cubicBezTo>
                <a:cubicBezTo>
                  <a:pt x="106846" y="1054"/>
                  <a:pt x="106870" y="1037"/>
                  <a:pt x="106880" y="1015"/>
                </a:cubicBezTo>
                <a:cubicBezTo>
                  <a:pt x="106900" y="1030"/>
                  <a:pt x="106930" y="1039"/>
                  <a:pt x="106961" y="1039"/>
                </a:cubicBezTo>
                <a:cubicBezTo>
                  <a:pt x="106968" y="1039"/>
                  <a:pt x="106975" y="1039"/>
                  <a:pt x="106982" y="1038"/>
                </a:cubicBezTo>
                <a:cubicBezTo>
                  <a:pt x="106986" y="1037"/>
                  <a:pt x="106990" y="1036"/>
                  <a:pt x="106994" y="1035"/>
                </a:cubicBezTo>
                <a:cubicBezTo>
                  <a:pt x="107028" y="1027"/>
                  <a:pt x="107052" y="1009"/>
                  <a:pt x="107062" y="988"/>
                </a:cubicBezTo>
                <a:cubicBezTo>
                  <a:pt x="107082" y="1003"/>
                  <a:pt x="107111" y="1012"/>
                  <a:pt x="107142" y="1012"/>
                </a:cubicBezTo>
                <a:cubicBezTo>
                  <a:pt x="107149" y="1012"/>
                  <a:pt x="107156" y="1012"/>
                  <a:pt x="107163" y="1011"/>
                </a:cubicBezTo>
                <a:cubicBezTo>
                  <a:pt x="107167" y="1010"/>
                  <a:pt x="107171" y="1009"/>
                  <a:pt x="107174" y="1008"/>
                </a:cubicBezTo>
                <a:cubicBezTo>
                  <a:pt x="107209" y="1001"/>
                  <a:pt x="107232" y="982"/>
                  <a:pt x="107243" y="961"/>
                </a:cubicBezTo>
                <a:cubicBezTo>
                  <a:pt x="107262" y="976"/>
                  <a:pt x="107291" y="985"/>
                  <a:pt x="107321" y="985"/>
                </a:cubicBezTo>
                <a:cubicBezTo>
                  <a:pt x="107329" y="985"/>
                  <a:pt x="107337" y="984"/>
                  <a:pt x="107345" y="983"/>
                </a:cubicBezTo>
                <a:cubicBezTo>
                  <a:pt x="107347" y="983"/>
                  <a:pt x="107349" y="983"/>
                  <a:pt x="107351" y="982"/>
                </a:cubicBezTo>
                <a:lnTo>
                  <a:pt x="107596" y="1243"/>
                </a:lnTo>
                <a:lnTo>
                  <a:pt x="107828" y="1276"/>
                </a:lnTo>
                <a:lnTo>
                  <a:pt x="107396" y="817"/>
                </a:lnTo>
                <a:lnTo>
                  <a:pt x="107390" y="821"/>
                </a:lnTo>
                <a:lnTo>
                  <a:pt x="107385" y="811"/>
                </a:lnTo>
                <a:cubicBezTo>
                  <a:pt x="107627" y="782"/>
                  <a:pt x="107847" y="770"/>
                  <a:pt x="108051" y="770"/>
                </a:cubicBezTo>
                <a:cubicBezTo>
                  <a:pt x="108567" y="770"/>
                  <a:pt x="108979" y="847"/>
                  <a:pt x="109382" y="923"/>
                </a:cubicBezTo>
                <a:cubicBezTo>
                  <a:pt x="109605" y="964"/>
                  <a:pt x="109816" y="1005"/>
                  <a:pt x="110042" y="1031"/>
                </a:cubicBezTo>
                <a:cubicBezTo>
                  <a:pt x="110174" y="1047"/>
                  <a:pt x="110308" y="1054"/>
                  <a:pt x="110441" y="1054"/>
                </a:cubicBezTo>
                <a:cubicBezTo>
                  <a:pt x="110450" y="1054"/>
                  <a:pt x="110458" y="1054"/>
                  <a:pt x="110467" y="1054"/>
                </a:cubicBezTo>
                <a:cubicBezTo>
                  <a:pt x="110669" y="1054"/>
                  <a:pt x="110866" y="1039"/>
                  <a:pt x="111048" y="1017"/>
                </a:cubicBezTo>
                <a:lnTo>
                  <a:pt x="111048" y="1017"/>
                </a:lnTo>
                <a:lnTo>
                  <a:pt x="110769" y="1299"/>
                </a:lnTo>
                <a:lnTo>
                  <a:pt x="111000" y="1269"/>
                </a:lnTo>
                <a:lnTo>
                  <a:pt x="111249" y="1018"/>
                </a:lnTo>
                <a:cubicBezTo>
                  <a:pt x="111266" y="1027"/>
                  <a:pt x="111289" y="1034"/>
                  <a:pt x="111313" y="1034"/>
                </a:cubicBezTo>
                <a:lnTo>
                  <a:pt x="111325" y="1034"/>
                </a:lnTo>
                <a:cubicBezTo>
                  <a:pt x="111360" y="1031"/>
                  <a:pt x="111390" y="1018"/>
                  <a:pt x="111407" y="998"/>
                </a:cubicBezTo>
                <a:cubicBezTo>
                  <a:pt x="111425" y="1021"/>
                  <a:pt x="111459" y="1036"/>
                  <a:pt x="111499" y="1037"/>
                </a:cubicBezTo>
                <a:lnTo>
                  <a:pt x="111511" y="1037"/>
                </a:lnTo>
                <a:cubicBezTo>
                  <a:pt x="111546" y="1034"/>
                  <a:pt x="111575" y="1020"/>
                  <a:pt x="111592" y="1002"/>
                </a:cubicBezTo>
                <a:cubicBezTo>
                  <a:pt x="111610" y="1023"/>
                  <a:pt x="111645" y="1039"/>
                  <a:pt x="111684" y="1039"/>
                </a:cubicBezTo>
                <a:lnTo>
                  <a:pt x="111696" y="1039"/>
                </a:lnTo>
                <a:cubicBezTo>
                  <a:pt x="111731" y="1037"/>
                  <a:pt x="111761" y="1022"/>
                  <a:pt x="111778" y="1004"/>
                </a:cubicBezTo>
                <a:cubicBezTo>
                  <a:pt x="111796" y="1026"/>
                  <a:pt x="111830" y="1041"/>
                  <a:pt x="111869" y="1042"/>
                </a:cubicBezTo>
                <a:cubicBezTo>
                  <a:pt x="111871" y="1042"/>
                  <a:pt x="111874" y="1041"/>
                  <a:pt x="111876" y="1041"/>
                </a:cubicBezTo>
                <a:lnTo>
                  <a:pt x="112025" y="1334"/>
                </a:lnTo>
                <a:lnTo>
                  <a:pt x="112240" y="1402"/>
                </a:lnTo>
                <a:lnTo>
                  <a:pt x="112240" y="1402"/>
                </a:lnTo>
                <a:lnTo>
                  <a:pt x="111977" y="887"/>
                </a:lnTo>
                <a:lnTo>
                  <a:pt x="111969" y="890"/>
                </a:lnTo>
                <a:lnTo>
                  <a:pt x="111962" y="838"/>
                </a:lnTo>
                <a:cubicBezTo>
                  <a:pt x="112319" y="780"/>
                  <a:pt x="112630" y="757"/>
                  <a:pt x="112911" y="757"/>
                </a:cubicBezTo>
                <a:cubicBezTo>
                  <a:pt x="113426" y="757"/>
                  <a:pt x="113838" y="834"/>
                  <a:pt x="114242" y="911"/>
                </a:cubicBezTo>
                <a:cubicBezTo>
                  <a:pt x="114465" y="953"/>
                  <a:pt x="114676" y="992"/>
                  <a:pt x="114902" y="1019"/>
                </a:cubicBezTo>
                <a:cubicBezTo>
                  <a:pt x="115050" y="1037"/>
                  <a:pt x="115207" y="1044"/>
                  <a:pt x="115367" y="1044"/>
                </a:cubicBezTo>
                <a:cubicBezTo>
                  <a:pt x="115385" y="1044"/>
                  <a:pt x="115403" y="1043"/>
                  <a:pt x="115422" y="1043"/>
                </a:cubicBezTo>
                <a:lnTo>
                  <a:pt x="115076" y="1260"/>
                </a:lnTo>
                <a:lnTo>
                  <a:pt x="115312" y="1267"/>
                </a:lnTo>
                <a:lnTo>
                  <a:pt x="115639" y="1061"/>
                </a:lnTo>
                <a:cubicBezTo>
                  <a:pt x="115653" y="1074"/>
                  <a:pt x="115673" y="1083"/>
                  <a:pt x="115696" y="1087"/>
                </a:cubicBezTo>
                <a:cubicBezTo>
                  <a:pt x="115700" y="1088"/>
                  <a:pt x="115704" y="1088"/>
                  <a:pt x="115708" y="1088"/>
                </a:cubicBezTo>
                <a:cubicBezTo>
                  <a:pt x="115714" y="1089"/>
                  <a:pt x="115719" y="1089"/>
                  <a:pt x="115725" y="1089"/>
                </a:cubicBezTo>
                <a:cubicBezTo>
                  <a:pt x="115753" y="1089"/>
                  <a:pt x="115780" y="1081"/>
                  <a:pt x="115800" y="1068"/>
                </a:cubicBezTo>
                <a:cubicBezTo>
                  <a:pt x="115809" y="1092"/>
                  <a:pt x="115838" y="1112"/>
                  <a:pt x="115875" y="1119"/>
                </a:cubicBezTo>
                <a:cubicBezTo>
                  <a:pt x="115879" y="1119"/>
                  <a:pt x="115883" y="1120"/>
                  <a:pt x="115888" y="1120"/>
                </a:cubicBezTo>
                <a:cubicBezTo>
                  <a:pt x="115892" y="1121"/>
                  <a:pt x="115897" y="1121"/>
                  <a:pt x="115902" y="1121"/>
                </a:cubicBezTo>
                <a:cubicBezTo>
                  <a:pt x="115932" y="1121"/>
                  <a:pt x="115959" y="1113"/>
                  <a:pt x="115978" y="1100"/>
                </a:cubicBezTo>
                <a:cubicBezTo>
                  <a:pt x="115989" y="1123"/>
                  <a:pt x="116017" y="1144"/>
                  <a:pt x="116055" y="1150"/>
                </a:cubicBezTo>
                <a:cubicBezTo>
                  <a:pt x="116059" y="1151"/>
                  <a:pt x="116062" y="1151"/>
                  <a:pt x="116066" y="1152"/>
                </a:cubicBezTo>
                <a:cubicBezTo>
                  <a:pt x="116071" y="1153"/>
                  <a:pt x="116076" y="1153"/>
                  <a:pt x="116081" y="1153"/>
                </a:cubicBezTo>
                <a:cubicBezTo>
                  <a:pt x="116111" y="1153"/>
                  <a:pt x="116138" y="1145"/>
                  <a:pt x="116158" y="1131"/>
                </a:cubicBezTo>
                <a:cubicBezTo>
                  <a:pt x="116168" y="1155"/>
                  <a:pt x="116196" y="1175"/>
                  <a:pt x="116234" y="1182"/>
                </a:cubicBezTo>
                <a:cubicBezTo>
                  <a:pt x="116236" y="1182"/>
                  <a:pt x="116239" y="1182"/>
                  <a:pt x="116241" y="1183"/>
                </a:cubicBezTo>
                <a:lnTo>
                  <a:pt x="116286" y="1491"/>
                </a:lnTo>
                <a:lnTo>
                  <a:pt x="116471" y="1592"/>
                </a:lnTo>
                <a:lnTo>
                  <a:pt x="116471" y="1592"/>
                </a:lnTo>
                <a:lnTo>
                  <a:pt x="116391" y="1049"/>
                </a:lnTo>
                <a:lnTo>
                  <a:pt x="116383" y="1050"/>
                </a:lnTo>
                <a:lnTo>
                  <a:pt x="116403" y="958"/>
                </a:lnTo>
                <a:cubicBezTo>
                  <a:pt x="116744" y="908"/>
                  <a:pt x="116989" y="854"/>
                  <a:pt x="117011" y="849"/>
                </a:cubicBezTo>
                <a:cubicBezTo>
                  <a:pt x="117014" y="848"/>
                  <a:pt x="117016" y="847"/>
                  <a:pt x="117018" y="847"/>
                </a:cubicBezTo>
                <a:cubicBezTo>
                  <a:pt x="117021" y="846"/>
                  <a:pt x="117025" y="845"/>
                  <a:pt x="117028" y="844"/>
                </a:cubicBezTo>
                <a:cubicBezTo>
                  <a:pt x="117031" y="842"/>
                  <a:pt x="117034" y="841"/>
                  <a:pt x="117037" y="839"/>
                </a:cubicBezTo>
                <a:cubicBezTo>
                  <a:pt x="117042" y="837"/>
                  <a:pt x="117045" y="836"/>
                  <a:pt x="117047" y="834"/>
                </a:cubicBezTo>
                <a:cubicBezTo>
                  <a:pt x="117050" y="833"/>
                  <a:pt x="117053" y="831"/>
                  <a:pt x="117055" y="829"/>
                </a:cubicBezTo>
                <a:cubicBezTo>
                  <a:pt x="117058" y="828"/>
                  <a:pt x="117060" y="826"/>
                  <a:pt x="117063" y="824"/>
                </a:cubicBezTo>
                <a:cubicBezTo>
                  <a:pt x="117065" y="822"/>
                  <a:pt x="117067" y="820"/>
                  <a:pt x="117069" y="818"/>
                </a:cubicBezTo>
                <a:cubicBezTo>
                  <a:pt x="117072" y="816"/>
                  <a:pt x="117074" y="814"/>
                  <a:pt x="117076" y="812"/>
                </a:cubicBezTo>
                <a:cubicBezTo>
                  <a:pt x="117077" y="810"/>
                  <a:pt x="117079" y="807"/>
                  <a:pt x="117080" y="805"/>
                </a:cubicBezTo>
                <a:cubicBezTo>
                  <a:pt x="117085" y="801"/>
                  <a:pt x="117086" y="799"/>
                  <a:pt x="117087" y="796"/>
                </a:cubicBezTo>
                <a:cubicBezTo>
                  <a:pt x="117088" y="794"/>
                  <a:pt x="117089" y="792"/>
                  <a:pt x="117090" y="790"/>
                </a:cubicBezTo>
                <a:cubicBezTo>
                  <a:pt x="117091" y="787"/>
                  <a:pt x="117091" y="785"/>
                  <a:pt x="117092" y="782"/>
                </a:cubicBezTo>
                <a:cubicBezTo>
                  <a:pt x="117092" y="779"/>
                  <a:pt x="117092" y="777"/>
                  <a:pt x="117092" y="774"/>
                </a:cubicBezTo>
                <a:cubicBezTo>
                  <a:pt x="117093" y="771"/>
                  <a:pt x="117093" y="769"/>
                  <a:pt x="117092" y="766"/>
                </a:cubicBezTo>
                <a:cubicBezTo>
                  <a:pt x="117092" y="764"/>
                  <a:pt x="117091" y="761"/>
                  <a:pt x="117091" y="759"/>
                </a:cubicBezTo>
                <a:cubicBezTo>
                  <a:pt x="117090" y="757"/>
                  <a:pt x="117090" y="755"/>
                  <a:pt x="117090" y="754"/>
                </a:cubicBezTo>
                <a:cubicBezTo>
                  <a:pt x="117089" y="753"/>
                  <a:pt x="117089" y="752"/>
                  <a:pt x="117088" y="751"/>
                </a:cubicBezTo>
                <a:cubicBezTo>
                  <a:pt x="117088" y="750"/>
                  <a:pt x="117088" y="749"/>
                  <a:pt x="117087" y="748"/>
                </a:cubicBezTo>
                <a:cubicBezTo>
                  <a:pt x="117087" y="747"/>
                  <a:pt x="117085" y="746"/>
                  <a:pt x="117085" y="743"/>
                </a:cubicBezTo>
                <a:cubicBezTo>
                  <a:pt x="117083" y="741"/>
                  <a:pt x="117081" y="738"/>
                  <a:pt x="117080" y="736"/>
                </a:cubicBezTo>
                <a:cubicBezTo>
                  <a:pt x="117078" y="733"/>
                  <a:pt x="117076" y="732"/>
                  <a:pt x="117074" y="730"/>
                </a:cubicBezTo>
                <a:cubicBezTo>
                  <a:pt x="117072" y="727"/>
                  <a:pt x="117069" y="725"/>
                  <a:pt x="117067" y="723"/>
                </a:cubicBezTo>
                <a:cubicBezTo>
                  <a:pt x="117064" y="721"/>
                  <a:pt x="117062" y="720"/>
                  <a:pt x="117060" y="718"/>
                </a:cubicBezTo>
                <a:cubicBezTo>
                  <a:pt x="117057" y="716"/>
                  <a:pt x="117054" y="714"/>
                  <a:pt x="117051" y="713"/>
                </a:cubicBezTo>
                <a:cubicBezTo>
                  <a:pt x="117049" y="710"/>
                  <a:pt x="117046" y="709"/>
                  <a:pt x="117044" y="708"/>
                </a:cubicBezTo>
                <a:cubicBezTo>
                  <a:pt x="117040" y="706"/>
                  <a:pt x="117036" y="705"/>
                  <a:pt x="117032" y="703"/>
                </a:cubicBezTo>
                <a:cubicBezTo>
                  <a:pt x="117030" y="702"/>
                  <a:pt x="117027" y="702"/>
                  <a:pt x="117025" y="701"/>
                </a:cubicBezTo>
                <a:cubicBezTo>
                  <a:pt x="117021" y="700"/>
                  <a:pt x="117017" y="699"/>
                  <a:pt x="117013" y="698"/>
                </a:cubicBezTo>
                <a:cubicBezTo>
                  <a:pt x="117010" y="697"/>
                  <a:pt x="117007" y="697"/>
                  <a:pt x="117003" y="696"/>
                </a:cubicBezTo>
                <a:cubicBezTo>
                  <a:pt x="116999" y="696"/>
                  <a:pt x="116995" y="695"/>
                  <a:pt x="116991" y="695"/>
                </a:cubicBezTo>
                <a:cubicBezTo>
                  <a:pt x="116988" y="694"/>
                  <a:pt x="116985" y="694"/>
                  <a:pt x="116982" y="694"/>
                </a:cubicBezTo>
                <a:lnTo>
                  <a:pt x="116968" y="694"/>
                </a:lnTo>
                <a:cubicBezTo>
                  <a:pt x="116965" y="695"/>
                  <a:pt x="116961" y="695"/>
                  <a:pt x="116958" y="695"/>
                </a:cubicBezTo>
                <a:cubicBezTo>
                  <a:pt x="116955" y="696"/>
                  <a:pt x="116953" y="696"/>
                  <a:pt x="116951" y="696"/>
                </a:cubicBezTo>
                <a:cubicBezTo>
                  <a:pt x="116789" y="723"/>
                  <a:pt x="116633" y="741"/>
                  <a:pt x="116483" y="755"/>
                </a:cubicBezTo>
                <a:lnTo>
                  <a:pt x="116741" y="469"/>
                </a:lnTo>
                <a:lnTo>
                  <a:pt x="116678" y="326"/>
                </a:lnTo>
                <a:lnTo>
                  <a:pt x="116300" y="747"/>
                </a:lnTo>
                <a:cubicBezTo>
                  <a:pt x="116281" y="750"/>
                  <a:pt x="116264" y="757"/>
                  <a:pt x="116251" y="766"/>
                </a:cubicBezTo>
                <a:cubicBezTo>
                  <a:pt x="116240" y="739"/>
                  <a:pt x="116207" y="718"/>
                  <a:pt x="116163" y="714"/>
                </a:cubicBezTo>
                <a:cubicBezTo>
                  <a:pt x="116158" y="713"/>
                  <a:pt x="116152" y="713"/>
                  <a:pt x="116146" y="713"/>
                </a:cubicBezTo>
                <a:cubicBezTo>
                  <a:pt x="116118" y="713"/>
                  <a:pt x="116091" y="721"/>
                  <a:pt x="116071" y="734"/>
                </a:cubicBezTo>
                <a:cubicBezTo>
                  <a:pt x="116061" y="707"/>
                  <a:pt x="116027" y="686"/>
                  <a:pt x="115984" y="682"/>
                </a:cubicBezTo>
                <a:lnTo>
                  <a:pt x="115810" y="141"/>
                </a:lnTo>
                <a:lnTo>
                  <a:pt x="115696" y="322"/>
                </a:lnTo>
                <a:lnTo>
                  <a:pt x="115800" y="650"/>
                </a:lnTo>
                <a:cubicBezTo>
                  <a:pt x="115796" y="649"/>
                  <a:pt x="115792" y="649"/>
                  <a:pt x="115789" y="649"/>
                </a:cubicBezTo>
                <a:cubicBezTo>
                  <a:pt x="115736" y="649"/>
                  <a:pt x="115691" y="676"/>
                  <a:pt x="115683" y="711"/>
                </a:cubicBezTo>
                <a:lnTo>
                  <a:pt x="115672" y="763"/>
                </a:lnTo>
                <a:cubicBezTo>
                  <a:pt x="115232" y="735"/>
                  <a:pt x="114844" y="661"/>
                  <a:pt x="114481" y="592"/>
                </a:cubicBezTo>
                <a:cubicBezTo>
                  <a:pt x="114238" y="545"/>
                  <a:pt x="114008" y="502"/>
                  <a:pt x="113780" y="474"/>
                </a:cubicBezTo>
                <a:cubicBezTo>
                  <a:pt x="113644" y="458"/>
                  <a:pt x="113505" y="451"/>
                  <a:pt x="113368" y="451"/>
                </a:cubicBezTo>
                <a:cubicBezTo>
                  <a:pt x="112738" y="451"/>
                  <a:pt x="112138" y="595"/>
                  <a:pt x="111937" y="649"/>
                </a:cubicBezTo>
                <a:lnTo>
                  <a:pt x="111937" y="647"/>
                </a:lnTo>
                <a:lnTo>
                  <a:pt x="112120" y="268"/>
                </a:lnTo>
                <a:lnTo>
                  <a:pt x="112010" y="140"/>
                </a:lnTo>
                <a:lnTo>
                  <a:pt x="111785" y="608"/>
                </a:lnTo>
                <a:cubicBezTo>
                  <a:pt x="111768" y="614"/>
                  <a:pt x="111755" y="624"/>
                  <a:pt x="111744" y="635"/>
                </a:cubicBezTo>
                <a:cubicBezTo>
                  <a:pt x="111726" y="612"/>
                  <a:pt x="111689" y="597"/>
                  <a:pt x="111649" y="597"/>
                </a:cubicBezTo>
                <a:cubicBezTo>
                  <a:pt x="111646" y="597"/>
                  <a:pt x="111644" y="597"/>
                  <a:pt x="111641" y="597"/>
                </a:cubicBezTo>
                <a:cubicBezTo>
                  <a:pt x="111606" y="600"/>
                  <a:pt x="111576" y="613"/>
                  <a:pt x="111559" y="632"/>
                </a:cubicBezTo>
                <a:cubicBezTo>
                  <a:pt x="111540" y="610"/>
                  <a:pt x="111506" y="594"/>
                  <a:pt x="111466" y="594"/>
                </a:cubicBezTo>
                <a:cubicBezTo>
                  <a:pt x="111462" y="594"/>
                  <a:pt x="111459" y="595"/>
                  <a:pt x="111455" y="595"/>
                </a:cubicBezTo>
                <a:cubicBezTo>
                  <a:pt x="111420" y="597"/>
                  <a:pt x="111391" y="610"/>
                  <a:pt x="111374" y="630"/>
                </a:cubicBezTo>
                <a:cubicBezTo>
                  <a:pt x="111356" y="607"/>
                  <a:pt x="111320" y="592"/>
                  <a:pt x="111281" y="592"/>
                </a:cubicBezTo>
                <a:cubicBezTo>
                  <a:pt x="111278" y="592"/>
                  <a:pt x="111274" y="593"/>
                  <a:pt x="111270" y="593"/>
                </a:cubicBezTo>
                <a:cubicBezTo>
                  <a:pt x="111211" y="596"/>
                  <a:pt x="111167" y="632"/>
                  <a:pt x="111172" y="672"/>
                </a:cubicBezTo>
                <a:lnTo>
                  <a:pt x="111182" y="741"/>
                </a:lnTo>
                <a:cubicBezTo>
                  <a:pt x="111087" y="746"/>
                  <a:pt x="110996" y="749"/>
                  <a:pt x="110908" y="749"/>
                </a:cubicBezTo>
                <a:cubicBezTo>
                  <a:pt x="110394" y="749"/>
                  <a:pt x="109982" y="671"/>
                  <a:pt x="109580" y="595"/>
                </a:cubicBezTo>
                <a:cubicBezTo>
                  <a:pt x="109357" y="554"/>
                  <a:pt x="109146" y="513"/>
                  <a:pt x="108920" y="486"/>
                </a:cubicBezTo>
                <a:cubicBezTo>
                  <a:pt x="108784" y="470"/>
                  <a:pt x="108645" y="463"/>
                  <a:pt x="108507" y="463"/>
                </a:cubicBezTo>
                <a:cubicBezTo>
                  <a:pt x="108031" y="463"/>
                  <a:pt x="107572" y="546"/>
                  <a:pt x="107289" y="608"/>
                </a:cubicBezTo>
                <a:lnTo>
                  <a:pt x="107289" y="607"/>
                </a:lnTo>
                <a:cubicBezTo>
                  <a:pt x="107286" y="601"/>
                  <a:pt x="107282" y="596"/>
                  <a:pt x="107277" y="591"/>
                </a:cubicBezTo>
                <a:lnTo>
                  <a:pt x="107325" y="192"/>
                </a:lnTo>
                <a:lnTo>
                  <a:pt x="107175" y="85"/>
                </a:lnTo>
                <a:lnTo>
                  <a:pt x="107116" y="576"/>
                </a:lnTo>
                <a:cubicBezTo>
                  <a:pt x="107101" y="585"/>
                  <a:pt x="107091" y="596"/>
                  <a:pt x="107085" y="608"/>
                </a:cubicBezTo>
                <a:cubicBezTo>
                  <a:pt x="107065" y="593"/>
                  <a:pt x="107036" y="584"/>
                  <a:pt x="107006" y="584"/>
                </a:cubicBezTo>
                <a:cubicBezTo>
                  <a:pt x="106995" y="584"/>
                  <a:pt x="106983" y="586"/>
                  <a:pt x="106971" y="589"/>
                </a:cubicBezTo>
                <a:cubicBezTo>
                  <a:pt x="106938" y="596"/>
                  <a:pt x="106914" y="613"/>
                  <a:pt x="106904" y="635"/>
                </a:cubicBezTo>
                <a:cubicBezTo>
                  <a:pt x="106884" y="620"/>
                  <a:pt x="106855" y="611"/>
                  <a:pt x="106825" y="611"/>
                </a:cubicBezTo>
                <a:cubicBezTo>
                  <a:pt x="106814" y="611"/>
                  <a:pt x="106802" y="613"/>
                  <a:pt x="106790" y="615"/>
                </a:cubicBezTo>
                <a:lnTo>
                  <a:pt x="106789" y="615"/>
                </a:lnTo>
                <a:lnTo>
                  <a:pt x="106276" y="186"/>
                </a:lnTo>
                <a:lnTo>
                  <a:pt x="106276" y="186"/>
                </a:lnTo>
                <a:lnTo>
                  <a:pt x="106294" y="383"/>
                </a:lnTo>
                <a:lnTo>
                  <a:pt x="106605" y="643"/>
                </a:lnTo>
                <a:cubicBezTo>
                  <a:pt x="106552" y="657"/>
                  <a:pt x="106523" y="697"/>
                  <a:pt x="106542" y="734"/>
                </a:cubicBezTo>
                <a:lnTo>
                  <a:pt x="106542" y="735"/>
                </a:lnTo>
                <a:cubicBezTo>
                  <a:pt x="106356" y="753"/>
                  <a:pt x="106183" y="761"/>
                  <a:pt x="106020" y="761"/>
                </a:cubicBezTo>
                <a:cubicBezTo>
                  <a:pt x="105504" y="761"/>
                  <a:pt x="105092" y="684"/>
                  <a:pt x="104689" y="608"/>
                </a:cubicBezTo>
                <a:cubicBezTo>
                  <a:pt x="104466" y="566"/>
                  <a:pt x="104255" y="527"/>
                  <a:pt x="104029" y="500"/>
                </a:cubicBezTo>
                <a:cubicBezTo>
                  <a:pt x="103892" y="484"/>
                  <a:pt x="103752" y="477"/>
                  <a:pt x="103614" y="477"/>
                </a:cubicBezTo>
                <a:cubicBezTo>
                  <a:pt x="102897" y="477"/>
                  <a:pt x="102220" y="663"/>
                  <a:pt x="102127" y="690"/>
                </a:cubicBezTo>
                <a:cubicBezTo>
                  <a:pt x="102046" y="702"/>
                  <a:pt x="101970" y="714"/>
                  <a:pt x="101895" y="724"/>
                </a:cubicBezTo>
                <a:lnTo>
                  <a:pt x="102091" y="506"/>
                </a:lnTo>
                <a:lnTo>
                  <a:pt x="102029" y="364"/>
                </a:lnTo>
                <a:lnTo>
                  <a:pt x="101682" y="748"/>
                </a:lnTo>
                <a:cubicBezTo>
                  <a:pt x="101638" y="752"/>
                  <a:pt x="101593" y="756"/>
                  <a:pt x="101549" y="759"/>
                </a:cubicBezTo>
                <a:cubicBezTo>
                  <a:pt x="101538" y="755"/>
                  <a:pt x="101526" y="752"/>
                  <a:pt x="101513" y="751"/>
                </a:cubicBezTo>
                <a:cubicBezTo>
                  <a:pt x="101507" y="750"/>
                  <a:pt x="101502" y="750"/>
                  <a:pt x="101497" y="750"/>
                </a:cubicBezTo>
                <a:cubicBezTo>
                  <a:pt x="101472" y="750"/>
                  <a:pt x="101448" y="756"/>
                  <a:pt x="101429" y="767"/>
                </a:cubicBezTo>
                <a:lnTo>
                  <a:pt x="101419" y="767"/>
                </a:lnTo>
                <a:cubicBezTo>
                  <a:pt x="101406" y="742"/>
                  <a:pt x="101374" y="723"/>
                  <a:pt x="101334" y="719"/>
                </a:cubicBezTo>
                <a:lnTo>
                  <a:pt x="101333" y="719"/>
                </a:lnTo>
                <a:lnTo>
                  <a:pt x="101160" y="178"/>
                </a:lnTo>
                <a:lnTo>
                  <a:pt x="101045" y="359"/>
                </a:lnTo>
                <a:lnTo>
                  <a:pt x="101150" y="688"/>
                </a:lnTo>
                <a:cubicBezTo>
                  <a:pt x="101146" y="687"/>
                  <a:pt x="101142" y="687"/>
                  <a:pt x="101139" y="687"/>
                </a:cubicBezTo>
                <a:cubicBezTo>
                  <a:pt x="101086" y="687"/>
                  <a:pt x="101040" y="713"/>
                  <a:pt x="101033" y="750"/>
                </a:cubicBezTo>
                <a:lnTo>
                  <a:pt x="101027" y="771"/>
                </a:lnTo>
                <a:cubicBezTo>
                  <a:pt x="100573" y="760"/>
                  <a:pt x="100198" y="690"/>
                  <a:pt x="99830" y="621"/>
                </a:cubicBezTo>
                <a:cubicBezTo>
                  <a:pt x="99607" y="578"/>
                  <a:pt x="99397" y="539"/>
                  <a:pt x="99170" y="512"/>
                </a:cubicBezTo>
                <a:cubicBezTo>
                  <a:pt x="99033" y="496"/>
                  <a:pt x="98893" y="489"/>
                  <a:pt x="98754" y="489"/>
                </a:cubicBezTo>
                <a:cubicBezTo>
                  <a:pt x="98336" y="489"/>
                  <a:pt x="97932" y="552"/>
                  <a:pt x="97649" y="610"/>
                </a:cubicBezTo>
                <a:lnTo>
                  <a:pt x="97856" y="226"/>
                </a:lnTo>
                <a:lnTo>
                  <a:pt x="97643" y="293"/>
                </a:lnTo>
                <a:lnTo>
                  <a:pt x="97489" y="578"/>
                </a:lnTo>
                <a:cubicBezTo>
                  <a:pt x="97474" y="573"/>
                  <a:pt x="97458" y="570"/>
                  <a:pt x="97442" y="570"/>
                </a:cubicBezTo>
                <a:cubicBezTo>
                  <a:pt x="97434" y="570"/>
                  <a:pt x="97427" y="571"/>
                  <a:pt x="97420" y="572"/>
                </a:cubicBezTo>
                <a:cubicBezTo>
                  <a:pt x="97417" y="573"/>
                  <a:pt x="97413" y="573"/>
                  <a:pt x="97408" y="574"/>
                </a:cubicBezTo>
                <a:cubicBezTo>
                  <a:pt x="97375" y="582"/>
                  <a:pt x="97351" y="600"/>
                  <a:pt x="97341" y="622"/>
                </a:cubicBezTo>
                <a:cubicBezTo>
                  <a:pt x="97321" y="607"/>
                  <a:pt x="97293" y="598"/>
                  <a:pt x="97263" y="598"/>
                </a:cubicBezTo>
                <a:cubicBezTo>
                  <a:pt x="97255" y="598"/>
                  <a:pt x="97247" y="599"/>
                  <a:pt x="97239" y="600"/>
                </a:cubicBezTo>
                <a:cubicBezTo>
                  <a:pt x="97235" y="600"/>
                  <a:pt x="97232" y="601"/>
                  <a:pt x="97228" y="602"/>
                </a:cubicBezTo>
                <a:cubicBezTo>
                  <a:pt x="97194" y="609"/>
                  <a:pt x="97170" y="628"/>
                  <a:pt x="97160" y="650"/>
                </a:cubicBezTo>
                <a:cubicBezTo>
                  <a:pt x="97139" y="634"/>
                  <a:pt x="97110" y="625"/>
                  <a:pt x="97080" y="625"/>
                </a:cubicBezTo>
                <a:cubicBezTo>
                  <a:pt x="97073" y="625"/>
                  <a:pt x="97066" y="626"/>
                  <a:pt x="97059" y="627"/>
                </a:cubicBezTo>
                <a:cubicBezTo>
                  <a:pt x="97054" y="628"/>
                  <a:pt x="97050" y="629"/>
                  <a:pt x="97046" y="630"/>
                </a:cubicBezTo>
                <a:cubicBezTo>
                  <a:pt x="97013" y="637"/>
                  <a:pt x="96989" y="656"/>
                  <a:pt x="96979" y="677"/>
                </a:cubicBezTo>
                <a:cubicBezTo>
                  <a:pt x="96958" y="662"/>
                  <a:pt x="96929" y="653"/>
                  <a:pt x="96899" y="653"/>
                </a:cubicBezTo>
                <a:cubicBezTo>
                  <a:pt x="96892" y="653"/>
                  <a:pt x="96884" y="654"/>
                  <a:pt x="96877" y="655"/>
                </a:cubicBezTo>
                <a:cubicBezTo>
                  <a:pt x="96875" y="656"/>
                  <a:pt x="96873" y="656"/>
                  <a:pt x="96871" y="656"/>
                </a:cubicBezTo>
                <a:lnTo>
                  <a:pt x="96624" y="396"/>
                </a:lnTo>
                <a:lnTo>
                  <a:pt x="96392" y="364"/>
                </a:lnTo>
                <a:lnTo>
                  <a:pt x="96769" y="762"/>
                </a:lnTo>
                <a:cubicBezTo>
                  <a:pt x="96590" y="779"/>
                  <a:pt x="96424" y="786"/>
                  <a:pt x="96266" y="786"/>
                </a:cubicBezTo>
                <a:cubicBezTo>
                  <a:pt x="95753" y="786"/>
                  <a:pt x="95341" y="709"/>
                  <a:pt x="94939" y="633"/>
                </a:cubicBezTo>
                <a:cubicBezTo>
                  <a:pt x="94715" y="591"/>
                  <a:pt x="94505" y="551"/>
                  <a:pt x="94280" y="525"/>
                </a:cubicBezTo>
                <a:cubicBezTo>
                  <a:pt x="94143" y="508"/>
                  <a:pt x="94003" y="501"/>
                  <a:pt x="93865" y="501"/>
                </a:cubicBezTo>
                <a:cubicBezTo>
                  <a:pt x="93366" y="501"/>
                  <a:pt x="92887" y="592"/>
                  <a:pt x="92609" y="656"/>
                </a:cubicBezTo>
                <a:lnTo>
                  <a:pt x="92603" y="645"/>
                </a:lnTo>
                <a:cubicBezTo>
                  <a:pt x="92601" y="639"/>
                  <a:pt x="92597" y="634"/>
                  <a:pt x="92592" y="629"/>
                </a:cubicBezTo>
                <a:lnTo>
                  <a:pt x="92641" y="230"/>
                </a:lnTo>
                <a:lnTo>
                  <a:pt x="92491" y="123"/>
                </a:lnTo>
                <a:lnTo>
                  <a:pt x="92431" y="613"/>
                </a:lnTo>
                <a:cubicBezTo>
                  <a:pt x="92417" y="623"/>
                  <a:pt x="92406" y="634"/>
                  <a:pt x="92400" y="646"/>
                </a:cubicBezTo>
                <a:cubicBezTo>
                  <a:pt x="92379" y="631"/>
                  <a:pt x="92351" y="622"/>
                  <a:pt x="92320" y="622"/>
                </a:cubicBezTo>
                <a:cubicBezTo>
                  <a:pt x="92309" y="622"/>
                  <a:pt x="92298" y="623"/>
                  <a:pt x="92286" y="626"/>
                </a:cubicBezTo>
                <a:cubicBezTo>
                  <a:pt x="92253" y="634"/>
                  <a:pt x="92229" y="652"/>
                  <a:pt x="92219" y="673"/>
                </a:cubicBezTo>
                <a:cubicBezTo>
                  <a:pt x="92199" y="658"/>
                  <a:pt x="92169" y="649"/>
                  <a:pt x="92139" y="649"/>
                </a:cubicBezTo>
                <a:cubicBezTo>
                  <a:pt x="92128" y="649"/>
                  <a:pt x="92117" y="650"/>
                  <a:pt x="92106" y="653"/>
                </a:cubicBezTo>
                <a:cubicBezTo>
                  <a:pt x="92105" y="653"/>
                  <a:pt x="92105" y="654"/>
                  <a:pt x="92105" y="654"/>
                </a:cubicBezTo>
                <a:lnTo>
                  <a:pt x="91591" y="224"/>
                </a:lnTo>
                <a:lnTo>
                  <a:pt x="91591" y="224"/>
                </a:lnTo>
                <a:lnTo>
                  <a:pt x="91609" y="421"/>
                </a:lnTo>
                <a:lnTo>
                  <a:pt x="91920" y="682"/>
                </a:lnTo>
                <a:cubicBezTo>
                  <a:pt x="91866" y="695"/>
                  <a:pt x="91838" y="735"/>
                  <a:pt x="91856" y="772"/>
                </a:cubicBezTo>
                <a:lnTo>
                  <a:pt x="91860" y="780"/>
                </a:lnTo>
                <a:cubicBezTo>
                  <a:pt x="91701" y="793"/>
                  <a:pt x="91551" y="799"/>
                  <a:pt x="91409" y="799"/>
                </a:cubicBezTo>
                <a:cubicBezTo>
                  <a:pt x="90895" y="799"/>
                  <a:pt x="90483" y="721"/>
                  <a:pt x="90080" y="645"/>
                </a:cubicBezTo>
                <a:cubicBezTo>
                  <a:pt x="89857" y="603"/>
                  <a:pt x="89646" y="564"/>
                  <a:pt x="89420" y="537"/>
                </a:cubicBezTo>
                <a:cubicBezTo>
                  <a:pt x="89283" y="521"/>
                  <a:pt x="89144" y="514"/>
                  <a:pt x="89006" y="514"/>
                </a:cubicBezTo>
                <a:cubicBezTo>
                  <a:pt x="88516" y="514"/>
                  <a:pt x="88043" y="601"/>
                  <a:pt x="87763" y="665"/>
                </a:cubicBezTo>
                <a:cubicBezTo>
                  <a:pt x="87643" y="683"/>
                  <a:pt x="87526" y="696"/>
                  <a:pt x="87412" y="705"/>
                </a:cubicBezTo>
                <a:lnTo>
                  <a:pt x="87670" y="419"/>
                </a:lnTo>
                <a:lnTo>
                  <a:pt x="87608" y="278"/>
                </a:lnTo>
                <a:lnTo>
                  <a:pt x="87230" y="698"/>
                </a:lnTo>
                <a:cubicBezTo>
                  <a:pt x="87211" y="701"/>
                  <a:pt x="87194" y="708"/>
                  <a:pt x="87181" y="718"/>
                </a:cubicBezTo>
                <a:cubicBezTo>
                  <a:pt x="87170" y="690"/>
                  <a:pt x="87137" y="669"/>
                  <a:pt x="87092" y="664"/>
                </a:cubicBezTo>
                <a:cubicBezTo>
                  <a:pt x="87088" y="664"/>
                  <a:pt x="87083" y="663"/>
                  <a:pt x="87079" y="663"/>
                </a:cubicBezTo>
                <a:cubicBezTo>
                  <a:pt x="87050" y="663"/>
                  <a:pt x="87021" y="672"/>
                  <a:pt x="87001" y="686"/>
                </a:cubicBezTo>
                <a:cubicBezTo>
                  <a:pt x="86990" y="659"/>
                  <a:pt x="86957" y="637"/>
                  <a:pt x="86914" y="633"/>
                </a:cubicBezTo>
                <a:lnTo>
                  <a:pt x="86913" y="633"/>
                </a:lnTo>
                <a:lnTo>
                  <a:pt x="86739" y="91"/>
                </a:lnTo>
                <a:lnTo>
                  <a:pt x="86625" y="274"/>
                </a:lnTo>
                <a:lnTo>
                  <a:pt x="86730" y="601"/>
                </a:lnTo>
                <a:cubicBezTo>
                  <a:pt x="86726" y="601"/>
                  <a:pt x="86722" y="601"/>
                  <a:pt x="86718" y="601"/>
                </a:cubicBezTo>
                <a:cubicBezTo>
                  <a:pt x="86666" y="601"/>
                  <a:pt x="86620" y="626"/>
                  <a:pt x="86612" y="663"/>
                </a:cubicBezTo>
                <a:lnTo>
                  <a:pt x="86602" y="714"/>
                </a:lnTo>
                <a:cubicBezTo>
                  <a:pt x="86162" y="686"/>
                  <a:pt x="85773" y="612"/>
                  <a:pt x="85411" y="543"/>
                </a:cubicBezTo>
                <a:cubicBezTo>
                  <a:pt x="85167" y="497"/>
                  <a:pt x="84937" y="453"/>
                  <a:pt x="84709" y="426"/>
                </a:cubicBezTo>
                <a:cubicBezTo>
                  <a:pt x="84572" y="409"/>
                  <a:pt x="84432" y="402"/>
                  <a:pt x="84294" y="402"/>
                </a:cubicBezTo>
                <a:cubicBezTo>
                  <a:pt x="83665" y="402"/>
                  <a:pt x="83067" y="546"/>
                  <a:pt x="82866" y="599"/>
                </a:cubicBezTo>
                <a:lnTo>
                  <a:pt x="83049" y="219"/>
                </a:lnTo>
                <a:lnTo>
                  <a:pt x="82940" y="91"/>
                </a:lnTo>
                <a:lnTo>
                  <a:pt x="82715" y="560"/>
                </a:lnTo>
                <a:cubicBezTo>
                  <a:pt x="82698" y="566"/>
                  <a:pt x="82684" y="575"/>
                  <a:pt x="82674" y="586"/>
                </a:cubicBezTo>
                <a:cubicBezTo>
                  <a:pt x="82655" y="563"/>
                  <a:pt x="82619" y="548"/>
                  <a:pt x="82578" y="548"/>
                </a:cubicBezTo>
                <a:cubicBezTo>
                  <a:pt x="82575" y="548"/>
                  <a:pt x="82573" y="548"/>
                  <a:pt x="82570" y="548"/>
                </a:cubicBezTo>
                <a:cubicBezTo>
                  <a:pt x="82535" y="550"/>
                  <a:pt x="82506" y="565"/>
                  <a:pt x="82488" y="583"/>
                </a:cubicBezTo>
                <a:cubicBezTo>
                  <a:pt x="82471" y="561"/>
                  <a:pt x="82435" y="546"/>
                  <a:pt x="82396" y="546"/>
                </a:cubicBezTo>
                <a:cubicBezTo>
                  <a:pt x="82393" y="546"/>
                  <a:pt x="82389" y="546"/>
                  <a:pt x="82385" y="546"/>
                </a:cubicBezTo>
                <a:cubicBezTo>
                  <a:pt x="82350" y="548"/>
                  <a:pt x="82320" y="562"/>
                  <a:pt x="82303" y="581"/>
                </a:cubicBezTo>
                <a:cubicBezTo>
                  <a:pt x="82284" y="558"/>
                  <a:pt x="82248" y="543"/>
                  <a:pt x="82207" y="543"/>
                </a:cubicBezTo>
                <a:cubicBezTo>
                  <a:pt x="82205" y="543"/>
                  <a:pt x="82202" y="543"/>
                  <a:pt x="82199" y="543"/>
                </a:cubicBezTo>
                <a:cubicBezTo>
                  <a:pt x="82141" y="547"/>
                  <a:pt x="82097" y="582"/>
                  <a:pt x="82102" y="623"/>
                </a:cubicBezTo>
                <a:lnTo>
                  <a:pt x="82112" y="693"/>
                </a:lnTo>
                <a:cubicBezTo>
                  <a:pt x="82019" y="698"/>
                  <a:pt x="81929" y="700"/>
                  <a:pt x="81842" y="700"/>
                </a:cubicBezTo>
                <a:cubicBezTo>
                  <a:pt x="81326" y="700"/>
                  <a:pt x="80914" y="622"/>
                  <a:pt x="80510" y="546"/>
                </a:cubicBezTo>
                <a:cubicBezTo>
                  <a:pt x="80287" y="504"/>
                  <a:pt x="80076" y="465"/>
                  <a:pt x="79850" y="438"/>
                </a:cubicBezTo>
                <a:cubicBezTo>
                  <a:pt x="79713" y="422"/>
                  <a:pt x="79573" y="415"/>
                  <a:pt x="79435" y="415"/>
                </a:cubicBezTo>
                <a:cubicBezTo>
                  <a:pt x="78959" y="415"/>
                  <a:pt x="78501" y="497"/>
                  <a:pt x="78219" y="560"/>
                </a:cubicBezTo>
                <a:lnTo>
                  <a:pt x="78218" y="559"/>
                </a:lnTo>
                <a:cubicBezTo>
                  <a:pt x="78215" y="553"/>
                  <a:pt x="78211" y="547"/>
                  <a:pt x="78207" y="542"/>
                </a:cubicBezTo>
                <a:lnTo>
                  <a:pt x="78254" y="144"/>
                </a:lnTo>
                <a:lnTo>
                  <a:pt x="78105" y="36"/>
                </a:lnTo>
                <a:lnTo>
                  <a:pt x="78046" y="527"/>
                </a:lnTo>
                <a:cubicBezTo>
                  <a:pt x="78031" y="536"/>
                  <a:pt x="78021" y="547"/>
                  <a:pt x="78015" y="560"/>
                </a:cubicBezTo>
                <a:cubicBezTo>
                  <a:pt x="77994" y="545"/>
                  <a:pt x="77965" y="535"/>
                  <a:pt x="77934" y="535"/>
                </a:cubicBezTo>
                <a:cubicBezTo>
                  <a:pt x="77923" y="535"/>
                  <a:pt x="77912" y="537"/>
                  <a:pt x="77901" y="539"/>
                </a:cubicBezTo>
                <a:cubicBezTo>
                  <a:pt x="77867" y="547"/>
                  <a:pt x="77843" y="565"/>
                  <a:pt x="77833" y="587"/>
                </a:cubicBezTo>
                <a:cubicBezTo>
                  <a:pt x="77813" y="571"/>
                  <a:pt x="77784" y="562"/>
                  <a:pt x="77753" y="562"/>
                </a:cubicBezTo>
                <a:cubicBezTo>
                  <a:pt x="77742" y="562"/>
                  <a:pt x="77731" y="563"/>
                  <a:pt x="77720" y="566"/>
                </a:cubicBezTo>
                <a:cubicBezTo>
                  <a:pt x="77720" y="566"/>
                  <a:pt x="77720" y="567"/>
                  <a:pt x="77718" y="567"/>
                </a:cubicBezTo>
                <a:lnTo>
                  <a:pt x="77205" y="138"/>
                </a:lnTo>
                <a:lnTo>
                  <a:pt x="77224" y="335"/>
                </a:lnTo>
                <a:lnTo>
                  <a:pt x="77535" y="595"/>
                </a:lnTo>
                <a:cubicBezTo>
                  <a:pt x="77481" y="608"/>
                  <a:pt x="77452" y="649"/>
                  <a:pt x="77471" y="686"/>
                </a:cubicBezTo>
                <a:lnTo>
                  <a:pt x="77471" y="687"/>
                </a:lnTo>
                <a:cubicBezTo>
                  <a:pt x="77285" y="705"/>
                  <a:pt x="77112" y="712"/>
                  <a:pt x="76950" y="712"/>
                </a:cubicBezTo>
                <a:cubicBezTo>
                  <a:pt x="76434" y="712"/>
                  <a:pt x="76021" y="635"/>
                  <a:pt x="75618" y="559"/>
                </a:cubicBezTo>
                <a:cubicBezTo>
                  <a:pt x="75395" y="517"/>
                  <a:pt x="75184" y="477"/>
                  <a:pt x="74958" y="450"/>
                </a:cubicBezTo>
                <a:cubicBezTo>
                  <a:pt x="74822" y="434"/>
                  <a:pt x="74684" y="427"/>
                  <a:pt x="74547" y="427"/>
                </a:cubicBezTo>
                <a:cubicBezTo>
                  <a:pt x="73829" y="427"/>
                  <a:pt x="73149" y="614"/>
                  <a:pt x="73056" y="640"/>
                </a:cubicBezTo>
                <a:cubicBezTo>
                  <a:pt x="72976" y="654"/>
                  <a:pt x="72899" y="665"/>
                  <a:pt x="72824" y="675"/>
                </a:cubicBezTo>
                <a:lnTo>
                  <a:pt x="73020" y="458"/>
                </a:lnTo>
                <a:lnTo>
                  <a:pt x="72958" y="315"/>
                </a:lnTo>
                <a:lnTo>
                  <a:pt x="72612" y="699"/>
                </a:lnTo>
                <a:cubicBezTo>
                  <a:pt x="72567" y="703"/>
                  <a:pt x="72522" y="707"/>
                  <a:pt x="72479" y="710"/>
                </a:cubicBezTo>
                <a:cubicBezTo>
                  <a:pt x="72467" y="706"/>
                  <a:pt x="72456" y="703"/>
                  <a:pt x="72443" y="702"/>
                </a:cubicBezTo>
                <a:cubicBezTo>
                  <a:pt x="72437" y="702"/>
                  <a:pt x="72432" y="701"/>
                  <a:pt x="72427" y="701"/>
                </a:cubicBezTo>
                <a:cubicBezTo>
                  <a:pt x="72401" y="701"/>
                  <a:pt x="72377" y="708"/>
                  <a:pt x="72358" y="719"/>
                </a:cubicBezTo>
                <a:lnTo>
                  <a:pt x="72349" y="719"/>
                </a:lnTo>
                <a:cubicBezTo>
                  <a:pt x="72336" y="694"/>
                  <a:pt x="72304" y="674"/>
                  <a:pt x="72263" y="670"/>
                </a:cubicBezTo>
                <a:lnTo>
                  <a:pt x="72262" y="670"/>
                </a:lnTo>
                <a:lnTo>
                  <a:pt x="72090" y="129"/>
                </a:lnTo>
                <a:lnTo>
                  <a:pt x="71975" y="311"/>
                </a:lnTo>
                <a:lnTo>
                  <a:pt x="72079" y="638"/>
                </a:lnTo>
                <a:cubicBezTo>
                  <a:pt x="72076" y="638"/>
                  <a:pt x="72072" y="638"/>
                  <a:pt x="72068" y="638"/>
                </a:cubicBezTo>
                <a:cubicBezTo>
                  <a:pt x="72016" y="638"/>
                  <a:pt x="71969" y="664"/>
                  <a:pt x="71962" y="700"/>
                </a:cubicBezTo>
                <a:lnTo>
                  <a:pt x="71958" y="723"/>
                </a:lnTo>
                <a:cubicBezTo>
                  <a:pt x="71503" y="711"/>
                  <a:pt x="71128" y="641"/>
                  <a:pt x="70759" y="572"/>
                </a:cubicBezTo>
                <a:cubicBezTo>
                  <a:pt x="70536" y="530"/>
                  <a:pt x="70326" y="490"/>
                  <a:pt x="70100" y="463"/>
                </a:cubicBezTo>
                <a:cubicBezTo>
                  <a:pt x="69963" y="447"/>
                  <a:pt x="69825" y="440"/>
                  <a:pt x="69688" y="440"/>
                </a:cubicBezTo>
                <a:cubicBezTo>
                  <a:pt x="69268" y="440"/>
                  <a:pt x="68862" y="503"/>
                  <a:pt x="68578" y="562"/>
                </a:cubicBezTo>
                <a:lnTo>
                  <a:pt x="68785" y="178"/>
                </a:lnTo>
                <a:lnTo>
                  <a:pt x="68785" y="178"/>
                </a:lnTo>
                <a:lnTo>
                  <a:pt x="68572" y="245"/>
                </a:lnTo>
                <a:lnTo>
                  <a:pt x="68418" y="529"/>
                </a:lnTo>
                <a:cubicBezTo>
                  <a:pt x="68404" y="525"/>
                  <a:pt x="68388" y="522"/>
                  <a:pt x="68372" y="522"/>
                </a:cubicBezTo>
                <a:cubicBezTo>
                  <a:pt x="68365" y="522"/>
                  <a:pt x="68357" y="522"/>
                  <a:pt x="68350" y="524"/>
                </a:cubicBezTo>
                <a:cubicBezTo>
                  <a:pt x="68346" y="524"/>
                  <a:pt x="68342" y="525"/>
                  <a:pt x="68339" y="526"/>
                </a:cubicBezTo>
                <a:cubicBezTo>
                  <a:pt x="68304" y="533"/>
                  <a:pt x="68281" y="551"/>
                  <a:pt x="68270" y="573"/>
                </a:cubicBezTo>
                <a:cubicBezTo>
                  <a:pt x="68250" y="558"/>
                  <a:pt x="68220" y="549"/>
                  <a:pt x="68189" y="549"/>
                </a:cubicBezTo>
                <a:cubicBezTo>
                  <a:pt x="68182" y="549"/>
                  <a:pt x="68175" y="549"/>
                  <a:pt x="68168" y="550"/>
                </a:cubicBezTo>
                <a:cubicBezTo>
                  <a:pt x="68165" y="551"/>
                  <a:pt x="68161" y="553"/>
                  <a:pt x="68157" y="554"/>
                </a:cubicBezTo>
                <a:cubicBezTo>
                  <a:pt x="68124" y="561"/>
                  <a:pt x="68099" y="579"/>
                  <a:pt x="68090" y="601"/>
                </a:cubicBezTo>
                <a:cubicBezTo>
                  <a:pt x="68069" y="585"/>
                  <a:pt x="68040" y="577"/>
                  <a:pt x="68010" y="577"/>
                </a:cubicBezTo>
                <a:cubicBezTo>
                  <a:pt x="68002" y="577"/>
                  <a:pt x="67995" y="577"/>
                  <a:pt x="67988" y="578"/>
                </a:cubicBezTo>
                <a:cubicBezTo>
                  <a:pt x="67983" y="579"/>
                  <a:pt x="67980" y="579"/>
                  <a:pt x="67976" y="580"/>
                </a:cubicBezTo>
                <a:cubicBezTo>
                  <a:pt x="67942" y="589"/>
                  <a:pt x="67918" y="607"/>
                  <a:pt x="67908" y="628"/>
                </a:cubicBezTo>
                <a:cubicBezTo>
                  <a:pt x="67888" y="613"/>
                  <a:pt x="67860" y="604"/>
                  <a:pt x="67831" y="604"/>
                </a:cubicBezTo>
                <a:cubicBezTo>
                  <a:pt x="67823" y="604"/>
                  <a:pt x="67815" y="605"/>
                  <a:pt x="67807" y="606"/>
                </a:cubicBezTo>
                <a:cubicBezTo>
                  <a:pt x="67804" y="606"/>
                  <a:pt x="67802" y="607"/>
                  <a:pt x="67800" y="607"/>
                </a:cubicBezTo>
                <a:lnTo>
                  <a:pt x="67553" y="347"/>
                </a:lnTo>
                <a:lnTo>
                  <a:pt x="67321" y="315"/>
                </a:lnTo>
                <a:lnTo>
                  <a:pt x="67700" y="714"/>
                </a:lnTo>
                <a:cubicBezTo>
                  <a:pt x="67520" y="730"/>
                  <a:pt x="67353" y="737"/>
                  <a:pt x="67196" y="737"/>
                </a:cubicBezTo>
                <a:cubicBezTo>
                  <a:pt x="66682" y="737"/>
                  <a:pt x="66271" y="660"/>
                  <a:pt x="65868" y="585"/>
                </a:cubicBezTo>
                <a:cubicBezTo>
                  <a:pt x="65645" y="542"/>
                  <a:pt x="65435" y="503"/>
                  <a:pt x="65209" y="476"/>
                </a:cubicBezTo>
                <a:cubicBezTo>
                  <a:pt x="65071" y="460"/>
                  <a:pt x="64931" y="453"/>
                  <a:pt x="64793" y="453"/>
                </a:cubicBezTo>
                <a:cubicBezTo>
                  <a:pt x="64295" y="453"/>
                  <a:pt x="63816" y="543"/>
                  <a:pt x="63539" y="607"/>
                </a:cubicBezTo>
                <a:lnTo>
                  <a:pt x="63533" y="596"/>
                </a:lnTo>
                <a:cubicBezTo>
                  <a:pt x="63530" y="591"/>
                  <a:pt x="63526" y="586"/>
                  <a:pt x="63521" y="580"/>
                </a:cubicBezTo>
                <a:lnTo>
                  <a:pt x="63570" y="182"/>
                </a:lnTo>
                <a:lnTo>
                  <a:pt x="63420" y="75"/>
                </a:lnTo>
                <a:lnTo>
                  <a:pt x="63360" y="565"/>
                </a:lnTo>
                <a:cubicBezTo>
                  <a:pt x="63346" y="574"/>
                  <a:pt x="63335" y="585"/>
                  <a:pt x="63330" y="597"/>
                </a:cubicBezTo>
                <a:cubicBezTo>
                  <a:pt x="63310" y="582"/>
                  <a:pt x="63281" y="573"/>
                  <a:pt x="63251" y="573"/>
                </a:cubicBezTo>
                <a:cubicBezTo>
                  <a:pt x="63240" y="573"/>
                  <a:pt x="63228" y="575"/>
                  <a:pt x="63217" y="577"/>
                </a:cubicBezTo>
                <a:cubicBezTo>
                  <a:pt x="63183" y="585"/>
                  <a:pt x="63159" y="603"/>
                  <a:pt x="63148" y="624"/>
                </a:cubicBezTo>
                <a:cubicBezTo>
                  <a:pt x="63128" y="609"/>
                  <a:pt x="63100" y="600"/>
                  <a:pt x="63070" y="600"/>
                </a:cubicBezTo>
                <a:cubicBezTo>
                  <a:pt x="63058" y="600"/>
                  <a:pt x="63047" y="602"/>
                  <a:pt x="63035" y="604"/>
                </a:cubicBezTo>
                <a:lnTo>
                  <a:pt x="63034" y="604"/>
                </a:lnTo>
                <a:lnTo>
                  <a:pt x="62521" y="175"/>
                </a:lnTo>
                <a:lnTo>
                  <a:pt x="62539" y="373"/>
                </a:lnTo>
                <a:lnTo>
                  <a:pt x="62850" y="632"/>
                </a:lnTo>
                <a:cubicBezTo>
                  <a:pt x="62796" y="646"/>
                  <a:pt x="62768" y="687"/>
                  <a:pt x="62786" y="724"/>
                </a:cubicBezTo>
                <a:lnTo>
                  <a:pt x="62789" y="731"/>
                </a:lnTo>
                <a:cubicBezTo>
                  <a:pt x="62630" y="744"/>
                  <a:pt x="62480" y="750"/>
                  <a:pt x="62339" y="750"/>
                </a:cubicBezTo>
                <a:cubicBezTo>
                  <a:pt x="61824" y="750"/>
                  <a:pt x="61412" y="673"/>
                  <a:pt x="61010" y="597"/>
                </a:cubicBezTo>
                <a:cubicBezTo>
                  <a:pt x="60787" y="555"/>
                  <a:pt x="60575" y="515"/>
                  <a:pt x="60350" y="489"/>
                </a:cubicBezTo>
                <a:cubicBezTo>
                  <a:pt x="60213" y="472"/>
                  <a:pt x="60073" y="465"/>
                  <a:pt x="59935" y="465"/>
                </a:cubicBezTo>
                <a:cubicBezTo>
                  <a:pt x="59182" y="465"/>
                  <a:pt x="58472" y="671"/>
                  <a:pt x="58437" y="681"/>
                </a:cubicBezTo>
                <a:cubicBezTo>
                  <a:pt x="58433" y="683"/>
                  <a:pt x="58429" y="684"/>
                  <a:pt x="58425" y="686"/>
                </a:cubicBezTo>
                <a:cubicBezTo>
                  <a:pt x="58322" y="700"/>
                  <a:pt x="58221" y="710"/>
                  <a:pt x="58122" y="719"/>
                </a:cubicBezTo>
                <a:lnTo>
                  <a:pt x="58379" y="433"/>
                </a:lnTo>
                <a:lnTo>
                  <a:pt x="58318" y="291"/>
                </a:lnTo>
                <a:lnTo>
                  <a:pt x="57939" y="711"/>
                </a:lnTo>
                <a:cubicBezTo>
                  <a:pt x="57920" y="715"/>
                  <a:pt x="57904" y="721"/>
                  <a:pt x="57890" y="730"/>
                </a:cubicBezTo>
                <a:cubicBezTo>
                  <a:pt x="57879" y="703"/>
                  <a:pt x="57846" y="682"/>
                  <a:pt x="57802" y="677"/>
                </a:cubicBezTo>
                <a:cubicBezTo>
                  <a:pt x="57798" y="677"/>
                  <a:pt x="57793" y="677"/>
                  <a:pt x="57788" y="677"/>
                </a:cubicBezTo>
                <a:cubicBezTo>
                  <a:pt x="57758" y="677"/>
                  <a:pt x="57731" y="685"/>
                  <a:pt x="57711" y="699"/>
                </a:cubicBezTo>
                <a:cubicBezTo>
                  <a:pt x="57700" y="672"/>
                  <a:pt x="57666" y="651"/>
                  <a:pt x="57623" y="646"/>
                </a:cubicBezTo>
                <a:lnTo>
                  <a:pt x="57622" y="646"/>
                </a:lnTo>
                <a:lnTo>
                  <a:pt x="57449" y="105"/>
                </a:lnTo>
                <a:lnTo>
                  <a:pt x="57335" y="287"/>
                </a:lnTo>
                <a:lnTo>
                  <a:pt x="57439" y="614"/>
                </a:lnTo>
                <a:cubicBezTo>
                  <a:pt x="57435" y="614"/>
                  <a:pt x="57431" y="614"/>
                  <a:pt x="57428" y="614"/>
                </a:cubicBezTo>
                <a:cubicBezTo>
                  <a:pt x="57376" y="614"/>
                  <a:pt x="57330" y="640"/>
                  <a:pt x="57321" y="676"/>
                </a:cubicBezTo>
                <a:lnTo>
                  <a:pt x="57311" y="727"/>
                </a:lnTo>
                <a:cubicBezTo>
                  <a:pt x="56871" y="699"/>
                  <a:pt x="56482" y="626"/>
                  <a:pt x="56120" y="557"/>
                </a:cubicBezTo>
                <a:cubicBezTo>
                  <a:pt x="55876" y="510"/>
                  <a:pt x="55647" y="466"/>
                  <a:pt x="55419" y="439"/>
                </a:cubicBezTo>
                <a:cubicBezTo>
                  <a:pt x="55282" y="423"/>
                  <a:pt x="55142" y="416"/>
                  <a:pt x="55003" y="416"/>
                </a:cubicBezTo>
                <a:cubicBezTo>
                  <a:pt x="54375" y="416"/>
                  <a:pt x="53776" y="559"/>
                  <a:pt x="53575" y="612"/>
                </a:cubicBezTo>
                <a:lnTo>
                  <a:pt x="53758" y="233"/>
                </a:lnTo>
                <a:lnTo>
                  <a:pt x="53650" y="105"/>
                </a:lnTo>
                <a:lnTo>
                  <a:pt x="53425" y="572"/>
                </a:lnTo>
                <a:cubicBezTo>
                  <a:pt x="53407" y="578"/>
                  <a:pt x="53394" y="589"/>
                  <a:pt x="53383" y="599"/>
                </a:cubicBezTo>
                <a:cubicBezTo>
                  <a:pt x="53365" y="577"/>
                  <a:pt x="53330" y="561"/>
                  <a:pt x="53291" y="561"/>
                </a:cubicBezTo>
                <a:cubicBezTo>
                  <a:pt x="53287" y="561"/>
                  <a:pt x="53284" y="562"/>
                  <a:pt x="53280" y="562"/>
                </a:cubicBezTo>
                <a:cubicBezTo>
                  <a:pt x="53245" y="564"/>
                  <a:pt x="53215" y="577"/>
                  <a:pt x="53198" y="597"/>
                </a:cubicBezTo>
                <a:cubicBezTo>
                  <a:pt x="53180" y="574"/>
                  <a:pt x="53145" y="559"/>
                  <a:pt x="53106" y="559"/>
                </a:cubicBezTo>
                <a:cubicBezTo>
                  <a:pt x="53102" y="559"/>
                  <a:pt x="53098" y="559"/>
                  <a:pt x="53094" y="560"/>
                </a:cubicBezTo>
                <a:cubicBezTo>
                  <a:pt x="53059" y="562"/>
                  <a:pt x="53029" y="575"/>
                  <a:pt x="53013" y="595"/>
                </a:cubicBezTo>
                <a:cubicBezTo>
                  <a:pt x="52993" y="572"/>
                  <a:pt x="52958" y="556"/>
                  <a:pt x="52917" y="556"/>
                </a:cubicBezTo>
                <a:cubicBezTo>
                  <a:pt x="52914" y="556"/>
                  <a:pt x="52911" y="557"/>
                  <a:pt x="52909" y="557"/>
                </a:cubicBezTo>
                <a:cubicBezTo>
                  <a:pt x="52850" y="561"/>
                  <a:pt x="52806" y="596"/>
                  <a:pt x="52812" y="636"/>
                </a:cubicBezTo>
                <a:lnTo>
                  <a:pt x="52821" y="706"/>
                </a:lnTo>
                <a:cubicBezTo>
                  <a:pt x="52728" y="711"/>
                  <a:pt x="52638" y="713"/>
                  <a:pt x="52551" y="713"/>
                </a:cubicBezTo>
                <a:cubicBezTo>
                  <a:pt x="52035" y="713"/>
                  <a:pt x="51623" y="636"/>
                  <a:pt x="51219" y="560"/>
                </a:cubicBezTo>
                <a:cubicBezTo>
                  <a:pt x="50996" y="517"/>
                  <a:pt x="50785" y="478"/>
                  <a:pt x="50559" y="451"/>
                </a:cubicBezTo>
                <a:cubicBezTo>
                  <a:pt x="50422" y="435"/>
                  <a:pt x="50283" y="428"/>
                  <a:pt x="50144" y="428"/>
                </a:cubicBezTo>
                <a:cubicBezTo>
                  <a:pt x="49669" y="428"/>
                  <a:pt x="49211" y="510"/>
                  <a:pt x="48928" y="573"/>
                </a:cubicBezTo>
                <a:lnTo>
                  <a:pt x="48927" y="572"/>
                </a:lnTo>
                <a:cubicBezTo>
                  <a:pt x="48925" y="566"/>
                  <a:pt x="48921" y="561"/>
                  <a:pt x="48916" y="556"/>
                </a:cubicBezTo>
                <a:lnTo>
                  <a:pt x="48964" y="157"/>
                </a:lnTo>
                <a:lnTo>
                  <a:pt x="48815" y="50"/>
                </a:lnTo>
                <a:lnTo>
                  <a:pt x="48755" y="540"/>
                </a:lnTo>
                <a:cubicBezTo>
                  <a:pt x="48740" y="549"/>
                  <a:pt x="48730" y="561"/>
                  <a:pt x="48724" y="573"/>
                </a:cubicBezTo>
                <a:cubicBezTo>
                  <a:pt x="48704" y="557"/>
                  <a:pt x="48675" y="549"/>
                  <a:pt x="48645" y="549"/>
                </a:cubicBezTo>
                <a:cubicBezTo>
                  <a:pt x="48634" y="549"/>
                  <a:pt x="48622" y="550"/>
                  <a:pt x="48610" y="553"/>
                </a:cubicBezTo>
                <a:cubicBezTo>
                  <a:pt x="48577" y="561"/>
                  <a:pt x="48553" y="578"/>
                  <a:pt x="48543" y="600"/>
                </a:cubicBezTo>
                <a:cubicBezTo>
                  <a:pt x="48523" y="584"/>
                  <a:pt x="48494" y="576"/>
                  <a:pt x="48464" y="576"/>
                </a:cubicBezTo>
                <a:cubicBezTo>
                  <a:pt x="48453" y="576"/>
                  <a:pt x="48441" y="577"/>
                  <a:pt x="48430" y="579"/>
                </a:cubicBezTo>
                <a:lnTo>
                  <a:pt x="48429" y="579"/>
                </a:lnTo>
                <a:lnTo>
                  <a:pt x="47915" y="150"/>
                </a:lnTo>
                <a:lnTo>
                  <a:pt x="47933" y="348"/>
                </a:lnTo>
                <a:lnTo>
                  <a:pt x="48244" y="607"/>
                </a:lnTo>
                <a:cubicBezTo>
                  <a:pt x="48190" y="622"/>
                  <a:pt x="48162" y="662"/>
                  <a:pt x="48180" y="699"/>
                </a:cubicBezTo>
                <a:lnTo>
                  <a:pt x="48181" y="700"/>
                </a:lnTo>
                <a:cubicBezTo>
                  <a:pt x="47995" y="718"/>
                  <a:pt x="47822" y="726"/>
                  <a:pt x="47660" y="726"/>
                </a:cubicBezTo>
                <a:cubicBezTo>
                  <a:pt x="47144" y="726"/>
                  <a:pt x="46732" y="648"/>
                  <a:pt x="46328" y="572"/>
                </a:cubicBezTo>
                <a:cubicBezTo>
                  <a:pt x="46105" y="530"/>
                  <a:pt x="45895" y="491"/>
                  <a:pt x="45669" y="464"/>
                </a:cubicBezTo>
                <a:cubicBezTo>
                  <a:pt x="45531" y="447"/>
                  <a:pt x="45391" y="440"/>
                  <a:pt x="45253" y="440"/>
                </a:cubicBezTo>
                <a:cubicBezTo>
                  <a:pt x="44536" y="440"/>
                  <a:pt x="43859" y="627"/>
                  <a:pt x="43766" y="654"/>
                </a:cubicBezTo>
                <a:cubicBezTo>
                  <a:pt x="43686" y="667"/>
                  <a:pt x="43609" y="678"/>
                  <a:pt x="43533" y="688"/>
                </a:cubicBezTo>
                <a:lnTo>
                  <a:pt x="43730" y="470"/>
                </a:lnTo>
                <a:lnTo>
                  <a:pt x="43668" y="329"/>
                </a:lnTo>
                <a:lnTo>
                  <a:pt x="43321" y="713"/>
                </a:lnTo>
                <a:cubicBezTo>
                  <a:pt x="43277" y="717"/>
                  <a:pt x="43231" y="721"/>
                  <a:pt x="43188" y="724"/>
                </a:cubicBezTo>
                <a:cubicBezTo>
                  <a:pt x="43178" y="720"/>
                  <a:pt x="43165" y="717"/>
                  <a:pt x="43152" y="715"/>
                </a:cubicBezTo>
                <a:cubicBezTo>
                  <a:pt x="43147" y="714"/>
                  <a:pt x="43142" y="714"/>
                  <a:pt x="43138" y="714"/>
                </a:cubicBezTo>
                <a:cubicBezTo>
                  <a:pt x="43112" y="714"/>
                  <a:pt x="43087" y="721"/>
                  <a:pt x="43068" y="731"/>
                </a:cubicBezTo>
                <a:cubicBezTo>
                  <a:pt x="43065" y="731"/>
                  <a:pt x="43061" y="732"/>
                  <a:pt x="43058" y="732"/>
                </a:cubicBezTo>
                <a:cubicBezTo>
                  <a:pt x="43046" y="707"/>
                  <a:pt x="43014" y="688"/>
                  <a:pt x="42972" y="684"/>
                </a:cubicBezTo>
                <a:lnTo>
                  <a:pt x="42799" y="142"/>
                </a:lnTo>
                <a:lnTo>
                  <a:pt x="42684" y="324"/>
                </a:lnTo>
                <a:lnTo>
                  <a:pt x="42789" y="652"/>
                </a:lnTo>
                <a:cubicBezTo>
                  <a:pt x="42785" y="651"/>
                  <a:pt x="42781" y="651"/>
                  <a:pt x="42777" y="651"/>
                </a:cubicBezTo>
                <a:cubicBezTo>
                  <a:pt x="42725" y="651"/>
                  <a:pt x="42680" y="677"/>
                  <a:pt x="42672" y="714"/>
                </a:cubicBezTo>
                <a:lnTo>
                  <a:pt x="42667" y="736"/>
                </a:lnTo>
                <a:cubicBezTo>
                  <a:pt x="42213" y="724"/>
                  <a:pt x="41837" y="654"/>
                  <a:pt x="41469" y="585"/>
                </a:cubicBezTo>
                <a:cubicBezTo>
                  <a:pt x="41246" y="543"/>
                  <a:pt x="41035" y="503"/>
                  <a:pt x="40810" y="476"/>
                </a:cubicBezTo>
                <a:cubicBezTo>
                  <a:pt x="40673" y="460"/>
                  <a:pt x="40535" y="453"/>
                  <a:pt x="40397" y="453"/>
                </a:cubicBezTo>
                <a:cubicBezTo>
                  <a:pt x="39978" y="453"/>
                  <a:pt x="39572" y="517"/>
                  <a:pt x="39287" y="575"/>
                </a:cubicBezTo>
                <a:lnTo>
                  <a:pt x="39496" y="191"/>
                </a:lnTo>
                <a:lnTo>
                  <a:pt x="39496" y="191"/>
                </a:lnTo>
                <a:lnTo>
                  <a:pt x="39281" y="257"/>
                </a:lnTo>
                <a:lnTo>
                  <a:pt x="39127" y="542"/>
                </a:lnTo>
                <a:cubicBezTo>
                  <a:pt x="39112" y="538"/>
                  <a:pt x="39095" y="535"/>
                  <a:pt x="39078" y="535"/>
                </a:cubicBezTo>
                <a:cubicBezTo>
                  <a:pt x="39072" y="535"/>
                  <a:pt x="39065" y="535"/>
                  <a:pt x="39059" y="536"/>
                </a:cubicBezTo>
                <a:cubicBezTo>
                  <a:pt x="39055" y="537"/>
                  <a:pt x="39052" y="538"/>
                  <a:pt x="39048" y="539"/>
                </a:cubicBezTo>
                <a:cubicBezTo>
                  <a:pt x="39014" y="546"/>
                  <a:pt x="38990" y="565"/>
                  <a:pt x="38981" y="587"/>
                </a:cubicBezTo>
                <a:cubicBezTo>
                  <a:pt x="38960" y="571"/>
                  <a:pt x="38931" y="562"/>
                  <a:pt x="38901" y="562"/>
                </a:cubicBezTo>
                <a:cubicBezTo>
                  <a:pt x="38893" y="562"/>
                  <a:pt x="38886" y="563"/>
                  <a:pt x="38878" y="564"/>
                </a:cubicBezTo>
                <a:cubicBezTo>
                  <a:pt x="38874" y="565"/>
                  <a:pt x="38870" y="565"/>
                  <a:pt x="38867" y="566"/>
                </a:cubicBezTo>
                <a:cubicBezTo>
                  <a:pt x="38833" y="574"/>
                  <a:pt x="38809" y="593"/>
                  <a:pt x="38799" y="613"/>
                </a:cubicBezTo>
                <a:cubicBezTo>
                  <a:pt x="38779" y="599"/>
                  <a:pt x="38751" y="590"/>
                  <a:pt x="38721" y="590"/>
                </a:cubicBezTo>
                <a:cubicBezTo>
                  <a:pt x="38713" y="590"/>
                  <a:pt x="38705" y="590"/>
                  <a:pt x="38697" y="592"/>
                </a:cubicBezTo>
                <a:cubicBezTo>
                  <a:pt x="38694" y="593"/>
                  <a:pt x="38690" y="593"/>
                  <a:pt x="38685" y="594"/>
                </a:cubicBezTo>
                <a:cubicBezTo>
                  <a:pt x="38652" y="602"/>
                  <a:pt x="38628" y="620"/>
                  <a:pt x="38618" y="641"/>
                </a:cubicBezTo>
                <a:cubicBezTo>
                  <a:pt x="38598" y="627"/>
                  <a:pt x="38570" y="618"/>
                  <a:pt x="38540" y="618"/>
                </a:cubicBezTo>
                <a:cubicBezTo>
                  <a:pt x="38532" y="618"/>
                  <a:pt x="38524" y="618"/>
                  <a:pt x="38516" y="620"/>
                </a:cubicBezTo>
                <a:cubicBezTo>
                  <a:pt x="38514" y="620"/>
                  <a:pt x="38512" y="621"/>
                  <a:pt x="38509" y="621"/>
                </a:cubicBezTo>
                <a:lnTo>
                  <a:pt x="38262" y="361"/>
                </a:lnTo>
                <a:lnTo>
                  <a:pt x="38031" y="329"/>
                </a:lnTo>
                <a:lnTo>
                  <a:pt x="38031" y="329"/>
                </a:lnTo>
                <a:lnTo>
                  <a:pt x="38409" y="727"/>
                </a:lnTo>
                <a:cubicBezTo>
                  <a:pt x="38231" y="743"/>
                  <a:pt x="38066" y="750"/>
                  <a:pt x="37909" y="750"/>
                </a:cubicBezTo>
                <a:cubicBezTo>
                  <a:pt x="37393" y="750"/>
                  <a:pt x="36981" y="673"/>
                  <a:pt x="36578" y="598"/>
                </a:cubicBezTo>
                <a:cubicBezTo>
                  <a:pt x="36355" y="556"/>
                  <a:pt x="36144" y="515"/>
                  <a:pt x="35918" y="489"/>
                </a:cubicBezTo>
                <a:cubicBezTo>
                  <a:pt x="35782" y="472"/>
                  <a:pt x="35643" y="466"/>
                  <a:pt x="35506" y="466"/>
                </a:cubicBezTo>
                <a:cubicBezTo>
                  <a:pt x="35006" y="466"/>
                  <a:pt x="34525" y="556"/>
                  <a:pt x="34248" y="620"/>
                </a:cubicBezTo>
                <a:lnTo>
                  <a:pt x="34243" y="609"/>
                </a:lnTo>
                <a:cubicBezTo>
                  <a:pt x="34240" y="603"/>
                  <a:pt x="34235" y="598"/>
                  <a:pt x="34231" y="593"/>
                </a:cubicBezTo>
                <a:lnTo>
                  <a:pt x="34280" y="195"/>
                </a:lnTo>
                <a:lnTo>
                  <a:pt x="34130" y="87"/>
                </a:lnTo>
                <a:lnTo>
                  <a:pt x="34070" y="578"/>
                </a:lnTo>
                <a:cubicBezTo>
                  <a:pt x="34056" y="587"/>
                  <a:pt x="34046" y="598"/>
                  <a:pt x="34039" y="610"/>
                </a:cubicBezTo>
                <a:cubicBezTo>
                  <a:pt x="34019" y="595"/>
                  <a:pt x="33990" y="587"/>
                  <a:pt x="33960" y="587"/>
                </a:cubicBezTo>
                <a:cubicBezTo>
                  <a:pt x="33949" y="587"/>
                  <a:pt x="33937" y="588"/>
                  <a:pt x="33926" y="591"/>
                </a:cubicBezTo>
                <a:cubicBezTo>
                  <a:pt x="33893" y="598"/>
                  <a:pt x="33868" y="617"/>
                  <a:pt x="33858" y="637"/>
                </a:cubicBezTo>
                <a:cubicBezTo>
                  <a:pt x="33838" y="622"/>
                  <a:pt x="33810" y="614"/>
                  <a:pt x="33779" y="614"/>
                </a:cubicBezTo>
                <a:cubicBezTo>
                  <a:pt x="33768" y="614"/>
                  <a:pt x="33756" y="615"/>
                  <a:pt x="33744" y="618"/>
                </a:cubicBezTo>
                <a:lnTo>
                  <a:pt x="33230" y="188"/>
                </a:lnTo>
                <a:lnTo>
                  <a:pt x="33249" y="385"/>
                </a:lnTo>
                <a:lnTo>
                  <a:pt x="33559" y="645"/>
                </a:lnTo>
                <a:cubicBezTo>
                  <a:pt x="33506" y="660"/>
                  <a:pt x="33478" y="699"/>
                  <a:pt x="33495" y="737"/>
                </a:cubicBezTo>
                <a:lnTo>
                  <a:pt x="33499" y="745"/>
                </a:lnTo>
                <a:cubicBezTo>
                  <a:pt x="33342" y="758"/>
                  <a:pt x="33194" y="763"/>
                  <a:pt x="33053" y="763"/>
                </a:cubicBezTo>
                <a:cubicBezTo>
                  <a:pt x="32536" y="763"/>
                  <a:pt x="32123" y="686"/>
                  <a:pt x="31719" y="610"/>
                </a:cubicBezTo>
                <a:cubicBezTo>
                  <a:pt x="31496" y="568"/>
                  <a:pt x="31285" y="528"/>
                  <a:pt x="31059" y="501"/>
                </a:cubicBezTo>
                <a:cubicBezTo>
                  <a:pt x="30923" y="485"/>
                  <a:pt x="30784" y="478"/>
                  <a:pt x="30647" y="478"/>
                </a:cubicBezTo>
                <a:cubicBezTo>
                  <a:pt x="30155" y="478"/>
                  <a:pt x="29682" y="565"/>
                  <a:pt x="29402" y="629"/>
                </a:cubicBezTo>
                <a:cubicBezTo>
                  <a:pt x="29282" y="647"/>
                  <a:pt x="29165" y="661"/>
                  <a:pt x="29052" y="670"/>
                </a:cubicBezTo>
                <a:lnTo>
                  <a:pt x="29310" y="384"/>
                </a:lnTo>
                <a:lnTo>
                  <a:pt x="29248" y="242"/>
                </a:lnTo>
                <a:lnTo>
                  <a:pt x="28869" y="662"/>
                </a:lnTo>
                <a:cubicBezTo>
                  <a:pt x="28850" y="665"/>
                  <a:pt x="28834" y="672"/>
                  <a:pt x="28819" y="682"/>
                </a:cubicBezTo>
                <a:cubicBezTo>
                  <a:pt x="28809" y="655"/>
                  <a:pt x="28775" y="633"/>
                  <a:pt x="28732" y="629"/>
                </a:cubicBezTo>
                <a:cubicBezTo>
                  <a:pt x="28726" y="628"/>
                  <a:pt x="28720" y="628"/>
                  <a:pt x="28715" y="628"/>
                </a:cubicBezTo>
                <a:cubicBezTo>
                  <a:pt x="28686" y="628"/>
                  <a:pt x="28660" y="637"/>
                  <a:pt x="28641" y="650"/>
                </a:cubicBezTo>
                <a:cubicBezTo>
                  <a:pt x="28629" y="623"/>
                  <a:pt x="28596" y="601"/>
                  <a:pt x="28553" y="597"/>
                </a:cubicBezTo>
                <a:lnTo>
                  <a:pt x="28552" y="597"/>
                </a:lnTo>
                <a:lnTo>
                  <a:pt x="28379" y="56"/>
                </a:lnTo>
                <a:lnTo>
                  <a:pt x="28264" y="238"/>
                </a:lnTo>
                <a:lnTo>
                  <a:pt x="28369" y="565"/>
                </a:lnTo>
                <a:cubicBezTo>
                  <a:pt x="28366" y="565"/>
                  <a:pt x="28363" y="565"/>
                  <a:pt x="28360" y="565"/>
                </a:cubicBezTo>
                <a:cubicBezTo>
                  <a:pt x="28306" y="565"/>
                  <a:pt x="28259" y="591"/>
                  <a:pt x="28252" y="628"/>
                </a:cubicBezTo>
                <a:lnTo>
                  <a:pt x="28240" y="678"/>
                </a:lnTo>
                <a:cubicBezTo>
                  <a:pt x="27801" y="651"/>
                  <a:pt x="27412" y="576"/>
                  <a:pt x="27050" y="507"/>
                </a:cubicBezTo>
                <a:cubicBezTo>
                  <a:pt x="26806" y="461"/>
                  <a:pt x="26576" y="417"/>
                  <a:pt x="26348" y="390"/>
                </a:cubicBezTo>
                <a:cubicBezTo>
                  <a:pt x="26211" y="374"/>
                  <a:pt x="26071" y="367"/>
                  <a:pt x="25933" y="367"/>
                </a:cubicBezTo>
                <a:cubicBezTo>
                  <a:pt x="25304" y="367"/>
                  <a:pt x="24706" y="511"/>
                  <a:pt x="24506" y="564"/>
                </a:cubicBezTo>
                <a:lnTo>
                  <a:pt x="24688" y="184"/>
                </a:lnTo>
                <a:lnTo>
                  <a:pt x="24579" y="55"/>
                </a:lnTo>
                <a:lnTo>
                  <a:pt x="24354" y="524"/>
                </a:lnTo>
                <a:cubicBezTo>
                  <a:pt x="24337" y="530"/>
                  <a:pt x="24323" y="539"/>
                  <a:pt x="24314" y="550"/>
                </a:cubicBezTo>
                <a:cubicBezTo>
                  <a:pt x="24295" y="528"/>
                  <a:pt x="24260" y="513"/>
                  <a:pt x="24221" y="513"/>
                </a:cubicBezTo>
                <a:cubicBezTo>
                  <a:pt x="24217" y="513"/>
                  <a:pt x="24213" y="513"/>
                  <a:pt x="24209" y="513"/>
                </a:cubicBezTo>
                <a:cubicBezTo>
                  <a:pt x="24174" y="515"/>
                  <a:pt x="24145" y="529"/>
                  <a:pt x="24128" y="547"/>
                </a:cubicBezTo>
                <a:cubicBezTo>
                  <a:pt x="24109" y="525"/>
                  <a:pt x="24073" y="510"/>
                  <a:pt x="24032" y="510"/>
                </a:cubicBezTo>
                <a:cubicBezTo>
                  <a:pt x="24030" y="510"/>
                  <a:pt x="24027" y="510"/>
                  <a:pt x="24025" y="510"/>
                </a:cubicBezTo>
                <a:cubicBezTo>
                  <a:pt x="23988" y="512"/>
                  <a:pt x="23959" y="527"/>
                  <a:pt x="23942" y="545"/>
                </a:cubicBezTo>
                <a:cubicBezTo>
                  <a:pt x="23924" y="523"/>
                  <a:pt x="23889" y="508"/>
                  <a:pt x="23850" y="508"/>
                </a:cubicBezTo>
                <a:cubicBezTo>
                  <a:pt x="23846" y="508"/>
                  <a:pt x="23842" y="508"/>
                  <a:pt x="23839" y="508"/>
                </a:cubicBezTo>
                <a:cubicBezTo>
                  <a:pt x="23780" y="511"/>
                  <a:pt x="23737" y="547"/>
                  <a:pt x="23742" y="588"/>
                </a:cubicBezTo>
                <a:lnTo>
                  <a:pt x="23751" y="658"/>
                </a:lnTo>
                <a:cubicBezTo>
                  <a:pt x="23658" y="663"/>
                  <a:pt x="23568" y="665"/>
                  <a:pt x="23481" y="665"/>
                </a:cubicBezTo>
                <a:cubicBezTo>
                  <a:pt x="22965" y="665"/>
                  <a:pt x="22552" y="587"/>
                  <a:pt x="22149" y="511"/>
                </a:cubicBezTo>
                <a:cubicBezTo>
                  <a:pt x="21926" y="469"/>
                  <a:pt x="21714" y="429"/>
                  <a:pt x="21489" y="402"/>
                </a:cubicBezTo>
                <a:cubicBezTo>
                  <a:pt x="21353" y="386"/>
                  <a:pt x="21214" y="379"/>
                  <a:pt x="21076" y="379"/>
                </a:cubicBezTo>
                <a:cubicBezTo>
                  <a:pt x="20600" y="379"/>
                  <a:pt x="20140" y="461"/>
                  <a:pt x="19858" y="525"/>
                </a:cubicBezTo>
                <a:lnTo>
                  <a:pt x="19857" y="523"/>
                </a:lnTo>
                <a:cubicBezTo>
                  <a:pt x="19854" y="516"/>
                  <a:pt x="19850" y="511"/>
                  <a:pt x="19845" y="506"/>
                </a:cubicBezTo>
                <a:lnTo>
                  <a:pt x="19894" y="109"/>
                </a:lnTo>
                <a:lnTo>
                  <a:pt x="19744"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535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
        <p:nvSpPr>
          <p:cNvPr id="2" name="Title 1"/>
          <p:cNvSpPr>
            <a:spLocks noGrp="1"/>
          </p:cNvSpPr>
          <p:nvPr>
            <p:ph type="title"/>
          </p:nvPr>
        </p:nvSpPr>
        <p:spPr>
          <a:xfrm>
            <a:off x="810000" y="447188"/>
            <a:ext cx="10571998" cy="970450"/>
          </a:xfrm>
        </p:spPr>
        <p:txBody>
          <a:bodyPr/>
          <a:lstStyle/>
          <a:p>
            <a:r>
              <a:rPr lang="en-GB"/>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txBody>
          <a:bodyPr/>
          <a:lstStyle/>
          <a:p>
            <a:endParaRPr lang="en-LT"/>
          </a:p>
        </p:txBody>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GB"/>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11/5/25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11/5/25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11/5/25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11/5/25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11/5/25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GB"/>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GB"/>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11/5/25</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11/5/25</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 id="2147483667" r:id="rId15"/>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5xPjzNrPsRg?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mailto:egle@mtc.lt"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45E06-CEDA-88A1-6F08-0A288FCDE57A}"/>
              </a:ext>
            </a:extLst>
          </p:cNvPr>
          <p:cNvSpPr>
            <a:spLocks noGrp="1"/>
          </p:cNvSpPr>
          <p:nvPr>
            <p:ph type="ctrTitle"/>
          </p:nvPr>
        </p:nvSpPr>
        <p:spPr>
          <a:xfrm>
            <a:off x="965199" y="885433"/>
            <a:ext cx="10261602" cy="3022257"/>
          </a:xfrm>
          <a:effectLst/>
        </p:spPr>
        <p:txBody>
          <a:bodyPr anchor="b">
            <a:normAutofit/>
          </a:bodyPr>
          <a:lstStyle/>
          <a:p>
            <a:pPr algn="ctr">
              <a:lnSpc>
                <a:spcPct val="90000"/>
              </a:lnSpc>
            </a:pPr>
            <a:r>
              <a:rPr lang="en-LT" sz="6700" dirty="0">
                <a:solidFill>
                  <a:schemeClr val="bg2"/>
                </a:solidFill>
                <a:latin typeface="Aptos" panose="020B0004020202020204" pitchFamily="34" charset="0"/>
              </a:rPr>
              <a:t>Mokytojų reikalai Lietuvos ir Europos tyrėjų akiratyje</a:t>
            </a:r>
          </a:p>
        </p:txBody>
      </p:sp>
      <p:sp>
        <p:nvSpPr>
          <p:cNvPr id="3" name="Subtitle 2">
            <a:extLst>
              <a:ext uri="{FF2B5EF4-FFF2-40B4-BE49-F238E27FC236}">
                <a16:creationId xmlns:a16="http://schemas.microsoft.com/office/drawing/2014/main" id="{049FF707-2D62-DC75-77EF-3D8794F85802}"/>
              </a:ext>
            </a:extLst>
          </p:cNvPr>
          <p:cNvSpPr>
            <a:spLocks noGrp="1"/>
          </p:cNvSpPr>
          <p:nvPr>
            <p:ph type="subTitle" idx="1"/>
          </p:nvPr>
        </p:nvSpPr>
        <p:spPr>
          <a:xfrm>
            <a:off x="1600200" y="4033163"/>
            <a:ext cx="9105900" cy="1469617"/>
          </a:xfrm>
          <a:effectLst/>
        </p:spPr>
        <p:txBody>
          <a:bodyPr anchor="t">
            <a:normAutofit fontScale="92500" lnSpcReduction="20000"/>
          </a:bodyPr>
          <a:lstStyle/>
          <a:p>
            <a:pPr algn="ctr"/>
            <a:r>
              <a:rPr lang="en-LT" sz="2000" dirty="0">
                <a:latin typeface="Aptos" panose="020B0004020202020204" pitchFamily="34" charset="0"/>
              </a:rPr>
              <a:t>Dr.Eglė Pranckūnienė, MTC, KU, LETA</a:t>
            </a:r>
            <a:br>
              <a:rPr lang="en-LT" sz="2000" dirty="0">
                <a:latin typeface="Aptos" panose="020B0004020202020204" pitchFamily="34" charset="0"/>
              </a:rPr>
            </a:br>
            <a:br>
              <a:rPr lang="en-LT" sz="2000" dirty="0">
                <a:latin typeface="Aptos" panose="020B0004020202020204" pitchFamily="34" charset="0"/>
              </a:rPr>
            </a:br>
            <a:r>
              <a:rPr lang="lt-LT" b="1" dirty="0">
                <a:solidFill>
                  <a:schemeClr val="bg2"/>
                </a:solidFill>
                <a:latin typeface="Aptos" panose="020B0004020202020204" pitchFamily="34" charset="0"/>
              </a:rPr>
              <a:t>PEDAGOGINIŲ DARBUOTOJŲ KVALIFIKACIJOS TOBULINIMĄ VYKDANČIŲ INSTITUCIJŲ DARBUOTOJŲ SEMINARAS</a:t>
            </a:r>
            <a:endParaRPr lang="en-LT" dirty="0">
              <a:solidFill>
                <a:schemeClr val="bg2"/>
              </a:solidFill>
              <a:latin typeface="Aptos" panose="020B0004020202020204" pitchFamily="34" charset="0"/>
            </a:endParaRPr>
          </a:p>
          <a:p>
            <a:pPr algn="ctr"/>
            <a:r>
              <a:rPr lang="en-LT" sz="2000" dirty="0">
                <a:latin typeface="Aptos" panose="020B0004020202020204" pitchFamily="34" charset="0"/>
              </a:rPr>
              <a:t>NŠA, 2025 11 07</a:t>
            </a:r>
          </a:p>
        </p:txBody>
      </p:sp>
      <p:sp>
        <p:nvSpPr>
          <p:cNvPr id="10" name="Freeform: Shape 9">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Tree>
    <p:extLst>
      <p:ext uri="{BB962C8B-B14F-4D97-AF65-F5344CB8AC3E}">
        <p14:creationId xmlns:p14="http://schemas.microsoft.com/office/powerpoint/2010/main" val="2827639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AF5D-75CD-1CF9-2B22-A25087958414}"/>
              </a:ext>
            </a:extLst>
          </p:cNvPr>
          <p:cNvSpPr>
            <a:spLocks noGrp="1"/>
          </p:cNvSpPr>
          <p:nvPr>
            <p:ph type="title"/>
          </p:nvPr>
        </p:nvSpPr>
        <p:spPr/>
        <p:txBody>
          <a:bodyPr/>
          <a:lstStyle/>
          <a:p>
            <a:pPr algn="ctr"/>
            <a:r>
              <a:rPr lang="en-LT" dirty="0">
                <a:latin typeface="Aptos" panose="020B0004020202020204" pitchFamily="34" charset="0"/>
              </a:rPr>
              <a:t>Esminės temos </a:t>
            </a:r>
          </a:p>
        </p:txBody>
      </p:sp>
      <p:graphicFrame>
        <p:nvGraphicFramePr>
          <p:cNvPr id="4" name="Content Placeholder 3">
            <a:extLst>
              <a:ext uri="{FF2B5EF4-FFF2-40B4-BE49-F238E27FC236}">
                <a16:creationId xmlns:a16="http://schemas.microsoft.com/office/drawing/2014/main" id="{475C427F-99F5-EB89-698D-810C4C96895E}"/>
              </a:ext>
            </a:extLst>
          </p:cNvPr>
          <p:cNvGraphicFramePr>
            <a:graphicFrameLocks noGrp="1"/>
          </p:cNvGraphicFramePr>
          <p:nvPr>
            <p:ph idx="1"/>
            <p:extLst>
              <p:ext uri="{D42A27DB-BD31-4B8C-83A1-F6EECF244321}">
                <p14:modId xmlns:p14="http://schemas.microsoft.com/office/powerpoint/2010/main" val="509708081"/>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411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35998BBA-CD24-A5A9-725F-978CF24F5611}"/>
              </a:ext>
            </a:extLst>
          </p:cNvPr>
          <p:cNvSpPr>
            <a:spLocks noGrp="1" noChangeArrowheads="1"/>
          </p:cNvSpPr>
          <p:nvPr>
            <p:ph type="title"/>
          </p:nvPr>
        </p:nvSpPr>
        <p:spPr/>
        <p:txBody>
          <a:bodyPr/>
          <a:lstStyle/>
          <a:p>
            <a:pPr algn="ctr"/>
            <a:r>
              <a:rPr lang="et-EE" altLang="en-US" dirty="0" err="1">
                <a:latin typeface="Aptos" panose="020B0004020202020204" pitchFamily="34" charset="0"/>
              </a:rPr>
              <a:t>Estijos</a:t>
            </a:r>
            <a:r>
              <a:rPr lang="et-EE" altLang="en-US" dirty="0">
                <a:latin typeface="Aptos" panose="020B0004020202020204" pitchFamily="34" charset="0"/>
              </a:rPr>
              <a:t> </a:t>
            </a:r>
            <a:r>
              <a:rPr lang="et-EE" altLang="en-US" dirty="0" err="1">
                <a:latin typeface="Aptos" panose="020B0004020202020204" pitchFamily="34" charset="0"/>
              </a:rPr>
              <a:t>švietimo</a:t>
            </a:r>
            <a:r>
              <a:rPr lang="et-EE" altLang="en-US" dirty="0">
                <a:latin typeface="Aptos" panose="020B0004020202020204" pitchFamily="34" charset="0"/>
              </a:rPr>
              <a:t> </a:t>
            </a:r>
            <a:r>
              <a:rPr lang="et-EE" altLang="en-US" dirty="0" err="1">
                <a:latin typeface="Aptos" panose="020B0004020202020204" pitchFamily="34" charset="0"/>
              </a:rPr>
              <a:t>iššūkiai</a:t>
            </a:r>
            <a:endParaRPr lang="en-US" altLang="en-US" dirty="0">
              <a:latin typeface="Aptos" panose="020B0004020202020204" pitchFamily="34" charset="0"/>
            </a:endParaRPr>
          </a:p>
        </p:txBody>
      </p:sp>
      <p:sp>
        <p:nvSpPr>
          <p:cNvPr id="18435" name="Content Placeholder 2">
            <a:extLst>
              <a:ext uri="{FF2B5EF4-FFF2-40B4-BE49-F238E27FC236}">
                <a16:creationId xmlns:a16="http://schemas.microsoft.com/office/drawing/2014/main" id="{BA97F01B-CD99-46A6-AB5F-9166E0112AAF}"/>
              </a:ext>
            </a:extLst>
          </p:cNvPr>
          <p:cNvSpPr>
            <a:spLocks noGrp="1" noChangeArrowheads="1"/>
          </p:cNvSpPr>
          <p:nvPr>
            <p:ph idx="1"/>
          </p:nvPr>
        </p:nvSpPr>
        <p:spPr>
          <a:xfrm>
            <a:off x="381000" y="2159487"/>
            <a:ext cx="9469438" cy="4251325"/>
          </a:xfrm>
        </p:spPr>
        <p:txBody>
          <a:bodyPr>
            <a:normAutofit/>
          </a:bodyPr>
          <a:lstStyle/>
          <a:p>
            <a:pPr>
              <a:defRPr/>
            </a:pPr>
            <a:r>
              <a:rPr lang="lt-LT" altLang="en-US" sz="2200" dirty="0">
                <a:latin typeface="Aptos" panose="020B0004020202020204" pitchFamily="34" charset="0"/>
              </a:rPr>
              <a:t>Perėjimas prie estų kalbos mokymo
Rezultatų skirtumas tarp gimtųjų (estų) ir </a:t>
            </a:r>
            <a:r>
              <a:rPr lang="lt-LT" altLang="en-US" sz="2200" dirty="0" err="1">
                <a:latin typeface="Aptos" panose="020B0004020202020204" pitchFamily="34" charset="0"/>
              </a:rPr>
              <a:t>rusakalbiųmokinių</a:t>
            </a:r>
            <a:r>
              <a:rPr lang="lt-LT" altLang="en-US" sz="2200" dirty="0">
                <a:latin typeface="Aptos" panose="020B0004020202020204" pitchFamily="34" charset="0"/>
              </a:rPr>
              <a:t> / </a:t>
            </a:r>
            <a:br>
              <a:rPr lang="lt-LT" altLang="en-US" sz="2200" dirty="0">
                <a:latin typeface="Aptos" panose="020B0004020202020204" pitchFamily="34" charset="0"/>
              </a:rPr>
            </a:br>
            <a:r>
              <a:rPr lang="lt-LT" altLang="en-US" sz="2200" dirty="0">
                <a:latin typeface="Aptos" panose="020B0004020202020204" pitchFamily="34" charset="0"/>
              </a:rPr>
              <a:t>suaugusiųjų
Daug mokytojų (30 proc., palyginti su 19 proc. EBPO) patiria stresą
Mokytojai teigia, kad yra pavargę  nuo  nuolatinių pokyčių ir reformų 
Mokytojų trūkumas 
45 proc. mokytojų nori palikti profesiją per ateinančius 5 metus</a:t>
            </a:r>
            <a:br>
              <a:rPr lang="lt-LT" altLang="en-US" sz="2200" dirty="0">
                <a:latin typeface="Aptos" panose="020B0004020202020204" pitchFamily="34" charset="0"/>
              </a:rPr>
            </a:br>
            <a:r>
              <a:rPr lang="et-EE" sz="1400" dirty="0">
                <a:latin typeface="Aptos" panose="020B0004020202020204" pitchFamily="34" charset="0"/>
              </a:rPr>
              <a:t>(</a:t>
            </a:r>
            <a:r>
              <a:rPr lang="en-US" sz="1400" i="1" dirty="0">
                <a:latin typeface="Aptos" panose="020B0004020202020204" pitchFamily="34" charset="0"/>
              </a:rPr>
              <a:t>TALIS</a:t>
            </a:r>
            <a:r>
              <a:rPr lang="et-EE" sz="1400" i="1" dirty="0">
                <a:latin typeface="Aptos" panose="020B0004020202020204" pitchFamily="34" charset="0"/>
              </a:rPr>
              <a:t>, </a:t>
            </a:r>
            <a:r>
              <a:rPr lang="en-US" sz="1400" i="1" dirty="0">
                <a:latin typeface="Aptos" panose="020B0004020202020204" pitchFamily="34" charset="0"/>
              </a:rPr>
              <a:t>The Teaching and Learning International Survey</a:t>
            </a:r>
            <a:r>
              <a:rPr lang="et-EE" sz="1400" i="1" dirty="0">
                <a:latin typeface="Aptos" panose="020B0004020202020204" pitchFamily="34" charset="0"/>
              </a:rPr>
              <a:t>, 2025)</a:t>
            </a:r>
          </a:p>
        </p:txBody>
      </p:sp>
      <p:pic>
        <p:nvPicPr>
          <p:cNvPr id="17412" name="Picture 2">
            <a:extLst>
              <a:ext uri="{FF2B5EF4-FFF2-40B4-BE49-F238E27FC236}">
                <a16:creationId xmlns:a16="http://schemas.microsoft.com/office/drawing/2014/main" id="{310E3B0F-1E62-2CB0-FDF6-117CEB816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5763" y="2338388"/>
            <a:ext cx="2744003"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C37B7EE-6971-D564-A38B-2EC957BC52E1}"/>
              </a:ext>
            </a:extLst>
          </p:cNvPr>
          <p:cNvSpPr txBox="1"/>
          <p:nvPr/>
        </p:nvSpPr>
        <p:spPr>
          <a:xfrm>
            <a:off x="1047750" y="6134100"/>
            <a:ext cx="6896100" cy="369332"/>
          </a:xfrm>
          <a:prstGeom prst="rect">
            <a:avLst/>
          </a:prstGeom>
          <a:noFill/>
        </p:spPr>
        <p:txBody>
          <a:bodyPr wrap="square" rtlCol="0">
            <a:spAutoFit/>
          </a:bodyPr>
          <a:lstStyle/>
          <a:p>
            <a:r>
              <a:rPr lang="en-LT" dirty="0"/>
              <a:t>Trasberg, 2025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2" name="Picture 1" descr="A white sheet with black text&#10;&#10;AI-generated content may be incorrect.">
            <a:extLst>
              <a:ext uri="{FF2B5EF4-FFF2-40B4-BE49-F238E27FC236}">
                <a16:creationId xmlns:a16="http://schemas.microsoft.com/office/drawing/2014/main" id="{1B9A75AD-1C1E-8E00-D677-340EBEA77873}"/>
              </a:ext>
            </a:extLst>
          </p:cNvPr>
          <p:cNvPicPr>
            <a:picLocks noChangeAspect="1"/>
          </p:cNvPicPr>
          <p:nvPr/>
        </p:nvPicPr>
        <p:blipFill>
          <a:blip r:embed="rId2"/>
          <a:stretch>
            <a:fillRect/>
          </a:stretch>
        </p:blipFill>
        <p:spPr>
          <a:xfrm>
            <a:off x="0" y="-53320"/>
            <a:ext cx="7239000" cy="6972786"/>
          </a:xfrm>
          <a:prstGeom prst="rect">
            <a:avLst/>
          </a:prstGeom>
        </p:spPr>
      </p:pic>
      <p:graphicFrame>
        <p:nvGraphicFramePr>
          <p:cNvPr id="5" name="TextBox 2">
            <a:extLst>
              <a:ext uri="{FF2B5EF4-FFF2-40B4-BE49-F238E27FC236}">
                <a16:creationId xmlns:a16="http://schemas.microsoft.com/office/drawing/2014/main" id="{8CD4C188-9D61-1210-E9B4-BE9011972811}"/>
              </a:ext>
            </a:extLst>
          </p:cNvPr>
          <p:cNvGraphicFramePr/>
          <p:nvPr>
            <p:extLst>
              <p:ext uri="{D42A27DB-BD31-4B8C-83A1-F6EECF244321}">
                <p14:modId xmlns:p14="http://schemas.microsoft.com/office/powerpoint/2010/main" val="1759701214"/>
              </p:ext>
            </p:extLst>
          </p:nvPr>
        </p:nvGraphicFramePr>
        <p:xfrm>
          <a:off x="7906043" y="407963"/>
          <a:ext cx="4051495"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1727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A61B-9BE3-F043-EB03-D6B2760BFE0A}"/>
              </a:ext>
            </a:extLst>
          </p:cNvPr>
          <p:cNvSpPr>
            <a:spLocks noGrp="1"/>
          </p:cNvSpPr>
          <p:nvPr>
            <p:ph type="title"/>
          </p:nvPr>
        </p:nvSpPr>
        <p:spPr/>
        <p:txBody>
          <a:bodyPr/>
          <a:lstStyle/>
          <a:p>
            <a:r>
              <a:rPr lang="en-LT" dirty="0"/>
              <a:t>Edukacijos proveržio projektai</a:t>
            </a:r>
          </a:p>
        </p:txBody>
      </p:sp>
      <p:sp>
        <p:nvSpPr>
          <p:cNvPr id="3" name="Text Placeholder 2">
            <a:extLst>
              <a:ext uri="{FF2B5EF4-FFF2-40B4-BE49-F238E27FC236}">
                <a16:creationId xmlns:a16="http://schemas.microsoft.com/office/drawing/2014/main" id="{2626C424-1FC6-CF45-12D5-C2261A1A1DE7}"/>
              </a:ext>
            </a:extLst>
          </p:cNvPr>
          <p:cNvSpPr>
            <a:spLocks noGrp="1"/>
          </p:cNvSpPr>
          <p:nvPr>
            <p:ph type="body" idx="1"/>
          </p:nvPr>
        </p:nvSpPr>
        <p:spPr/>
        <p:txBody>
          <a:bodyPr/>
          <a:lstStyle/>
          <a:p>
            <a:endParaRPr lang="en-LT"/>
          </a:p>
        </p:txBody>
      </p:sp>
    </p:spTree>
    <p:extLst>
      <p:ext uri="{BB962C8B-B14F-4D97-AF65-F5344CB8AC3E}">
        <p14:creationId xmlns:p14="http://schemas.microsoft.com/office/powerpoint/2010/main" val="3968187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70AA-781B-A256-4715-239E2C6DE696}"/>
              </a:ext>
            </a:extLst>
          </p:cNvPr>
          <p:cNvPicPr>
            <a:picLocks noChangeAspect="1"/>
          </p:cNvPicPr>
          <p:nvPr/>
        </p:nvPicPr>
        <p:blipFill>
          <a:blip r:embed="rId2"/>
          <a:stretch>
            <a:fillRect/>
          </a:stretch>
        </p:blipFill>
        <p:spPr>
          <a:xfrm>
            <a:off x="89800" y="762000"/>
            <a:ext cx="11966875" cy="5600700"/>
          </a:xfrm>
          <a:prstGeom prst="rect">
            <a:avLst/>
          </a:prstGeom>
        </p:spPr>
      </p:pic>
    </p:spTree>
    <p:extLst>
      <p:ext uri="{BB962C8B-B14F-4D97-AF65-F5344CB8AC3E}">
        <p14:creationId xmlns:p14="http://schemas.microsoft.com/office/powerpoint/2010/main" val="2967949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0E311-9525-2876-77C3-F8AC0EB71A70}"/>
              </a:ext>
            </a:extLst>
          </p:cNvPr>
          <p:cNvSpPr>
            <a:spLocks noGrp="1"/>
          </p:cNvSpPr>
          <p:nvPr>
            <p:ph type="title"/>
          </p:nvPr>
        </p:nvSpPr>
        <p:spPr/>
        <p:txBody>
          <a:bodyPr/>
          <a:lstStyle/>
          <a:p>
            <a:pPr algn="ctr"/>
            <a:r>
              <a:rPr lang="en-LT" dirty="0">
                <a:latin typeface="Aptos" panose="020B0004020202020204" pitchFamily="34" charset="0"/>
              </a:rPr>
              <a:t>Europos tyrėjų asociacijos metinės konferencijos (ECER) atgarsiai </a:t>
            </a:r>
          </a:p>
        </p:txBody>
      </p:sp>
      <p:sp>
        <p:nvSpPr>
          <p:cNvPr id="3" name="Text Placeholder 2">
            <a:extLst>
              <a:ext uri="{FF2B5EF4-FFF2-40B4-BE49-F238E27FC236}">
                <a16:creationId xmlns:a16="http://schemas.microsoft.com/office/drawing/2014/main" id="{F8CC4873-73C3-CCF7-AF19-EFF1FB128632}"/>
              </a:ext>
            </a:extLst>
          </p:cNvPr>
          <p:cNvSpPr>
            <a:spLocks noGrp="1"/>
          </p:cNvSpPr>
          <p:nvPr>
            <p:ph type="body" idx="1"/>
          </p:nvPr>
        </p:nvSpPr>
        <p:spPr/>
        <p:txBody>
          <a:bodyPr/>
          <a:lstStyle/>
          <a:p>
            <a:r>
              <a:rPr lang="en-LT" sz="2400" dirty="0">
                <a:latin typeface="Aptos" panose="020B0004020202020204" pitchFamily="34" charset="0"/>
              </a:rPr>
              <a:t>2025 m. Belgradas</a:t>
            </a:r>
          </a:p>
        </p:txBody>
      </p:sp>
    </p:spTree>
    <p:extLst>
      <p:ext uri="{BB962C8B-B14F-4D97-AF65-F5344CB8AC3E}">
        <p14:creationId xmlns:p14="http://schemas.microsoft.com/office/powerpoint/2010/main" val="142615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gn on a window&#10;&#10;AI-generated content may be incorrect.">
            <a:extLst>
              <a:ext uri="{FF2B5EF4-FFF2-40B4-BE49-F238E27FC236}">
                <a16:creationId xmlns:a16="http://schemas.microsoft.com/office/drawing/2014/main" id="{AFC09DBE-E91F-2D33-9F90-25F976CD4C7F}"/>
              </a:ext>
            </a:extLst>
          </p:cNvPr>
          <p:cNvPicPr>
            <a:picLocks noChangeAspect="1"/>
          </p:cNvPicPr>
          <p:nvPr/>
        </p:nvPicPr>
        <p:blipFill>
          <a:blip r:embed="rId2"/>
          <a:stretch>
            <a:fillRect/>
          </a:stretch>
        </p:blipFill>
        <p:spPr>
          <a:xfrm>
            <a:off x="641180" y="1032248"/>
            <a:ext cx="6410084" cy="4807563"/>
          </a:xfrm>
          <a:prstGeom prst="rect">
            <a:avLst/>
          </a:prstGeom>
        </p:spPr>
      </p:pic>
      <p:sp>
        <p:nvSpPr>
          <p:cNvPr id="16" name="Rectangle 1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many windows&#10;&#10;AI-generated content may be incorrect.">
            <a:extLst>
              <a:ext uri="{FF2B5EF4-FFF2-40B4-BE49-F238E27FC236}">
                <a16:creationId xmlns:a16="http://schemas.microsoft.com/office/drawing/2014/main" id="{3B23B3D9-8114-5682-5695-F0217195AB41}"/>
              </a:ext>
            </a:extLst>
          </p:cNvPr>
          <p:cNvPicPr>
            <a:picLocks noChangeAspect="1"/>
          </p:cNvPicPr>
          <p:nvPr/>
        </p:nvPicPr>
        <p:blipFill>
          <a:blip r:embed="rId3"/>
          <a:stretch>
            <a:fillRect/>
          </a:stretch>
        </p:blipFill>
        <p:spPr>
          <a:xfrm>
            <a:off x="7972910" y="643467"/>
            <a:ext cx="3300870" cy="2475653"/>
          </a:xfrm>
          <a:prstGeom prst="rect">
            <a:avLst/>
          </a:prstGeom>
        </p:spPr>
      </p:pic>
      <p:sp>
        <p:nvSpPr>
          <p:cNvPr id="18" name="Rectangle 1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uilding with signs on the window&#10;&#10;AI-generated content may be incorrect.">
            <a:extLst>
              <a:ext uri="{FF2B5EF4-FFF2-40B4-BE49-F238E27FC236}">
                <a16:creationId xmlns:a16="http://schemas.microsoft.com/office/drawing/2014/main" id="{38AF724A-B784-63B9-CB64-76F17CD091C3}"/>
              </a:ext>
            </a:extLst>
          </p:cNvPr>
          <p:cNvPicPr>
            <a:picLocks noChangeAspect="1"/>
          </p:cNvPicPr>
          <p:nvPr/>
        </p:nvPicPr>
        <p:blipFill>
          <a:blip r:embed="rId4"/>
          <a:stretch>
            <a:fillRect/>
          </a:stretch>
        </p:blipFill>
        <p:spPr>
          <a:xfrm>
            <a:off x="7975591" y="3748194"/>
            <a:ext cx="3295508" cy="2471631"/>
          </a:xfrm>
          <a:prstGeom prst="rect">
            <a:avLst/>
          </a:prstGeom>
        </p:spPr>
      </p:pic>
    </p:spTree>
    <p:extLst>
      <p:ext uri="{BB962C8B-B14F-4D97-AF65-F5344CB8AC3E}">
        <p14:creationId xmlns:p14="http://schemas.microsoft.com/office/powerpoint/2010/main" val="327914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F785-589B-A03B-3703-2CFE430C5A15}"/>
              </a:ext>
            </a:extLst>
          </p:cNvPr>
          <p:cNvSpPr>
            <a:spLocks noGrp="1"/>
          </p:cNvSpPr>
          <p:nvPr>
            <p:ph type="title"/>
          </p:nvPr>
        </p:nvSpPr>
        <p:spPr/>
        <p:txBody>
          <a:bodyPr/>
          <a:lstStyle/>
          <a:p>
            <a:r>
              <a:rPr lang="en-LT" dirty="0"/>
              <a:t>Mokytojų trūkumo problematika Europoje </a:t>
            </a:r>
          </a:p>
        </p:txBody>
      </p:sp>
      <p:sp>
        <p:nvSpPr>
          <p:cNvPr id="3" name="Text Placeholder 2">
            <a:extLst>
              <a:ext uri="{FF2B5EF4-FFF2-40B4-BE49-F238E27FC236}">
                <a16:creationId xmlns:a16="http://schemas.microsoft.com/office/drawing/2014/main" id="{D251DAB2-3F18-B5D8-5800-11A9B0D1A8CC}"/>
              </a:ext>
            </a:extLst>
          </p:cNvPr>
          <p:cNvSpPr>
            <a:spLocks noGrp="1"/>
          </p:cNvSpPr>
          <p:nvPr>
            <p:ph type="body" idx="1"/>
          </p:nvPr>
        </p:nvSpPr>
        <p:spPr/>
        <p:txBody>
          <a:bodyPr/>
          <a:lstStyle/>
          <a:p>
            <a:endParaRPr lang="en-LT"/>
          </a:p>
        </p:txBody>
      </p:sp>
    </p:spTree>
    <p:extLst>
      <p:ext uri="{BB962C8B-B14F-4D97-AF65-F5344CB8AC3E}">
        <p14:creationId xmlns:p14="http://schemas.microsoft.com/office/powerpoint/2010/main" val="1352690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
        <p:nvSpPr>
          <p:cNvPr id="2" name="Title 1">
            <a:extLst>
              <a:ext uri="{FF2B5EF4-FFF2-40B4-BE49-F238E27FC236}">
                <a16:creationId xmlns:a16="http://schemas.microsoft.com/office/drawing/2014/main" id="{37BB14E8-EBD6-2BAF-1ED4-D3BC87B74EA8}"/>
              </a:ext>
            </a:extLst>
          </p:cNvPr>
          <p:cNvSpPr>
            <a:spLocks noGrp="1"/>
          </p:cNvSpPr>
          <p:nvPr>
            <p:ph type="title"/>
          </p:nvPr>
        </p:nvSpPr>
        <p:spPr>
          <a:xfrm>
            <a:off x="451515" y="1734857"/>
            <a:ext cx="3765483" cy="3388287"/>
          </a:xfrm>
          <a:solidFill>
            <a:schemeClr val="tx1">
              <a:lumMod val="50000"/>
            </a:schemeClr>
          </a:solidFill>
        </p:spPr>
        <p:txBody>
          <a:bodyPr anchor="ctr">
            <a:normAutofit/>
          </a:bodyPr>
          <a:lstStyle/>
          <a:p>
            <a:pPr>
              <a:lnSpc>
                <a:spcPct val="90000"/>
              </a:lnSpc>
            </a:pPr>
            <a:r>
              <a:rPr lang="en-LT" dirty="0">
                <a:latin typeface="Aptos" panose="020B0004020202020204" pitchFamily="34" charset="0"/>
              </a:rPr>
              <a:t>Mokytojų trūkumas – nenuoseklių švietimo reformų pasekmė </a:t>
            </a:r>
          </a:p>
        </p:txBody>
      </p:sp>
      <p:sp>
        <p:nvSpPr>
          <p:cNvPr id="3" name="Content Placeholder 2">
            <a:extLst>
              <a:ext uri="{FF2B5EF4-FFF2-40B4-BE49-F238E27FC236}">
                <a16:creationId xmlns:a16="http://schemas.microsoft.com/office/drawing/2014/main" id="{E7AF4402-1F62-0D10-82AC-5224D41B7FA5}"/>
              </a:ext>
            </a:extLst>
          </p:cNvPr>
          <p:cNvSpPr>
            <a:spLocks noGrp="1"/>
          </p:cNvSpPr>
          <p:nvPr>
            <p:ph idx="1"/>
          </p:nvPr>
        </p:nvSpPr>
        <p:spPr>
          <a:xfrm>
            <a:off x="5448300" y="482600"/>
            <a:ext cx="6134100" cy="6184900"/>
          </a:xfrm>
          <a:effectLst/>
        </p:spPr>
        <p:txBody>
          <a:bodyPr>
            <a:normAutofit/>
          </a:bodyPr>
          <a:lstStyle/>
          <a:p>
            <a:pPr marL="0" indent="0">
              <a:lnSpc>
                <a:spcPct val="90000"/>
              </a:lnSpc>
              <a:buNone/>
            </a:pPr>
            <a:r>
              <a:rPr lang="en-GB" sz="2800" dirty="0" err="1">
                <a:latin typeface="Aptos" panose="020B0004020202020204" pitchFamily="34" charset="0"/>
              </a:rPr>
              <a:t>Švietimo</a:t>
            </a:r>
            <a:r>
              <a:rPr lang="en-GB" sz="2800" dirty="0">
                <a:latin typeface="Aptos" panose="020B0004020202020204" pitchFamily="34" charset="0"/>
              </a:rPr>
              <a:t> </a:t>
            </a:r>
            <a:r>
              <a:rPr lang="en-GB" sz="2800" dirty="0" err="1">
                <a:latin typeface="Aptos" panose="020B0004020202020204" pitchFamily="34" charset="0"/>
              </a:rPr>
              <a:t>reformos</a:t>
            </a:r>
            <a:r>
              <a:rPr lang="en-GB" sz="2800" dirty="0">
                <a:latin typeface="Aptos" panose="020B0004020202020204" pitchFamily="34" charset="0"/>
              </a:rPr>
              <a:t>: </a:t>
            </a:r>
            <a:br>
              <a:rPr lang="en-GB" sz="1700" dirty="0">
                <a:latin typeface="Aptos" panose="020B0004020202020204" pitchFamily="34" charset="0"/>
              </a:rPr>
            </a:br>
            <a:br>
              <a:rPr lang="en-GB" sz="1700" dirty="0">
                <a:latin typeface="Aptos" panose="020B0004020202020204" pitchFamily="34" charset="0"/>
              </a:rPr>
            </a:br>
            <a:endParaRPr lang="en-GB" sz="1700" dirty="0">
              <a:latin typeface="Aptos" panose="020B0004020202020204" pitchFamily="34" charset="0"/>
            </a:endParaRPr>
          </a:p>
          <a:p>
            <a:pPr>
              <a:lnSpc>
                <a:spcPct val="90000"/>
              </a:lnSpc>
            </a:pPr>
            <a:r>
              <a:rPr lang="lt-LT" sz="2000" dirty="0">
                <a:latin typeface="Aptos" panose="020B0004020202020204" pitchFamily="34" charset="0"/>
              </a:rPr>
              <a:t>padidina mokytojų  paklausą (pvz. mokyklinio amžiaus ankstinimas, naujų mokomųjų dalykų įvedimas) </a:t>
            </a:r>
          </a:p>
          <a:p>
            <a:pPr>
              <a:lnSpc>
                <a:spcPct val="90000"/>
              </a:lnSpc>
            </a:pPr>
            <a:r>
              <a:rPr lang="lt-LT" sz="2000" dirty="0">
                <a:latin typeface="Aptos" panose="020B0004020202020204" pitchFamily="34" charset="0"/>
              </a:rPr>
              <a:t>sutrikdo pasiūlą (pvz. mokytojų rengimo pertvarka) </a:t>
            </a:r>
          </a:p>
          <a:p>
            <a:pPr>
              <a:lnSpc>
                <a:spcPct val="90000"/>
              </a:lnSpc>
            </a:pPr>
            <a:r>
              <a:rPr lang="lt-LT" sz="2000" dirty="0">
                <a:latin typeface="Aptos" panose="020B0004020202020204" pitchFamily="34" charset="0"/>
              </a:rPr>
              <a:t>pablogina darbo sąlygas, padidina darbo krūvį (ugdymo turinio , vertinimo reformos) </a:t>
            </a:r>
          </a:p>
          <a:p>
            <a:pPr>
              <a:lnSpc>
                <a:spcPct val="90000"/>
              </a:lnSpc>
            </a:pPr>
            <a:r>
              <a:rPr lang="lt-LT" sz="2000" dirty="0">
                <a:latin typeface="Aptos" panose="020B0004020202020204" pitchFamily="34" charset="0"/>
              </a:rPr>
              <a:t>Reformos dažniau reaktyvios nei </a:t>
            </a:r>
            <a:r>
              <a:rPr lang="lt-LT" sz="2000" dirty="0" err="1">
                <a:latin typeface="Aptos" panose="020B0004020202020204" pitchFamily="34" charset="0"/>
              </a:rPr>
              <a:t>proaktyvios</a:t>
            </a:r>
            <a:r>
              <a:rPr lang="lt-LT" sz="2000" dirty="0">
                <a:latin typeface="Aptos" panose="020B0004020202020204" pitchFamily="34" charset="0"/>
              </a:rPr>
              <a:t>, trumpalaikių problemų sprendimas</a:t>
            </a:r>
          </a:p>
          <a:p>
            <a:pPr>
              <a:lnSpc>
                <a:spcPct val="90000"/>
              </a:lnSpc>
            </a:pPr>
            <a:r>
              <a:rPr lang="lt-LT" sz="2000" dirty="0">
                <a:latin typeface="Aptos" panose="020B0004020202020204" pitchFamily="34" charset="0"/>
              </a:rPr>
              <a:t>Stokojama ilgalaikės strategijos, gilių diskusijų nacionaliniu mastu</a:t>
            </a:r>
          </a:p>
          <a:p>
            <a:pPr>
              <a:lnSpc>
                <a:spcPct val="90000"/>
              </a:lnSpc>
            </a:pPr>
            <a:r>
              <a:rPr lang="lt-LT" sz="2000" dirty="0">
                <a:latin typeface="Aptos" panose="020B0004020202020204" pitchFamily="34" charset="0"/>
              </a:rPr>
              <a:t>Reformos keičia vienos kitas, stokojama jų poveikio vertinimo.  </a:t>
            </a:r>
            <a:br>
              <a:rPr lang="lt-LT" sz="2000" dirty="0">
                <a:latin typeface="Aptos" panose="020B0004020202020204" pitchFamily="34" charset="0"/>
              </a:rPr>
            </a:br>
            <a:endParaRPr lang="en-LT" sz="2000" dirty="0">
              <a:latin typeface="Aptos" panose="020B0004020202020204" pitchFamily="34" charset="0"/>
            </a:endParaRPr>
          </a:p>
        </p:txBody>
      </p:sp>
      <p:sp>
        <p:nvSpPr>
          <p:cNvPr id="4" name="TextBox 3">
            <a:extLst>
              <a:ext uri="{FF2B5EF4-FFF2-40B4-BE49-F238E27FC236}">
                <a16:creationId xmlns:a16="http://schemas.microsoft.com/office/drawing/2014/main" id="{8387907F-96D6-38A5-4629-27FE3D8F1B9D}"/>
              </a:ext>
            </a:extLst>
          </p:cNvPr>
          <p:cNvSpPr txBox="1"/>
          <p:nvPr/>
        </p:nvSpPr>
        <p:spPr>
          <a:xfrm>
            <a:off x="4762500" y="6375400"/>
            <a:ext cx="5727700" cy="369332"/>
          </a:xfrm>
          <a:prstGeom prst="rect">
            <a:avLst/>
          </a:prstGeom>
          <a:noFill/>
        </p:spPr>
        <p:txBody>
          <a:bodyPr wrap="square" rtlCol="0">
            <a:spAutoFit/>
          </a:bodyPr>
          <a:lstStyle/>
          <a:p>
            <a:r>
              <a:rPr lang="en-LT" dirty="0"/>
              <a:t>(Švedijos, Austrijos, Italijos tyrėjų įžvalgos) </a:t>
            </a:r>
          </a:p>
        </p:txBody>
      </p:sp>
    </p:spTree>
    <p:extLst>
      <p:ext uri="{BB962C8B-B14F-4D97-AF65-F5344CB8AC3E}">
        <p14:creationId xmlns:p14="http://schemas.microsoft.com/office/powerpoint/2010/main" val="3571076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71670-A6DF-14DE-B0C5-5D4680134D74}"/>
              </a:ext>
            </a:extLst>
          </p:cNvPr>
          <p:cNvPicPr>
            <a:picLocks noChangeAspect="1"/>
          </p:cNvPicPr>
          <p:nvPr/>
        </p:nvPicPr>
        <p:blipFill>
          <a:blip r:embed="rId2"/>
          <a:stretch>
            <a:fillRect/>
          </a:stretch>
        </p:blipFill>
        <p:spPr>
          <a:xfrm>
            <a:off x="419589" y="635000"/>
            <a:ext cx="5194300" cy="5194300"/>
          </a:xfrm>
          <a:prstGeom prst="rect">
            <a:avLst/>
          </a:prstGeom>
        </p:spPr>
      </p:pic>
      <p:pic>
        <p:nvPicPr>
          <p:cNvPr id="3" name="Picture 2">
            <a:extLst>
              <a:ext uri="{FF2B5EF4-FFF2-40B4-BE49-F238E27FC236}">
                <a16:creationId xmlns:a16="http://schemas.microsoft.com/office/drawing/2014/main" id="{54072C21-8455-AFBE-297A-49980D5A660D}"/>
              </a:ext>
            </a:extLst>
          </p:cNvPr>
          <p:cNvPicPr>
            <a:picLocks noChangeAspect="1"/>
          </p:cNvPicPr>
          <p:nvPr/>
        </p:nvPicPr>
        <p:blipFill>
          <a:blip r:embed="rId3"/>
          <a:stretch>
            <a:fillRect/>
          </a:stretch>
        </p:blipFill>
        <p:spPr>
          <a:xfrm>
            <a:off x="6743700" y="635000"/>
            <a:ext cx="5448300" cy="5448300"/>
          </a:xfrm>
          <a:prstGeom prst="rect">
            <a:avLst/>
          </a:prstGeom>
        </p:spPr>
      </p:pic>
      <p:sp>
        <p:nvSpPr>
          <p:cNvPr id="4" name="TextBox 3">
            <a:extLst>
              <a:ext uri="{FF2B5EF4-FFF2-40B4-BE49-F238E27FC236}">
                <a16:creationId xmlns:a16="http://schemas.microsoft.com/office/drawing/2014/main" id="{E0C86971-95CD-7C8B-6E92-E7108886D995}"/>
              </a:ext>
            </a:extLst>
          </p:cNvPr>
          <p:cNvSpPr txBox="1"/>
          <p:nvPr/>
        </p:nvSpPr>
        <p:spPr>
          <a:xfrm>
            <a:off x="2006600" y="6223000"/>
            <a:ext cx="8216900" cy="369332"/>
          </a:xfrm>
          <a:prstGeom prst="rect">
            <a:avLst/>
          </a:prstGeom>
          <a:noFill/>
        </p:spPr>
        <p:txBody>
          <a:bodyPr wrap="square" rtlCol="0">
            <a:spAutoFit/>
          </a:bodyPr>
          <a:lstStyle/>
          <a:p>
            <a:r>
              <a:rPr lang="en-LT" b="1" dirty="0"/>
              <a:t>DI kuriami avatarai mokytojų rengimui ir profesiniam tobulėjimui </a:t>
            </a:r>
          </a:p>
        </p:txBody>
      </p:sp>
    </p:spTree>
    <p:extLst>
      <p:ext uri="{BB962C8B-B14F-4D97-AF65-F5344CB8AC3E}">
        <p14:creationId xmlns:p14="http://schemas.microsoft.com/office/powerpoint/2010/main" val="426022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D45553-91A4-480A-9577-0E0FC0D91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3">
            <a:extLst>
              <a:ext uri="{FF2B5EF4-FFF2-40B4-BE49-F238E27FC236}">
                <a16:creationId xmlns:a16="http://schemas.microsoft.com/office/drawing/2014/main" id="{D240F8A8-FEA1-42C2-B259-27A935127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D961E5F-F824-0124-427E-30D0F7143E1C}"/>
              </a:ext>
            </a:extLst>
          </p:cNvPr>
          <p:cNvSpPr>
            <a:spLocks noGrp="1"/>
          </p:cNvSpPr>
          <p:nvPr>
            <p:ph type="title"/>
          </p:nvPr>
        </p:nvSpPr>
        <p:spPr>
          <a:xfrm>
            <a:off x="556591" y="1741714"/>
            <a:ext cx="3518452" cy="4117749"/>
          </a:xfrm>
        </p:spPr>
        <p:txBody>
          <a:bodyPr vert="horz" lIns="91440" tIns="45720" rIns="91440" bIns="45720" rtlCol="0" anchor="t">
            <a:normAutofit/>
          </a:bodyPr>
          <a:lstStyle/>
          <a:p>
            <a:r>
              <a:rPr lang="en-US" dirty="0" err="1">
                <a:latin typeface="Aptos" panose="020B0004020202020204" pitchFamily="34" charset="0"/>
              </a:rPr>
              <a:t>Apie</a:t>
            </a:r>
            <a:r>
              <a:rPr lang="en-US" dirty="0">
                <a:latin typeface="Aptos" panose="020B0004020202020204" pitchFamily="34" charset="0"/>
              </a:rPr>
              <a:t> </a:t>
            </a:r>
            <a:r>
              <a:rPr lang="en-US" dirty="0" err="1">
                <a:latin typeface="Aptos" panose="020B0004020202020204" pitchFamily="34" charset="0"/>
              </a:rPr>
              <a:t>ką</a:t>
            </a:r>
            <a:r>
              <a:rPr lang="en-US" dirty="0">
                <a:latin typeface="Aptos" panose="020B0004020202020204" pitchFamily="34" charset="0"/>
              </a:rPr>
              <a:t> </a:t>
            </a:r>
            <a:r>
              <a:rPr lang="en-US" dirty="0" err="1">
                <a:latin typeface="Aptos" panose="020B0004020202020204" pitchFamily="34" charset="0"/>
              </a:rPr>
              <a:t>kalbėsiu</a:t>
            </a:r>
            <a:endParaRPr lang="en-US" dirty="0">
              <a:latin typeface="Aptos" panose="020B0004020202020204" pitchFamily="34" charset="0"/>
            </a:endParaRPr>
          </a:p>
        </p:txBody>
      </p:sp>
      <p:graphicFrame>
        <p:nvGraphicFramePr>
          <p:cNvPr id="5" name="Content Placeholder 4">
            <a:extLst>
              <a:ext uri="{FF2B5EF4-FFF2-40B4-BE49-F238E27FC236}">
                <a16:creationId xmlns:a16="http://schemas.microsoft.com/office/drawing/2014/main" id="{44C98EB2-70FB-3D90-7150-CFF3C870F6EF}"/>
              </a:ext>
            </a:extLst>
          </p:cNvPr>
          <p:cNvGraphicFramePr>
            <a:graphicFrameLocks noGrp="1"/>
          </p:cNvGraphicFramePr>
          <p:nvPr>
            <p:ph idx="1"/>
            <p:extLst>
              <p:ext uri="{D42A27DB-BD31-4B8C-83A1-F6EECF244321}">
                <p14:modId xmlns:p14="http://schemas.microsoft.com/office/powerpoint/2010/main" val="3584263245"/>
              </p:ext>
              <p:ext uri="{E7BDC344-281C-4309-B0C6-D0EE65EED2A8}">
                <p202:designPr xmlns:p202="http://schemas.microsoft.com/office/powerpoint/2020/02/main">
                  <p202:designTagLst>
                    <p202:designTag name="ARCH:1:CLS" val="StackedSequentialRowTable"/>
                  </p202:designTagLst>
                </p202:designPr>
              </p:ext>
            </p:extLst>
          </p:nvPr>
        </p:nvGraphicFramePr>
        <p:xfrm>
          <a:off x="5189023" y="787400"/>
          <a:ext cx="6710877" cy="5702301"/>
        </p:xfrm>
        <a:graphic>
          <a:graphicData uri="http://schemas.openxmlformats.org/drawingml/2006/table">
            <a:tbl>
              <a:tblPr bandRow="1">
                <a:noFill/>
                <a:tableStyleId>{5C22544A-7EE6-4342-B048-85BDC9FD1C3A}</a:tableStyleId>
              </a:tblPr>
              <a:tblGrid>
                <a:gridCol w="1019939">
                  <a:extLst>
                    <a:ext uri="{9D8B030D-6E8A-4147-A177-3AD203B41FA5}">
                      <a16:colId xmlns:a16="http://schemas.microsoft.com/office/drawing/2014/main" val="2494668023"/>
                    </a:ext>
                  </a:extLst>
                </a:gridCol>
                <a:gridCol w="5690938">
                  <a:extLst>
                    <a:ext uri="{9D8B030D-6E8A-4147-A177-3AD203B41FA5}">
                      <a16:colId xmlns:a16="http://schemas.microsoft.com/office/drawing/2014/main" val="396494772"/>
                    </a:ext>
                  </a:extLst>
                </a:gridCol>
              </a:tblGrid>
              <a:tr h="1082642">
                <a:tc>
                  <a:txBody>
                    <a:bodyPr/>
                    <a:lstStyle/>
                    <a:p>
                      <a:pPr>
                        <a:buNone/>
                      </a:pPr>
                      <a:r>
                        <a:rPr lang="en-LT" sz="3200" b="1" cap="none" spc="0">
                          <a:solidFill>
                            <a:schemeClr val="accent1"/>
                          </a:solidFill>
                        </a:rPr>
                        <a:t>01</a:t>
                      </a:r>
                    </a:p>
                  </a:txBody>
                  <a:tcPr marL="135828" marR="135828" marT="135828" marB="135828"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en-GB" sz="2400" b="0" cap="none" spc="0" dirty="0" err="1">
                          <a:solidFill>
                            <a:schemeClr val="tx1"/>
                          </a:solidFill>
                          <a:latin typeface="Aptos" panose="020B0004020202020204" pitchFamily="34" charset="0"/>
                        </a:rPr>
                        <a:t>Svarbūs</a:t>
                      </a:r>
                      <a:r>
                        <a:rPr lang="en-GB" sz="2400" b="0" cap="none" spc="0" dirty="0">
                          <a:solidFill>
                            <a:schemeClr val="tx1"/>
                          </a:solidFill>
                          <a:latin typeface="Aptos" panose="020B0004020202020204" pitchFamily="34" charset="0"/>
                        </a:rPr>
                        <a:t> Lietuvos </a:t>
                      </a:r>
                      <a:r>
                        <a:rPr lang="en-GB" sz="2400" b="0" cap="none" spc="0" dirty="0" err="1">
                          <a:solidFill>
                            <a:schemeClr val="tx1"/>
                          </a:solidFill>
                          <a:latin typeface="Aptos" panose="020B0004020202020204" pitchFamily="34" charset="0"/>
                        </a:rPr>
                        <a:t>tyrėjų</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darbai</a:t>
                      </a:r>
                      <a:r>
                        <a:rPr lang="en-GB" sz="2400" b="0" cap="none" spc="0" dirty="0">
                          <a:solidFill>
                            <a:schemeClr val="tx1"/>
                          </a:solidFill>
                          <a:latin typeface="Aptos" panose="020B0004020202020204" pitchFamily="34" charset="0"/>
                        </a:rPr>
                        <a:t> </a:t>
                      </a:r>
                    </a:p>
                  </a:txBody>
                  <a:tcPr marL="135828" marR="135828" marT="135828" marB="135828"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628261773"/>
                  </a:ext>
                </a:extLst>
              </a:tr>
              <a:tr h="1082642">
                <a:tc>
                  <a:txBody>
                    <a:bodyPr/>
                    <a:lstStyle/>
                    <a:p>
                      <a:pPr>
                        <a:buNone/>
                      </a:pPr>
                      <a:r>
                        <a:rPr lang="en-LT" sz="3200" b="1" cap="none" spc="0">
                          <a:solidFill>
                            <a:schemeClr val="accent1"/>
                          </a:solidFill>
                        </a:rPr>
                        <a:t>02</a:t>
                      </a: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GB" sz="2400" b="0" cap="none" spc="0" dirty="0">
                          <a:solidFill>
                            <a:schemeClr val="tx1"/>
                          </a:solidFill>
                          <a:latin typeface="Aptos" panose="020B0004020202020204" pitchFamily="34" charset="0"/>
                        </a:rPr>
                        <a:t>LETA </a:t>
                      </a:r>
                      <a:r>
                        <a:rPr lang="en-GB" sz="2400" b="0" cap="none" spc="0" dirty="0" err="1">
                          <a:solidFill>
                            <a:schemeClr val="tx1"/>
                          </a:solidFill>
                          <a:latin typeface="Aptos" panose="020B0004020202020204" pitchFamily="34" charset="0"/>
                        </a:rPr>
                        <a:t>metinės</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konferencijos</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atgarsiai</a:t>
                      </a:r>
                      <a:endParaRPr lang="en-GB" sz="2400" b="0" cap="none" spc="0" dirty="0">
                        <a:solidFill>
                          <a:schemeClr val="tx1"/>
                        </a:solidFill>
                        <a:latin typeface="Aptos" panose="020B0004020202020204" pitchFamily="34" charset="0"/>
                      </a:endParaRP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920035103"/>
                  </a:ext>
                </a:extLst>
              </a:tr>
              <a:tr h="1247930">
                <a:tc>
                  <a:txBody>
                    <a:bodyPr/>
                    <a:lstStyle/>
                    <a:p>
                      <a:pPr>
                        <a:buNone/>
                      </a:pPr>
                      <a:r>
                        <a:rPr lang="en-LT" sz="3200" b="1" cap="none" spc="0">
                          <a:solidFill>
                            <a:schemeClr val="accent1"/>
                          </a:solidFill>
                        </a:rPr>
                        <a:t>03</a:t>
                      </a: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GB" sz="2400" b="0" cap="none" spc="0" dirty="0" err="1">
                          <a:solidFill>
                            <a:schemeClr val="tx1"/>
                          </a:solidFill>
                          <a:latin typeface="Aptos" panose="020B0004020202020204" pitchFamily="34" charset="0"/>
                        </a:rPr>
                        <a:t>Edukacijos</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proveržio</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projektai</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pedagogų</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profesinio</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tobulėjimo</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srityje</a:t>
                      </a:r>
                      <a:endParaRPr lang="en-GB" sz="2400" b="0" cap="none" spc="0" dirty="0">
                        <a:solidFill>
                          <a:schemeClr val="tx1"/>
                        </a:solidFill>
                        <a:latin typeface="Aptos" panose="020B0004020202020204" pitchFamily="34" charset="0"/>
                      </a:endParaRP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996444828"/>
                  </a:ext>
                </a:extLst>
              </a:tr>
              <a:tr h="1082642">
                <a:tc>
                  <a:txBody>
                    <a:bodyPr/>
                    <a:lstStyle/>
                    <a:p>
                      <a:pPr>
                        <a:buNone/>
                      </a:pPr>
                      <a:r>
                        <a:rPr lang="en-LT" sz="3200" b="1" cap="none" spc="0">
                          <a:solidFill>
                            <a:schemeClr val="accent1"/>
                          </a:solidFill>
                        </a:rPr>
                        <a:t>04</a:t>
                      </a: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en-GB" sz="2400" b="0" cap="none" spc="0" dirty="0" err="1">
                          <a:solidFill>
                            <a:schemeClr val="tx1"/>
                          </a:solidFill>
                          <a:latin typeface="Aptos" panose="020B0004020202020204" pitchFamily="34" charset="0"/>
                        </a:rPr>
                        <a:t>Dėl</a:t>
                      </a:r>
                      <a:r>
                        <a:rPr lang="en-GB" sz="2400" b="0" cap="none" spc="0" dirty="0">
                          <a:solidFill>
                            <a:schemeClr val="tx1"/>
                          </a:solidFill>
                          <a:latin typeface="Aptos" panose="020B0004020202020204" pitchFamily="34" charset="0"/>
                        </a:rPr>
                        <a:t> ko </a:t>
                      </a:r>
                      <a:r>
                        <a:rPr lang="en-GB" sz="2400" b="0" cap="none" spc="0" dirty="0" err="1">
                          <a:solidFill>
                            <a:schemeClr val="tx1"/>
                          </a:solidFill>
                          <a:latin typeface="Aptos" panose="020B0004020202020204" pitchFamily="34" charset="0"/>
                        </a:rPr>
                        <a:t>trūksta</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mokytojų</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Europoje</a:t>
                      </a:r>
                      <a:r>
                        <a:rPr lang="en-GB" sz="2400" b="0" cap="none" spc="0" dirty="0">
                          <a:solidFill>
                            <a:schemeClr val="tx1"/>
                          </a:solidFill>
                          <a:latin typeface="Aptos" panose="020B0004020202020204" pitchFamily="34" charset="0"/>
                        </a:rPr>
                        <a:t>? </a:t>
                      </a: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314564078"/>
                  </a:ext>
                </a:extLst>
              </a:tr>
              <a:tr h="1206445">
                <a:tc>
                  <a:txBody>
                    <a:bodyPr/>
                    <a:lstStyle/>
                    <a:p>
                      <a:pPr>
                        <a:buNone/>
                      </a:pPr>
                      <a:r>
                        <a:rPr lang="en-LT" sz="3200" b="1" cap="none" spc="0">
                          <a:solidFill>
                            <a:schemeClr val="accent1"/>
                          </a:solidFill>
                        </a:rPr>
                        <a:t>05</a:t>
                      </a: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buNone/>
                      </a:pPr>
                      <a:r>
                        <a:rPr lang="en-GB" sz="2400" b="0" cap="none" spc="0" dirty="0" err="1">
                          <a:solidFill>
                            <a:schemeClr val="tx1"/>
                          </a:solidFill>
                          <a:latin typeface="Aptos" panose="020B0004020202020204" pitchFamily="34" charset="0"/>
                        </a:rPr>
                        <a:t>Dirbtinis</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intelektas</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mokytojų</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profesiniam</a:t>
                      </a:r>
                      <a:r>
                        <a:rPr lang="en-GB" sz="2400" b="0" cap="none" spc="0" dirty="0">
                          <a:solidFill>
                            <a:schemeClr val="tx1"/>
                          </a:solidFill>
                          <a:latin typeface="Aptos" panose="020B0004020202020204" pitchFamily="34" charset="0"/>
                        </a:rPr>
                        <a:t> </a:t>
                      </a:r>
                      <a:r>
                        <a:rPr lang="en-GB" sz="2400" b="0" cap="none" spc="0" dirty="0" err="1">
                          <a:solidFill>
                            <a:schemeClr val="tx1"/>
                          </a:solidFill>
                          <a:latin typeface="Aptos" panose="020B0004020202020204" pitchFamily="34" charset="0"/>
                        </a:rPr>
                        <a:t>tobulėjimui</a:t>
                      </a:r>
                      <a:endParaRPr lang="en-GB" sz="2400" b="0" cap="none" spc="0" dirty="0">
                        <a:solidFill>
                          <a:schemeClr val="tx1"/>
                        </a:solidFill>
                        <a:latin typeface="Aptos" panose="020B0004020202020204" pitchFamily="34" charset="0"/>
                      </a:endParaRPr>
                    </a:p>
                  </a:txBody>
                  <a:tcPr marL="135828" marR="135828" marT="135828" marB="135828"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1051278874"/>
                  </a:ext>
                </a:extLst>
              </a:tr>
            </a:tbl>
          </a:graphicData>
        </a:graphic>
      </p:graphicFrame>
    </p:spTree>
    <p:extLst>
      <p:ext uri="{BB962C8B-B14F-4D97-AF65-F5344CB8AC3E}">
        <p14:creationId xmlns:p14="http://schemas.microsoft.com/office/powerpoint/2010/main" val="27687550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2"/>
          <p:cNvSpPr txBox="1">
            <a:spLocks noGrp="1"/>
          </p:cNvSpPr>
          <p:nvPr>
            <p:ph type="body" idx="1"/>
          </p:nvPr>
        </p:nvSpPr>
        <p:spPr>
          <a:xfrm>
            <a:off x="587400" y="1476934"/>
            <a:ext cx="11095312" cy="3666481"/>
          </a:xfrm>
          <a:prstGeom prst="rect">
            <a:avLst/>
          </a:prstGeom>
        </p:spPr>
        <p:txBody>
          <a:bodyPr spcFirstLastPara="1" vert="horz" wrap="square" lIns="121900" tIns="121900" rIns="121900" bIns="121900" rtlCol="0" anchor="ctr" anchorCtr="0">
            <a:noAutofit/>
          </a:bodyPr>
          <a:lstStyle/>
          <a:p>
            <a:pPr marL="186262" indent="0">
              <a:buNone/>
            </a:pPr>
            <a:r>
              <a:rPr lang="lt-LT" sz="2667" b="1" dirty="0">
                <a:solidFill>
                  <a:schemeClr val="tx2"/>
                </a:solidFill>
              </a:rPr>
              <a:t>Švietimas kaip gelbėjimosi ratas - ne tik tiesiog darbas, bet ir būdas išsaugoti prasmę ir žmogiškumą chaose.
Atsparumas per ryšį - stiprybė kyla iš empatijos, bendro tikslo ir kūrybiškumo, o ne izoliacijos.
Mokymasis kaip taikos kūrimas - Net karo metu švietimas ir moksliniai tyrimai gali padėti pamatus atsigavimui ir susitaikymui.</a:t>
            </a:r>
            <a:endParaRPr lang="en-GB" sz="2667" dirty="0">
              <a:solidFill>
                <a:schemeClr val="tx2"/>
              </a:solidFill>
            </a:endParaRPr>
          </a:p>
        </p:txBody>
      </p:sp>
      <p:sp>
        <p:nvSpPr>
          <p:cNvPr id="464" name="Google Shape;464;p52"/>
          <p:cNvSpPr txBox="1">
            <a:spLocks noGrp="1"/>
          </p:cNvSpPr>
          <p:nvPr>
            <p:ph type="title"/>
          </p:nvPr>
        </p:nvSpPr>
        <p:spPr>
          <a:xfrm>
            <a:off x="960000" y="713333"/>
            <a:ext cx="10272000" cy="763600"/>
          </a:xfrm>
          <a:prstGeom prst="rect">
            <a:avLst/>
          </a:prstGeom>
        </p:spPr>
        <p:txBody>
          <a:bodyPr spcFirstLastPara="1" vert="horz" wrap="square" lIns="121900" tIns="121900" rIns="121900" bIns="121900" rtlCol="0" anchor="ctr" anchorCtr="0">
            <a:noAutofit/>
          </a:bodyPr>
          <a:lstStyle/>
          <a:p>
            <a:pPr algn="ctr"/>
            <a:r>
              <a:rPr lang="en-GB" sz="3733" dirty="0">
                <a:solidFill>
                  <a:schemeClr val="lt2"/>
                </a:solidFill>
              </a:rPr>
              <a:t>Ukrainos </a:t>
            </a:r>
            <a:r>
              <a:rPr lang="en-GB" sz="3733" dirty="0" err="1">
                <a:solidFill>
                  <a:schemeClr val="lt2"/>
                </a:solidFill>
              </a:rPr>
              <a:t>mokytojų</a:t>
            </a:r>
            <a:r>
              <a:rPr lang="en-GB" sz="3733" dirty="0">
                <a:solidFill>
                  <a:schemeClr val="lt2"/>
                </a:solidFill>
              </a:rPr>
              <a:t> </a:t>
            </a:r>
            <a:r>
              <a:rPr lang="en-GB" sz="3733" dirty="0" err="1">
                <a:solidFill>
                  <a:schemeClr val="lt2"/>
                </a:solidFill>
              </a:rPr>
              <a:t>pamokos</a:t>
            </a:r>
            <a:endParaRPr sz="3733" dirty="0">
              <a:solidFill>
                <a:schemeClr val="lt2"/>
              </a:solidFill>
            </a:endParaRPr>
          </a:p>
        </p:txBody>
      </p:sp>
      <p:sp>
        <p:nvSpPr>
          <p:cNvPr id="466" name="Google Shape;466;p52"/>
          <p:cNvSpPr/>
          <p:nvPr/>
        </p:nvSpPr>
        <p:spPr>
          <a:xfrm rot="5400000">
            <a:off x="7853025" y="2630627"/>
            <a:ext cx="314940" cy="778955"/>
          </a:xfrm>
          <a:custGeom>
            <a:avLst/>
            <a:gdLst/>
            <a:ahLst/>
            <a:cxnLst/>
            <a:rect l="l" t="t" r="r" b="b"/>
            <a:pathLst>
              <a:path w="4843" h="11979" extrusionOk="0">
                <a:moveTo>
                  <a:pt x="4703" y="1"/>
                </a:moveTo>
                <a:lnTo>
                  <a:pt x="3684" y="24"/>
                </a:lnTo>
                <a:lnTo>
                  <a:pt x="3208" y="1782"/>
                </a:lnTo>
                <a:cubicBezTo>
                  <a:pt x="3208" y="1783"/>
                  <a:pt x="3208" y="1785"/>
                  <a:pt x="3208" y="1788"/>
                </a:cubicBezTo>
                <a:lnTo>
                  <a:pt x="3207" y="1782"/>
                </a:lnTo>
                <a:lnTo>
                  <a:pt x="2673" y="1796"/>
                </a:lnTo>
                <a:lnTo>
                  <a:pt x="2734" y="55"/>
                </a:lnTo>
                <a:lnTo>
                  <a:pt x="2238" y="55"/>
                </a:lnTo>
                <a:lnTo>
                  <a:pt x="2300" y="1801"/>
                </a:lnTo>
                <a:lnTo>
                  <a:pt x="1622" y="1801"/>
                </a:lnTo>
                <a:lnTo>
                  <a:pt x="1621" y="1806"/>
                </a:lnTo>
                <a:lnTo>
                  <a:pt x="1621" y="1801"/>
                </a:lnTo>
                <a:lnTo>
                  <a:pt x="1103" y="55"/>
                </a:lnTo>
                <a:lnTo>
                  <a:pt x="85" y="55"/>
                </a:lnTo>
                <a:lnTo>
                  <a:pt x="1" y="1952"/>
                </a:lnTo>
                <a:cubicBezTo>
                  <a:pt x="1" y="2424"/>
                  <a:pt x="163" y="2883"/>
                  <a:pt x="460" y="3251"/>
                </a:cubicBezTo>
                <a:lnTo>
                  <a:pt x="1228" y="4544"/>
                </a:lnTo>
                <a:cubicBezTo>
                  <a:pt x="1229" y="4543"/>
                  <a:pt x="1229" y="4541"/>
                  <a:pt x="1230" y="4539"/>
                </a:cubicBezTo>
                <a:lnTo>
                  <a:pt x="1230" y="4539"/>
                </a:lnTo>
                <a:lnTo>
                  <a:pt x="933" y="6614"/>
                </a:lnTo>
                <a:lnTo>
                  <a:pt x="880" y="6983"/>
                </a:lnTo>
                <a:lnTo>
                  <a:pt x="854" y="7165"/>
                </a:lnTo>
                <a:cubicBezTo>
                  <a:pt x="834" y="7375"/>
                  <a:pt x="826" y="7578"/>
                  <a:pt x="824" y="7772"/>
                </a:cubicBezTo>
                <a:cubicBezTo>
                  <a:pt x="812" y="9110"/>
                  <a:pt x="1195" y="10125"/>
                  <a:pt x="1604" y="10822"/>
                </a:cubicBezTo>
                <a:cubicBezTo>
                  <a:pt x="2053" y="11598"/>
                  <a:pt x="2534" y="11979"/>
                  <a:pt x="2534" y="11979"/>
                </a:cubicBezTo>
                <a:cubicBezTo>
                  <a:pt x="2534" y="11979"/>
                  <a:pt x="3006" y="11587"/>
                  <a:pt x="3437" y="10800"/>
                </a:cubicBezTo>
                <a:cubicBezTo>
                  <a:pt x="3829" y="10094"/>
                  <a:pt x="4188" y="9071"/>
                  <a:pt x="4145" y="7733"/>
                </a:cubicBezTo>
                <a:cubicBezTo>
                  <a:pt x="4139" y="7539"/>
                  <a:pt x="4125" y="7337"/>
                  <a:pt x="4100" y="7127"/>
                </a:cubicBezTo>
                <a:lnTo>
                  <a:pt x="4070" y="6946"/>
                </a:lnTo>
                <a:lnTo>
                  <a:pt x="4008" y="6578"/>
                </a:lnTo>
                <a:lnTo>
                  <a:pt x="3662" y="4510"/>
                </a:lnTo>
                <a:lnTo>
                  <a:pt x="3662" y="4510"/>
                </a:lnTo>
                <a:cubicBezTo>
                  <a:pt x="3663" y="4512"/>
                  <a:pt x="3664" y="4514"/>
                  <a:pt x="3664" y="4515"/>
                </a:cubicBezTo>
                <a:lnTo>
                  <a:pt x="4402" y="3205"/>
                </a:lnTo>
                <a:cubicBezTo>
                  <a:pt x="4691" y="2830"/>
                  <a:pt x="4842" y="2368"/>
                  <a:pt x="4831" y="1895"/>
                </a:cubicBezTo>
                <a:lnTo>
                  <a:pt x="4703" y="1"/>
                </a:lnTo>
                <a:close/>
              </a:path>
            </a:pathLst>
          </a:custGeom>
          <a:solidFill>
            <a:srgbClr val="3E4728">
              <a:alpha val="47770"/>
            </a:srgbClr>
          </a:solidFill>
          <a:ln>
            <a:noFill/>
          </a:ln>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B3FA18E9-5E2B-43A3-A304-09C7C70B2D35}"/>
              </a:ext>
            </a:extLst>
          </p:cNvPr>
          <p:cNvSpPr txBox="1"/>
          <p:nvPr/>
        </p:nvSpPr>
        <p:spPr>
          <a:xfrm>
            <a:off x="734644" y="4771515"/>
            <a:ext cx="10722713" cy="1569660"/>
          </a:xfrm>
          <a:prstGeom prst="rect">
            <a:avLst/>
          </a:prstGeom>
          <a:noFill/>
        </p:spPr>
        <p:txBody>
          <a:bodyPr wrap="square">
            <a:spAutoFit/>
          </a:bodyPr>
          <a:lstStyle/>
          <a:p>
            <a:pPr algn="ctr"/>
            <a:r>
              <a:rPr lang="lt-LT" sz="3200" b="1" i="1" dirty="0">
                <a:solidFill>
                  <a:schemeClr val="tx2"/>
                </a:solidFill>
              </a:rPr>
              <a:t>Išmanymas nėra trapus. Jis gali atlaikyti perkėlimą, praradimą ir net smurtą.</a:t>
            </a:r>
            <a:br>
              <a:rPr lang="lt-LT" sz="3200" b="1" i="1" dirty="0">
                <a:solidFill>
                  <a:schemeClr val="tx2"/>
                </a:solidFill>
              </a:rPr>
            </a:br>
            <a:r>
              <a:rPr lang="lt-LT" sz="3200" b="1" i="1" dirty="0">
                <a:solidFill>
                  <a:schemeClr val="tx2"/>
                </a:solidFill>
              </a:rPr>
              <a:t>bet jis negali pakelti nemokšiškumo.</a:t>
            </a:r>
            <a:endParaRPr lang="en-GB" sz="3200" b="1" i="1" dirty="0">
              <a:solidFill>
                <a:schemeClr val="tx2"/>
              </a:solidFill>
            </a:endParaRPr>
          </a:p>
        </p:txBody>
      </p:sp>
      <p:sp>
        <p:nvSpPr>
          <p:cNvPr id="2" name="TextBox 1">
            <a:extLst>
              <a:ext uri="{FF2B5EF4-FFF2-40B4-BE49-F238E27FC236}">
                <a16:creationId xmlns:a16="http://schemas.microsoft.com/office/drawing/2014/main" id="{BBE317CF-872B-6015-0876-871C91C66E34}"/>
              </a:ext>
            </a:extLst>
          </p:cNvPr>
          <p:cNvSpPr txBox="1"/>
          <p:nvPr/>
        </p:nvSpPr>
        <p:spPr>
          <a:xfrm>
            <a:off x="1879600" y="6769100"/>
            <a:ext cx="7975600" cy="646331"/>
          </a:xfrm>
          <a:prstGeom prst="rect">
            <a:avLst/>
          </a:prstGeom>
          <a:noFill/>
        </p:spPr>
        <p:txBody>
          <a:bodyPr wrap="square" rtlCol="0">
            <a:spAutoFit/>
          </a:bodyPr>
          <a:lstStyle/>
          <a:p>
            <a:r>
              <a:rPr lang="en-LT" dirty="0"/>
              <a:t>Oksana Zabolotna , Ukrainos mokytojų ir mokinių atsparumas, LETA, 2025 10 16 </a:t>
            </a:r>
          </a:p>
        </p:txBody>
      </p:sp>
    </p:spTree>
    <p:extLst>
      <p:ext uri="{BB962C8B-B14F-4D97-AF65-F5344CB8AC3E}">
        <p14:creationId xmlns:p14="http://schemas.microsoft.com/office/powerpoint/2010/main" val="37581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build="p"/>
      <p:bldP spid="46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E75D15-CF17-4901-A858-1470ED65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43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F323B8-8C06-4F56-BB4B-B8857128A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785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TIMESTAMP — Trailer">
            <a:hlinkClick r:id="" action="ppaction://media"/>
            <a:extLst>
              <a:ext uri="{FF2B5EF4-FFF2-40B4-BE49-F238E27FC236}">
                <a16:creationId xmlns:a16="http://schemas.microsoft.com/office/drawing/2014/main" id="{43A601FC-15E8-B5EB-B32E-97B5E2238222}"/>
              </a:ext>
            </a:extLst>
          </p:cNvPr>
          <p:cNvPicPr>
            <a:picLocks noGrp="1" noRot="1" noChangeAspect="1"/>
          </p:cNvPicPr>
          <p:nvPr>
            <p:ph idx="1"/>
            <a:videoFile r:link="rId1"/>
          </p:nvPr>
        </p:nvPicPr>
        <p:blipFill>
          <a:blip r:embed="rId3"/>
          <a:stretch>
            <a:fillRect/>
          </a:stretch>
        </p:blipFill>
        <p:spPr>
          <a:xfrm>
            <a:off x="1419716" y="786900"/>
            <a:ext cx="9352568" cy="5284201"/>
          </a:xfrm>
          <a:prstGeom prst="rect">
            <a:avLst/>
          </a:prstGeom>
        </p:spPr>
      </p:pic>
    </p:spTree>
    <p:extLst>
      <p:ext uri="{BB962C8B-B14F-4D97-AF65-F5344CB8AC3E}">
        <p14:creationId xmlns:p14="http://schemas.microsoft.com/office/powerpoint/2010/main" val="68083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A1E1-44B7-12AC-1190-26B87BDC18F3}"/>
              </a:ext>
            </a:extLst>
          </p:cNvPr>
          <p:cNvSpPr>
            <a:spLocks noGrp="1"/>
          </p:cNvSpPr>
          <p:nvPr>
            <p:ph type="title"/>
          </p:nvPr>
        </p:nvSpPr>
        <p:spPr/>
        <p:txBody>
          <a:bodyPr/>
          <a:lstStyle/>
          <a:p>
            <a:r>
              <a:rPr lang="en-LT" dirty="0"/>
              <a:t>Ačiū ir sėkmės!!! </a:t>
            </a:r>
          </a:p>
        </p:txBody>
      </p:sp>
      <p:sp>
        <p:nvSpPr>
          <p:cNvPr id="3" name="Text Placeholder 2">
            <a:extLst>
              <a:ext uri="{FF2B5EF4-FFF2-40B4-BE49-F238E27FC236}">
                <a16:creationId xmlns:a16="http://schemas.microsoft.com/office/drawing/2014/main" id="{6898179A-5B77-016C-BA23-871B104B4E57}"/>
              </a:ext>
            </a:extLst>
          </p:cNvPr>
          <p:cNvSpPr>
            <a:spLocks noGrp="1"/>
          </p:cNvSpPr>
          <p:nvPr>
            <p:ph type="body" idx="1"/>
          </p:nvPr>
        </p:nvSpPr>
        <p:spPr>
          <a:solidFill>
            <a:schemeClr val="tx1">
              <a:lumMod val="50000"/>
            </a:schemeClr>
          </a:solidFill>
        </p:spPr>
        <p:txBody>
          <a:bodyPr/>
          <a:lstStyle/>
          <a:p>
            <a:r>
              <a:rPr lang="en-LT" dirty="0">
                <a:latin typeface="Aptos" panose="020B0004020202020204" pitchFamily="34" charset="0"/>
              </a:rPr>
              <a:t>Dr.Eglė Pranckūnienė, </a:t>
            </a:r>
            <a:r>
              <a:rPr lang="en-LT" dirty="0">
                <a:latin typeface="Aptos" panose="020B0004020202020204" pitchFamily="34" charset="0"/>
                <a:hlinkClick r:id="rId2">
                  <a:extLst>
                    <a:ext uri="{A12FA001-AC4F-418D-AE19-62706E023703}">
                      <ahyp:hlinkClr xmlns:ahyp="http://schemas.microsoft.com/office/drawing/2018/hyperlinkcolor" val="tx"/>
                    </a:ext>
                  </a:extLst>
                </a:hlinkClick>
              </a:rPr>
              <a:t>egle@mtc.lt</a:t>
            </a:r>
            <a:r>
              <a:rPr lang="en-LT" dirty="0">
                <a:latin typeface="Aptos" panose="020B0004020202020204" pitchFamily="34" charset="0"/>
              </a:rPr>
              <a:t> </a:t>
            </a:r>
          </a:p>
        </p:txBody>
      </p:sp>
    </p:spTree>
    <p:extLst>
      <p:ext uri="{BB962C8B-B14F-4D97-AF65-F5344CB8AC3E}">
        <p14:creationId xmlns:p14="http://schemas.microsoft.com/office/powerpoint/2010/main" val="46597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5BE04D-E37C-AD7C-B185-DEC345686B92}"/>
              </a:ext>
            </a:extLst>
          </p:cNvPr>
          <p:cNvSpPr>
            <a:spLocks noGrp="1"/>
          </p:cNvSpPr>
          <p:nvPr>
            <p:ph type="title"/>
          </p:nvPr>
        </p:nvSpPr>
        <p:spPr/>
        <p:txBody>
          <a:bodyPr/>
          <a:lstStyle/>
          <a:p>
            <a:r>
              <a:rPr lang="en-LT" dirty="0"/>
              <a:t>Monografija: Mokytojų galia: klestėti, ne tik išgyventi,  2025</a:t>
            </a:r>
          </a:p>
        </p:txBody>
      </p:sp>
      <p:pic>
        <p:nvPicPr>
          <p:cNvPr id="8" name="Content Placeholder 7" descr="A book on a table&#10;&#10;AI-generated content may be incorrect.">
            <a:extLst>
              <a:ext uri="{FF2B5EF4-FFF2-40B4-BE49-F238E27FC236}">
                <a16:creationId xmlns:a16="http://schemas.microsoft.com/office/drawing/2014/main" id="{5CC7F5FF-A14E-2FDD-E754-9B3F3CA5DAAE}"/>
              </a:ext>
            </a:extLst>
          </p:cNvPr>
          <p:cNvPicPr>
            <a:picLocks noGrp="1" noChangeAspect="1"/>
          </p:cNvPicPr>
          <p:nvPr>
            <p:ph sz="half" idx="1"/>
          </p:nvPr>
        </p:nvPicPr>
        <p:blipFill>
          <a:blip r:embed="rId2"/>
          <a:srcRect l="7711" t="10900" b="8467"/>
          <a:stretch>
            <a:fillRect/>
          </a:stretch>
        </p:blipFill>
        <p:spPr>
          <a:xfrm rot="5400000">
            <a:off x="-190724" y="2728322"/>
            <a:ext cx="4989724" cy="3269631"/>
          </a:xfrm>
        </p:spPr>
      </p:pic>
      <p:sp>
        <p:nvSpPr>
          <p:cNvPr id="6" name="Content Placeholder 5">
            <a:extLst>
              <a:ext uri="{FF2B5EF4-FFF2-40B4-BE49-F238E27FC236}">
                <a16:creationId xmlns:a16="http://schemas.microsoft.com/office/drawing/2014/main" id="{9C906E7E-877F-E45C-1909-179216B877CF}"/>
              </a:ext>
            </a:extLst>
          </p:cNvPr>
          <p:cNvSpPr>
            <a:spLocks noGrp="1"/>
          </p:cNvSpPr>
          <p:nvPr>
            <p:ph sz="half" idx="2"/>
          </p:nvPr>
        </p:nvSpPr>
        <p:spPr>
          <a:xfrm>
            <a:off x="5894364" y="2110154"/>
            <a:ext cx="5866228" cy="4459458"/>
          </a:xfrm>
        </p:spPr>
        <p:txBody>
          <a:bodyPr>
            <a:normAutofit/>
          </a:bodyPr>
          <a:lstStyle/>
          <a:p>
            <a:pPr marL="0" indent="0">
              <a:buNone/>
            </a:pPr>
            <a:r>
              <a:rPr lang="en-LT" sz="2800" dirty="0"/>
              <a:t>VDU mokslininkės: </a:t>
            </a:r>
          </a:p>
          <a:p>
            <a:r>
              <a:rPr lang="en-LT" sz="2800" dirty="0"/>
              <a:t>Loreta Bukštytė-Marmienė</a:t>
            </a:r>
          </a:p>
          <a:p>
            <a:r>
              <a:rPr lang="en-LT" sz="2800" dirty="0"/>
              <a:t>Jūratė Česnavičienė</a:t>
            </a:r>
          </a:p>
          <a:p>
            <a:r>
              <a:rPr lang="en-LT" sz="2800" dirty="0"/>
              <a:t>Rasa Nedzinskaitė-Mačiūnienė</a:t>
            </a:r>
          </a:p>
          <a:p>
            <a:r>
              <a:rPr lang="en-LT" sz="2800" dirty="0"/>
              <a:t>Agnė Brandišauskienė </a:t>
            </a:r>
          </a:p>
        </p:txBody>
      </p:sp>
    </p:spTree>
    <p:extLst>
      <p:ext uri="{BB962C8B-B14F-4D97-AF65-F5344CB8AC3E}">
        <p14:creationId xmlns:p14="http://schemas.microsoft.com/office/powerpoint/2010/main" val="695038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C3F6-052B-96EE-9085-3539BB63DBE6}"/>
              </a:ext>
            </a:extLst>
          </p:cNvPr>
          <p:cNvSpPr>
            <a:spLocks noGrp="1"/>
          </p:cNvSpPr>
          <p:nvPr>
            <p:ph type="title"/>
          </p:nvPr>
        </p:nvSpPr>
        <p:spPr/>
        <p:txBody>
          <a:bodyPr/>
          <a:lstStyle/>
          <a:p>
            <a:pPr algn="ctr"/>
            <a:r>
              <a:rPr lang="en-LT" dirty="0"/>
              <a:t>Mokytojo galia</a:t>
            </a:r>
          </a:p>
        </p:txBody>
      </p:sp>
      <p:graphicFrame>
        <p:nvGraphicFramePr>
          <p:cNvPr id="4" name="Content Placeholder 3">
            <a:extLst>
              <a:ext uri="{FF2B5EF4-FFF2-40B4-BE49-F238E27FC236}">
                <a16:creationId xmlns:a16="http://schemas.microsoft.com/office/drawing/2014/main" id="{7B992455-338B-352D-DF7B-DB02FCBC6CC3}"/>
              </a:ext>
            </a:extLst>
          </p:cNvPr>
          <p:cNvGraphicFramePr>
            <a:graphicFrameLocks noGrp="1"/>
          </p:cNvGraphicFramePr>
          <p:nvPr>
            <p:ph idx="1"/>
            <p:extLst>
              <p:ext uri="{D42A27DB-BD31-4B8C-83A1-F6EECF244321}">
                <p14:modId xmlns:p14="http://schemas.microsoft.com/office/powerpoint/2010/main" val="1405785141"/>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143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1490-0545-F85B-6FEE-D7F5390B997F}"/>
              </a:ext>
            </a:extLst>
          </p:cNvPr>
          <p:cNvSpPr>
            <a:spLocks noGrp="1"/>
          </p:cNvSpPr>
          <p:nvPr>
            <p:ph type="title"/>
          </p:nvPr>
        </p:nvSpPr>
        <p:spPr/>
        <p:txBody>
          <a:bodyPr/>
          <a:lstStyle/>
          <a:p>
            <a:pPr algn="ctr"/>
            <a:r>
              <a:rPr lang="en-LT" dirty="0">
                <a:latin typeface="Aptos" panose="020B0004020202020204" pitchFamily="34" charset="0"/>
              </a:rPr>
              <a:t>M</a:t>
            </a:r>
            <a:r>
              <a:rPr lang="en-GB" dirty="0">
                <a:latin typeface="Aptos" panose="020B0004020202020204" pitchFamily="34" charset="0"/>
              </a:rPr>
              <a:t>o</a:t>
            </a:r>
            <a:r>
              <a:rPr lang="en-LT" dirty="0">
                <a:latin typeface="Aptos" panose="020B0004020202020204" pitchFamily="34" charset="0"/>
              </a:rPr>
              <a:t>kytojų vidiniai ištekliai</a:t>
            </a:r>
          </a:p>
        </p:txBody>
      </p:sp>
      <p:graphicFrame>
        <p:nvGraphicFramePr>
          <p:cNvPr id="4" name="Content Placeholder 3">
            <a:extLst>
              <a:ext uri="{FF2B5EF4-FFF2-40B4-BE49-F238E27FC236}">
                <a16:creationId xmlns:a16="http://schemas.microsoft.com/office/drawing/2014/main" id="{BDACAD6E-2CE1-447A-C2C7-56C4FF0A3409}"/>
              </a:ext>
            </a:extLst>
          </p:cNvPr>
          <p:cNvGraphicFramePr>
            <a:graphicFrameLocks noGrp="1"/>
          </p:cNvGraphicFramePr>
          <p:nvPr>
            <p:ph idx="1"/>
            <p:extLst>
              <p:ext uri="{D42A27DB-BD31-4B8C-83A1-F6EECF244321}">
                <p14:modId xmlns:p14="http://schemas.microsoft.com/office/powerpoint/2010/main" val="2188321720"/>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8877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7E69-6979-1327-1ABF-D456DC736AFA}"/>
              </a:ext>
            </a:extLst>
          </p:cNvPr>
          <p:cNvSpPr>
            <a:spLocks noGrp="1"/>
          </p:cNvSpPr>
          <p:nvPr>
            <p:ph type="title"/>
          </p:nvPr>
        </p:nvSpPr>
        <p:spPr/>
        <p:txBody>
          <a:bodyPr/>
          <a:lstStyle/>
          <a:p>
            <a:pPr algn="ctr"/>
            <a:r>
              <a:rPr lang="en-LT" dirty="0">
                <a:latin typeface="Aptos" panose="020B0004020202020204" pitchFamily="34" charset="0"/>
              </a:rPr>
              <a:t>Svarstomi klausimai </a:t>
            </a:r>
          </a:p>
        </p:txBody>
      </p:sp>
      <p:sp>
        <p:nvSpPr>
          <p:cNvPr id="3" name="Content Placeholder 2">
            <a:extLst>
              <a:ext uri="{FF2B5EF4-FFF2-40B4-BE49-F238E27FC236}">
                <a16:creationId xmlns:a16="http://schemas.microsoft.com/office/drawing/2014/main" id="{9E2B89F5-02D8-4FD3-34E0-DC59A0C396F6}"/>
              </a:ext>
            </a:extLst>
          </p:cNvPr>
          <p:cNvSpPr>
            <a:spLocks noGrp="1"/>
          </p:cNvSpPr>
          <p:nvPr>
            <p:ph idx="1"/>
          </p:nvPr>
        </p:nvSpPr>
        <p:spPr>
          <a:xfrm>
            <a:off x="818711" y="2222287"/>
            <a:ext cx="11223233" cy="4417664"/>
          </a:xfrm>
        </p:spPr>
        <p:txBody>
          <a:bodyPr>
            <a:normAutofit/>
          </a:bodyPr>
          <a:lstStyle/>
          <a:p>
            <a:r>
              <a:rPr lang="en-LT" sz="3200" dirty="0">
                <a:latin typeface="Aptos" panose="020B0004020202020204" pitchFamily="34" charset="0"/>
              </a:rPr>
              <a:t>Kas yra mokytojo galia ? </a:t>
            </a:r>
          </a:p>
          <a:p>
            <a:r>
              <a:rPr lang="en-LT" sz="3200" dirty="0">
                <a:latin typeface="Aptos" panose="020B0004020202020204" pitchFamily="34" charset="0"/>
              </a:rPr>
              <a:t>Kas sąlygoja mokytojo galią: vidiniai asmeniniai ir bendruomenės ištekliai.</a:t>
            </a:r>
          </a:p>
          <a:p>
            <a:r>
              <a:rPr lang="en-LT" sz="3200" dirty="0">
                <a:latin typeface="Aptos" panose="020B0004020202020204" pitchFamily="34" charset="0"/>
              </a:rPr>
              <a:t>Mokytojo galios skatinimas nepalankaus socialinio, ekonominio ir kultūrinio konteksto sąlygomis veikiančiose mokyklose. </a:t>
            </a:r>
          </a:p>
          <a:p>
            <a:endParaRPr lang="en-LT" dirty="0"/>
          </a:p>
        </p:txBody>
      </p:sp>
    </p:spTree>
    <p:extLst>
      <p:ext uri="{BB962C8B-B14F-4D97-AF65-F5344CB8AC3E}">
        <p14:creationId xmlns:p14="http://schemas.microsoft.com/office/powerpoint/2010/main" val="384087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0976-17B7-AFCC-F62B-4A8FEA660A33}"/>
              </a:ext>
            </a:extLst>
          </p:cNvPr>
          <p:cNvSpPr>
            <a:spLocks noGrp="1"/>
          </p:cNvSpPr>
          <p:nvPr>
            <p:ph type="title"/>
          </p:nvPr>
        </p:nvSpPr>
        <p:spPr/>
        <p:txBody>
          <a:bodyPr/>
          <a:lstStyle/>
          <a:p>
            <a:pPr algn="ctr"/>
            <a:r>
              <a:rPr lang="en-LT" dirty="0">
                <a:latin typeface="Aptos" panose="020B0004020202020204" pitchFamily="34" charset="0"/>
              </a:rPr>
              <a:t>Mokyklos siekiai</a:t>
            </a:r>
          </a:p>
        </p:txBody>
      </p:sp>
      <p:graphicFrame>
        <p:nvGraphicFramePr>
          <p:cNvPr id="5" name="Content Placeholder 4">
            <a:extLst>
              <a:ext uri="{FF2B5EF4-FFF2-40B4-BE49-F238E27FC236}">
                <a16:creationId xmlns:a16="http://schemas.microsoft.com/office/drawing/2014/main" id="{CA884911-B004-F36F-2A04-E480415FD1DB}"/>
              </a:ext>
            </a:extLst>
          </p:cNvPr>
          <p:cNvGraphicFramePr>
            <a:graphicFrameLocks noGrp="1"/>
          </p:cNvGraphicFramePr>
          <p:nvPr>
            <p:ph idx="1"/>
            <p:extLst>
              <p:ext uri="{D42A27DB-BD31-4B8C-83A1-F6EECF244321}">
                <p14:modId xmlns:p14="http://schemas.microsoft.com/office/powerpoint/2010/main" val="4026056162"/>
              </p:ext>
            </p:extLst>
          </p:nvPr>
        </p:nvGraphicFramePr>
        <p:xfrm>
          <a:off x="818712" y="2222287"/>
          <a:ext cx="10554574" cy="3636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889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7898B-6B07-05EC-75BB-F42E2C81EE05}"/>
              </a:ext>
            </a:extLst>
          </p:cNvPr>
          <p:cNvSpPr>
            <a:spLocks noGrp="1"/>
          </p:cNvSpPr>
          <p:nvPr>
            <p:ph type="title"/>
          </p:nvPr>
        </p:nvSpPr>
        <p:spPr>
          <a:xfrm>
            <a:off x="810000" y="447188"/>
            <a:ext cx="10571998" cy="970450"/>
          </a:xfrm>
        </p:spPr>
        <p:txBody>
          <a:bodyPr>
            <a:normAutofit/>
          </a:bodyPr>
          <a:lstStyle/>
          <a:p>
            <a:pPr algn="ctr"/>
            <a:r>
              <a:rPr lang="en-LT" dirty="0">
                <a:latin typeface="Aptos" panose="020B0004020202020204" pitchFamily="34" charset="0"/>
              </a:rPr>
              <a:t>Kas svarbu: </a:t>
            </a:r>
          </a:p>
        </p:txBody>
      </p:sp>
      <p:graphicFrame>
        <p:nvGraphicFramePr>
          <p:cNvPr id="5" name="Content Placeholder 2">
            <a:extLst>
              <a:ext uri="{FF2B5EF4-FFF2-40B4-BE49-F238E27FC236}">
                <a16:creationId xmlns:a16="http://schemas.microsoft.com/office/drawing/2014/main" id="{49428FE6-2C2D-8FA4-2BCC-5C4913C78D0F}"/>
              </a:ext>
            </a:extLst>
          </p:cNvPr>
          <p:cNvGraphicFramePr>
            <a:graphicFrameLocks noGrp="1"/>
          </p:cNvGraphicFramePr>
          <p:nvPr>
            <p:ph idx="1"/>
            <p:extLst>
              <p:ext uri="{D42A27DB-BD31-4B8C-83A1-F6EECF244321}">
                <p14:modId xmlns:p14="http://schemas.microsoft.com/office/powerpoint/2010/main" val="518236226"/>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662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 useBgFill="1">
        <p:nvSpPr>
          <p:cNvPr id="10" name="Rectangle 9">
            <a:extLst>
              <a:ext uri="{FF2B5EF4-FFF2-40B4-BE49-F238E27FC236}">
                <a16:creationId xmlns:a16="http://schemas.microsoft.com/office/drawing/2014/main" id="{597EA66B-2AAB-42B0-9F9D-38920D8D8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79DF2E-137F-58AA-5CE6-59FDBF075FB6}"/>
              </a:ext>
            </a:extLst>
          </p:cNvPr>
          <p:cNvSpPr>
            <a:spLocks noGrp="1"/>
          </p:cNvSpPr>
          <p:nvPr>
            <p:ph type="title"/>
          </p:nvPr>
        </p:nvSpPr>
        <p:spPr>
          <a:xfrm>
            <a:off x="965199" y="885433"/>
            <a:ext cx="10261602" cy="3022257"/>
          </a:xfrm>
          <a:effectLst/>
        </p:spPr>
        <p:txBody>
          <a:bodyPr vert="horz" lIns="91440" tIns="45720" rIns="91440" bIns="45720" rtlCol="0" anchor="b">
            <a:normAutofit/>
          </a:bodyPr>
          <a:lstStyle/>
          <a:p>
            <a:pPr algn="ctr"/>
            <a:r>
              <a:rPr lang="en-US" sz="7200" dirty="0">
                <a:solidFill>
                  <a:schemeClr val="tx1"/>
                </a:solidFill>
                <a:latin typeface="Aptos" panose="020B0004020202020204" pitchFamily="34" charset="0"/>
              </a:rPr>
              <a:t>LETA </a:t>
            </a:r>
            <a:r>
              <a:rPr lang="en-US" sz="7200" dirty="0" err="1">
                <a:solidFill>
                  <a:schemeClr val="tx1"/>
                </a:solidFill>
                <a:latin typeface="Aptos" panose="020B0004020202020204" pitchFamily="34" charset="0"/>
              </a:rPr>
              <a:t>atgarsiai</a:t>
            </a:r>
            <a:r>
              <a:rPr lang="en-US" sz="7200" dirty="0">
                <a:solidFill>
                  <a:schemeClr val="tx1"/>
                </a:solidFill>
                <a:latin typeface="Aptos" panose="020B0004020202020204" pitchFamily="34" charset="0"/>
              </a:rPr>
              <a:t> </a:t>
            </a:r>
          </a:p>
        </p:txBody>
      </p:sp>
      <p:sp>
        <p:nvSpPr>
          <p:cNvPr id="3" name="Text Placeholder 2">
            <a:extLst>
              <a:ext uri="{FF2B5EF4-FFF2-40B4-BE49-F238E27FC236}">
                <a16:creationId xmlns:a16="http://schemas.microsoft.com/office/drawing/2014/main" id="{4654E159-EA9E-A432-88D3-DFC73BF5C5EF}"/>
              </a:ext>
            </a:extLst>
          </p:cNvPr>
          <p:cNvSpPr>
            <a:spLocks noGrp="1"/>
          </p:cNvSpPr>
          <p:nvPr>
            <p:ph type="body" idx="1"/>
          </p:nvPr>
        </p:nvSpPr>
        <p:spPr>
          <a:xfrm>
            <a:off x="1906955" y="4033164"/>
            <a:ext cx="8378090" cy="1181206"/>
          </a:xfrm>
          <a:effectLst/>
        </p:spPr>
        <p:txBody>
          <a:bodyPr vert="horz" lIns="91440" tIns="45720" rIns="91440" bIns="45720" rtlCol="0" anchor="t">
            <a:normAutofit/>
          </a:bodyPr>
          <a:lstStyle/>
          <a:p>
            <a:pPr algn="ctr"/>
            <a:r>
              <a:rPr lang="en-US" sz="2000" dirty="0">
                <a:latin typeface="Aptos" panose="020B0004020202020204" pitchFamily="34" charset="0"/>
              </a:rPr>
              <a:t>2025 10 16-17, VUŠA</a:t>
            </a:r>
          </a:p>
        </p:txBody>
      </p:sp>
      <p:sp>
        <p:nvSpPr>
          <p:cNvPr id="12" name="Freeform: Shape 11">
            <a:extLst>
              <a:ext uri="{FF2B5EF4-FFF2-40B4-BE49-F238E27FC236}">
                <a16:creationId xmlns:a16="http://schemas.microsoft.com/office/drawing/2014/main" id="{D360EBE3-31BB-422F-AA87-FA3873DAE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0800000">
            <a:off x="0" y="5388384"/>
            <a:ext cx="12192000" cy="1469616"/>
          </a:xfrm>
          <a:custGeom>
            <a:avLst/>
            <a:gdLst>
              <a:gd name="connsiteX0" fmla="*/ 6113881 w 12192000"/>
              <a:gd name="connsiteY0" fmla="*/ 1469616 h 1469616"/>
              <a:gd name="connsiteX1" fmla="*/ 6101181 w 12192000"/>
              <a:gd name="connsiteY1" fmla="*/ 1469616 h 1469616"/>
              <a:gd name="connsiteX2" fmla="*/ 6090598 w 12192000"/>
              <a:gd name="connsiteY2" fmla="*/ 1469616 h 1469616"/>
              <a:gd name="connsiteX3" fmla="*/ 6077897 w 12192000"/>
              <a:gd name="connsiteY3" fmla="*/ 1464854 h 1469616"/>
              <a:gd name="connsiteX4" fmla="*/ 6065198 w 12192000"/>
              <a:gd name="connsiteY4" fmla="*/ 1460091 h 1469616"/>
              <a:gd name="connsiteX5" fmla="*/ 6056731 w 12192000"/>
              <a:gd name="connsiteY5" fmla="*/ 1456916 h 1469616"/>
              <a:gd name="connsiteX6" fmla="*/ 5678033 w 12192000"/>
              <a:gd name="connsiteY6" fmla="*/ 1172892 h 1469616"/>
              <a:gd name="connsiteX7" fmla="*/ 0 w 12192000"/>
              <a:gd name="connsiteY7" fmla="*/ 1172892 h 1469616"/>
              <a:gd name="connsiteX8" fmla="*/ 0 w 12192000"/>
              <a:gd name="connsiteY8" fmla="*/ 1162370 h 1469616"/>
              <a:gd name="connsiteX9" fmla="*/ 0 w 12192000"/>
              <a:gd name="connsiteY9" fmla="*/ 403347 h 1469616"/>
              <a:gd name="connsiteX10" fmla="*/ 0 w 12192000"/>
              <a:gd name="connsiteY10" fmla="*/ 0 h 1469616"/>
              <a:gd name="connsiteX11" fmla="*/ 12192000 w 12192000"/>
              <a:gd name="connsiteY11" fmla="*/ 0 h 1469616"/>
              <a:gd name="connsiteX12" fmla="*/ 12192000 w 12192000"/>
              <a:gd name="connsiteY12" fmla="*/ 403347 h 1469616"/>
              <a:gd name="connsiteX13" fmla="*/ 12192000 w 12192000"/>
              <a:gd name="connsiteY13" fmla="*/ 1162370 h 1469616"/>
              <a:gd name="connsiteX14" fmla="*/ 12192000 w 12192000"/>
              <a:gd name="connsiteY14" fmla="*/ 1172892 h 1469616"/>
              <a:gd name="connsiteX15" fmla="*/ 6524330 w 12192000"/>
              <a:gd name="connsiteY15" fmla="*/ 1172892 h 1469616"/>
              <a:gd name="connsiteX16" fmla="*/ 6145631 w 12192000"/>
              <a:gd name="connsiteY16" fmla="*/ 1456916 h 1469616"/>
              <a:gd name="connsiteX17" fmla="*/ 6137163 w 12192000"/>
              <a:gd name="connsiteY17" fmla="*/ 1460091 h 1469616"/>
              <a:gd name="connsiteX18" fmla="*/ 6124463 w 12192000"/>
              <a:gd name="connsiteY18" fmla="*/ 1464854 h 146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1469616">
                <a:moveTo>
                  <a:pt x="6113881" y="1469616"/>
                </a:moveTo>
                <a:lnTo>
                  <a:pt x="6101181" y="1469616"/>
                </a:lnTo>
                <a:lnTo>
                  <a:pt x="6090598" y="1469616"/>
                </a:lnTo>
                <a:lnTo>
                  <a:pt x="6077897" y="1464854"/>
                </a:lnTo>
                <a:lnTo>
                  <a:pt x="6065198" y="1460091"/>
                </a:lnTo>
                <a:lnTo>
                  <a:pt x="6056731" y="1456916"/>
                </a:lnTo>
                <a:lnTo>
                  <a:pt x="5678033" y="1172892"/>
                </a:lnTo>
                <a:lnTo>
                  <a:pt x="0" y="1172892"/>
                </a:lnTo>
                <a:lnTo>
                  <a:pt x="0" y="1162370"/>
                </a:lnTo>
                <a:lnTo>
                  <a:pt x="0" y="403347"/>
                </a:lnTo>
                <a:lnTo>
                  <a:pt x="0" y="0"/>
                </a:lnTo>
                <a:lnTo>
                  <a:pt x="12192000" y="0"/>
                </a:lnTo>
                <a:lnTo>
                  <a:pt x="12192000" y="403347"/>
                </a:lnTo>
                <a:lnTo>
                  <a:pt x="12192000" y="1162370"/>
                </a:lnTo>
                <a:lnTo>
                  <a:pt x="12192000" y="1172892"/>
                </a:lnTo>
                <a:lnTo>
                  <a:pt x="6524330" y="1172892"/>
                </a:lnTo>
                <a:lnTo>
                  <a:pt x="6145631" y="1456916"/>
                </a:lnTo>
                <a:lnTo>
                  <a:pt x="6137163" y="1460091"/>
                </a:lnTo>
                <a:lnTo>
                  <a:pt x="6124463" y="1464854"/>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LT"/>
          </a:p>
        </p:txBody>
      </p:sp>
    </p:spTree>
    <p:extLst>
      <p:ext uri="{BB962C8B-B14F-4D97-AF65-F5344CB8AC3E}">
        <p14:creationId xmlns:p14="http://schemas.microsoft.com/office/powerpoint/2010/main" val="2535769522"/>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Quotable</Template>
  <TotalTime>694</TotalTime>
  <Words>567</Words>
  <Application>Microsoft Macintosh PowerPoint</Application>
  <PresentationFormat>Widescreen</PresentationFormat>
  <Paragraphs>79</Paragraphs>
  <Slides>22</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Century Gothic</vt:lpstr>
      <vt:lpstr>Wingdings 2</vt:lpstr>
      <vt:lpstr>Quotable</vt:lpstr>
      <vt:lpstr>Mokytojų reikalai Lietuvos ir Europos tyrėjų akiratyje</vt:lpstr>
      <vt:lpstr>Apie ką kalbėsiu</vt:lpstr>
      <vt:lpstr>Monografija: Mokytojų galia: klestėti, ne tik išgyventi,  2025</vt:lpstr>
      <vt:lpstr>Mokytojo galia</vt:lpstr>
      <vt:lpstr>Mokytojų vidiniai ištekliai</vt:lpstr>
      <vt:lpstr>Svarstomi klausimai </vt:lpstr>
      <vt:lpstr>Mokyklos siekiai</vt:lpstr>
      <vt:lpstr>Kas svarbu: </vt:lpstr>
      <vt:lpstr>LETA atgarsiai </vt:lpstr>
      <vt:lpstr>Esminės temos </vt:lpstr>
      <vt:lpstr>Estijos švietimo iššūkiai</vt:lpstr>
      <vt:lpstr>PowerPoint Presentation</vt:lpstr>
      <vt:lpstr>Edukacijos proveržio projektai</vt:lpstr>
      <vt:lpstr>PowerPoint Presentation</vt:lpstr>
      <vt:lpstr>Europos tyrėjų asociacijos metinės konferencijos (ECER) atgarsiai </vt:lpstr>
      <vt:lpstr>PowerPoint Presentation</vt:lpstr>
      <vt:lpstr>Mokytojų trūkumo problematika Europoje </vt:lpstr>
      <vt:lpstr>Mokytojų trūkumas – nenuoseklių švietimo reformų pasekmė </vt:lpstr>
      <vt:lpstr>PowerPoint Presentation</vt:lpstr>
      <vt:lpstr>Ukrainos mokytojų pamokos</vt:lpstr>
      <vt:lpstr>PowerPoint Presentation</vt:lpstr>
      <vt:lpstr>Ačiū ir sėkmės!!!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Eglė Pranckūnienė</dc:creator>
  <cp:lastModifiedBy>Eglė Pranckūnienė</cp:lastModifiedBy>
  <cp:revision>3</cp:revision>
  <dcterms:created xsi:type="dcterms:W3CDTF">2025-11-05T09:03:59Z</dcterms:created>
  <dcterms:modified xsi:type="dcterms:W3CDTF">2025-11-05T20:38:35Z</dcterms:modified>
</cp:coreProperties>
</file>