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3"/>
  </p:notesMasterIdLst>
  <p:sldIdLst>
    <p:sldId id="3326" r:id="rId5"/>
    <p:sldId id="3325" r:id="rId6"/>
    <p:sldId id="3342" r:id="rId7"/>
    <p:sldId id="3339" r:id="rId8"/>
    <p:sldId id="266" r:id="rId9"/>
    <p:sldId id="264" r:id="rId10"/>
    <p:sldId id="274" r:id="rId11"/>
    <p:sldId id="293" r:id="rId12"/>
    <p:sldId id="294" r:id="rId13"/>
    <p:sldId id="306" r:id="rId14"/>
    <p:sldId id="298" r:id="rId15"/>
    <p:sldId id="297" r:id="rId16"/>
    <p:sldId id="318" r:id="rId17"/>
    <p:sldId id="319" r:id="rId18"/>
    <p:sldId id="3343" r:id="rId19"/>
    <p:sldId id="320" r:id="rId20"/>
    <p:sldId id="3329" r:id="rId21"/>
    <p:sldId id="3327" r:id="rId2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1E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83977" autoAdjust="0"/>
  </p:normalViewPr>
  <p:slideViewPr>
    <p:cSldViewPr snapToGrid="0">
      <p:cViewPr varScale="1">
        <p:scale>
          <a:sx n="92" d="100"/>
          <a:sy n="92" d="100"/>
        </p:scale>
        <p:origin x="156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2023</c:v>
                </c:pt>
              </c:strCache>
            </c:strRef>
          </c:tx>
          <c:spPr>
            <a:solidFill>
              <a:schemeClr val="accent2"/>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1-240C-4CCB-8B77-8F337FF4EFA9}"/>
              </c:ext>
            </c:extLst>
          </c:dPt>
          <c:dPt>
            <c:idx val="1"/>
            <c:invertIfNegative val="0"/>
            <c:bubble3D val="0"/>
            <c:extLst>
              <c:ext xmlns:c16="http://schemas.microsoft.com/office/drawing/2014/chart" uri="{C3380CC4-5D6E-409C-BE32-E72D297353CC}">
                <c16:uniqueId val="{00000003-240C-4CCB-8B77-8F337FF4EFA9}"/>
              </c:ext>
            </c:extLst>
          </c:dPt>
          <c:dPt>
            <c:idx val="2"/>
            <c:invertIfNegative val="0"/>
            <c:bubble3D val="0"/>
            <c:extLst>
              <c:ext xmlns:c16="http://schemas.microsoft.com/office/drawing/2014/chart" uri="{C3380CC4-5D6E-409C-BE32-E72D297353CC}">
                <c16:uniqueId val="{00000005-240C-4CCB-8B77-8F337FF4EFA9}"/>
              </c:ext>
            </c:extLst>
          </c:dPt>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Miestas</c:v>
                </c:pt>
                <c:pt idx="1">
                  <c:v>Miestelis</c:v>
                </c:pt>
                <c:pt idx="2">
                  <c:v>Kaimas</c:v>
                </c:pt>
              </c:strCache>
            </c:strRef>
          </c:cat>
          <c:val>
            <c:numRef>
              <c:f>Lapas1!$B$2:$B$4</c:f>
              <c:numCache>
                <c:formatCode>General</c:formatCode>
                <c:ptCount val="3"/>
                <c:pt idx="0">
                  <c:v>62.3</c:v>
                </c:pt>
                <c:pt idx="1">
                  <c:v>26.1</c:v>
                </c:pt>
                <c:pt idx="2">
                  <c:v>10.6</c:v>
                </c:pt>
              </c:numCache>
            </c:numRef>
          </c:val>
          <c:extLst>
            <c:ext xmlns:c16="http://schemas.microsoft.com/office/drawing/2014/chart" uri="{C3380CC4-5D6E-409C-BE32-E72D297353CC}">
              <c16:uniqueId val="{00000000-ED5E-426A-A84A-45F9B60277E8}"/>
            </c:ext>
          </c:extLst>
        </c:ser>
        <c:ser>
          <c:idx val="1"/>
          <c:order val="1"/>
          <c:tx>
            <c:strRef>
              <c:f>Lapas1!$C$1</c:f>
              <c:strCache>
                <c:ptCount val="1"/>
                <c:pt idx="0">
                  <c:v>2025</c:v>
                </c:pt>
              </c:strCache>
            </c:strRef>
          </c:tx>
          <c:spPr>
            <a:solidFill>
              <a:srgbClr val="FFC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Miestas</c:v>
                </c:pt>
                <c:pt idx="1">
                  <c:v>Miestelis</c:v>
                </c:pt>
                <c:pt idx="2">
                  <c:v>Kaimas</c:v>
                </c:pt>
              </c:strCache>
            </c:strRef>
          </c:cat>
          <c:val>
            <c:numRef>
              <c:f>Lapas1!$C$2:$C$4</c:f>
              <c:numCache>
                <c:formatCode>General</c:formatCode>
                <c:ptCount val="3"/>
                <c:pt idx="0">
                  <c:v>57.2</c:v>
                </c:pt>
                <c:pt idx="1">
                  <c:v>32.299999999999997</c:v>
                </c:pt>
                <c:pt idx="2">
                  <c:v>10.5</c:v>
                </c:pt>
              </c:numCache>
            </c:numRef>
          </c:val>
          <c:extLst>
            <c:ext xmlns:c16="http://schemas.microsoft.com/office/drawing/2014/chart" uri="{C3380CC4-5D6E-409C-BE32-E72D297353CC}">
              <c16:uniqueId val="{00000006-8489-444D-B8F5-096FC68F8F40}"/>
            </c:ext>
          </c:extLst>
        </c:ser>
        <c:dLbls>
          <c:dLblPos val="outEnd"/>
          <c:showLegendKey val="0"/>
          <c:showVal val="1"/>
          <c:showCatName val="0"/>
          <c:showSerName val="0"/>
          <c:showPercent val="0"/>
          <c:showBubbleSize val="0"/>
        </c:dLbls>
        <c:gapWidth val="115"/>
        <c:overlap val="-20"/>
        <c:axId val="172794880"/>
        <c:axId val="155389888"/>
      </c:barChart>
      <c:valAx>
        <c:axId val="155389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72794880"/>
        <c:crosses val="autoZero"/>
        <c:crossBetween val="between"/>
      </c:valAx>
      <c:catAx>
        <c:axId val="1727948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553898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2023</c:v>
                </c:pt>
              </c:strCache>
            </c:strRef>
          </c:tx>
          <c:spPr>
            <a:solidFill>
              <a:schemeClr val="accent2"/>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1-A790-47ED-A90A-CBEE3F8D634A}"/>
              </c:ext>
            </c:extLst>
          </c:dPt>
          <c:dPt>
            <c:idx val="1"/>
            <c:invertIfNegative val="0"/>
            <c:bubble3D val="0"/>
            <c:extLst>
              <c:ext xmlns:c16="http://schemas.microsoft.com/office/drawing/2014/chart" uri="{C3380CC4-5D6E-409C-BE32-E72D297353CC}">
                <c16:uniqueId val="{00000003-A790-47ED-A90A-CBEE3F8D634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Lapas1!$A$2:$A$3</c:f>
              <c:strCache>
                <c:ptCount val="2"/>
                <c:pt idx="0">
                  <c:v>Vyrai</c:v>
                </c:pt>
                <c:pt idx="1">
                  <c:v>Moterys</c:v>
                </c:pt>
              </c:strCache>
            </c:strRef>
          </c:cat>
          <c:val>
            <c:numRef>
              <c:f>Lapas1!$B$2:$B$3</c:f>
              <c:numCache>
                <c:formatCode>General</c:formatCode>
                <c:ptCount val="2"/>
                <c:pt idx="0">
                  <c:v>7</c:v>
                </c:pt>
                <c:pt idx="1">
                  <c:v>93</c:v>
                </c:pt>
              </c:numCache>
            </c:numRef>
          </c:val>
          <c:extLst>
            <c:ext xmlns:c16="http://schemas.microsoft.com/office/drawing/2014/chart" uri="{C3380CC4-5D6E-409C-BE32-E72D297353CC}">
              <c16:uniqueId val="{00000006-A790-47ED-A90A-CBEE3F8D634A}"/>
            </c:ext>
          </c:extLst>
        </c:ser>
        <c:ser>
          <c:idx val="1"/>
          <c:order val="1"/>
          <c:tx>
            <c:strRef>
              <c:f>Lapas1!$C$1</c:f>
              <c:strCache>
                <c:ptCount val="1"/>
                <c:pt idx="0">
                  <c:v>2025</c:v>
                </c:pt>
              </c:strCache>
            </c:strRef>
          </c:tx>
          <c:spPr>
            <a:solidFill>
              <a:srgbClr val="FFC000"/>
            </a:solidFill>
            <a:ln>
              <a:noFill/>
            </a:ln>
            <a:effectLst>
              <a:outerShdw blurRad="57150" dist="19050" dir="5400000" algn="ctr" rotWithShape="0">
                <a:srgbClr val="000000">
                  <a:alpha val="63000"/>
                </a:srgbClr>
              </a:outerShdw>
            </a:effectLst>
          </c:spPr>
          <c:invertIfNegative val="0"/>
          <c:dLbls>
            <c:dLbl>
              <c:idx val="1"/>
              <c:layout>
                <c:manualLayout>
                  <c:x val="4.5169082125603869E-3"/>
                  <c:y val="1.45932124785525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A2-403E-806C-8D05DAD810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Lapas1!$A$2:$A$3</c:f>
              <c:strCache>
                <c:ptCount val="2"/>
                <c:pt idx="0">
                  <c:v>Vyrai</c:v>
                </c:pt>
                <c:pt idx="1">
                  <c:v>Moterys</c:v>
                </c:pt>
              </c:strCache>
            </c:strRef>
          </c:cat>
          <c:val>
            <c:numRef>
              <c:f>Lapas1!$C$2:$C$3</c:f>
              <c:numCache>
                <c:formatCode>General</c:formatCode>
                <c:ptCount val="2"/>
                <c:pt idx="0">
                  <c:v>9</c:v>
                </c:pt>
                <c:pt idx="1">
                  <c:v>91</c:v>
                </c:pt>
              </c:numCache>
            </c:numRef>
          </c:val>
          <c:extLst>
            <c:ext xmlns:c16="http://schemas.microsoft.com/office/drawing/2014/chart" uri="{C3380CC4-5D6E-409C-BE32-E72D297353CC}">
              <c16:uniqueId val="{00000004-2D7B-46E9-A6FE-89AB3EE0555A}"/>
            </c:ext>
          </c:extLst>
        </c:ser>
        <c:dLbls>
          <c:dLblPos val="inEnd"/>
          <c:showLegendKey val="0"/>
          <c:showVal val="1"/>
          <c:showCatName val="0"/>
          <c:showSerName val="0"/>
          <c:showPercent val="0"/>
          <c:showBubbleSize val="0"/>
        </c:dLbls>
        <c:gapWidth val="115"/>
        <c:overlap val="-20"/>
        <c:axId val="173351936"/>
        <c:axId val="155391616"/>
      </c:barChart>
      <c:valAx>
        <c:axId val="155391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173351936"/>
        <c:crosses val="autoZero"/>
        <c:crossBetween val="between"/>
      </c:valAx>
      <c:catAx>
        <c:axId val="1733519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155391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4456236448708"/>
          <c:y val="3.2105067452815661E-2"/>
          <c:w val="0.79138422914526985"/>
          <c:h val="0.80775558886238419"/>
        </c:manualLayout>
      </c:layout>
      <c:barChart>
        <c:barDir val="bar"/>
        <c:grouping val="clustered"/>
        <c:varyColors val="0"/>
        <c:ser>
          <c:idx val="0"/>
          <c:order val="0"/>
          <c:tx>
            <c:strRef>
              <c:f>Lapas1!$B$1</c:f>
              <c:strCache>
                <c:ptCount val="1"/>
                <c:pt idx="0">
                  <c:v>2023</c:v>
                </c:pt>
              </c:strCache>
            </c:strRef>
          </c:tx>
          <c:spPr>
            <a:solidFill>
              <a:schemeClr val="accent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1-3 metai</c:v>
                </c:pt>
                <c:pt idx="1">
                  <c:v>4-5 metai</c:v>
                </c:pt>
                <c:pt idx="2">
                  <c:v>6-10 metų</c:v>
                </c:pt>
                <c:pt idx="3">
                  <c:v>11-20 metų</c:v>
                </c:pt>
                <c:pt idx="4">
                  <c:v>21-30 metų</c:v>
                </c:pt>
                <c:pt idx="5">
                  <c:v>Daugiau kaip 30 metų</c:v>
                </c:pt>
              </c:strCache>
            </c:strRef>
          </c:cat>
          <c:val>
            <c:numRef>
              <c:f>Lapas1!$B$2:$B$7</c:f>
              <c:numCache>
                <c:formatCode>General</c:formatCode>
                <c:ptCount val="6"/>
                <c:pt idx="0">
                  <c:v>4.8</c:v>
                </c:pt>
                <c:pt idx="1">
                  <c:v>3.5</c:v>
                </c:pt>
                <c:pt idx="2">
                  <c:v>6.2</c:v>
                </c:pt>
                <c:pt idx="3">
                  <c:v>16.100000000000001</c:v>
                </c:pt>
                <c:pt idx="4">
                  <c:v>29.8</c:v>
                </c:pt>
                <c:pt idx="5">
                  <c:v>39.700000000000003</c:v>
                </c:pt>
              </c:numCache>
            </c:numRef>
          </c:val>
          <c:extLst>
            <c:ext xmlns:c16="http://schemas.microsoft.com/office/drawing/2014/chart" uri="{C3380CC4-5D6E-409C-BE32-E72D297353CC}">
              <c16:uniqueId val="{00000000-ED5E-426A-A84A-45F9B60277E8}"/>
            </c:ext>
          </c:extLst>
        </c:ser>
        <c:ser>
          <c:idx val="1"/>
          <c:order val="1"/>
          <c:tx>
            <c:strRef>
              <c:f>Lapas1!$C$1</c:f>
              <c:strCache>
                <c:ptCount val="1"/>
                <c:pt idx="0">
                  <c:v>2025</c:v>
                </c:pt>
              </c:strCache>
            </c:strRef>
          </c:tx>
          <c:spPr>
            <a:solidFill>
              <a:srgbClr val="FFC0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Lapas1!$A$2:$A$7</c:f>
              <c:strCache>
                <c:ptCount val="6"/>
                <c:pt idx="0">
                  <c:v>1-3 metai</c:v>
                </c:pt>
                <c:pt idx="1">
                  <c:v>4-5 metai</c:v>
                </c:pt>
                <c:pt idx="2">
                  <c:v>6-10 metų</c:v>
                </c:pt>
                <c:pt idx="3">
                  <c:v>11-20 metų</c:v>
                </c:pt>
                <c:pt idx="4">
                  <c:v>21-30 metų</c:v>
                </c:pt>
                <c:pt idx="5">
                  <c:v>Daugiau kaip 30 metų</c:v>
                </c:pt>
              </c:strCache>
            </c:strRef>
          </c:cat>
          <c:val>
            <c:numRef>
              <c:f>Lapas1!$C$2:$C$7</c:f>
              <c:numCache>
                <c:formatCode>General</c:formatCode>
                <c:ptCount val="6"/>
                <c:pt idx="0">
                  <c:v>6.4</c:v>
                </c:pt>
                <c:pt idx="1">
                  <c:v>3.2</c:v>
                </c:pt>
                <c:pt idx="2">
                  <c:v>4.9000000000000004</c:v>
                </c:pt>
                <c:pt idx="3">
                  <c:v>15.7</c:v>
                </c:pt>
                <c:pt idx="4">
                  <c:v>25.9</c:v>
                </c:pt>
                <c:pt idx="5">
                  <c:v>44</c:v>
                </c:pt>
              </c:numCache>
            </c:numRef>
          </c:val>
          <c:extLst>
            <c:ext xmlns:c16="http://schemas.microsoft.com/office/drawing/2014/chart" uri="{C3380CC4-5D6E-409C-BE32-E72D297353CC}">
              <c16:uniqueId val="{00000000-8968-44EF-A57D-F0AA81A069E4}"/>
            </c:ext>
          </c:extLst>
        </c:ser>
        <c:dLbls>
          <c:dLblPos val="outEnd"/>
          <c:showLegendKey val="0"/>
          <c:showVal val="1"/>
          <c:showCatName val="0"/>
          <c:showSerName val="0"/>
          <c:showPercent val="0"/>
          <c:showBubbleSize val="0"/>
        </c:dLbls>
        <c:gapWidth val="115"/>
        <c:overlap val="-20"/>
        <c:axId val="203804672"/>
        <c:axId val="160426240"/>
      </c:barChart>
      <c:catAx>
        <c:axId val="20380467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t-LT"/>
          </a:p>
        </c:txPr>
        <c:crossAx val="160426240"/>
        <c:crosses val="autoZero"/>
        <c:auto val="1"/>
        <c:lblAlgn val="ctr"/>
        <c:lblOffset val="100"/>
        <c:noMultiLvlLbl val="0"/>
      </c:catAx>
      <c:valAx>
        <c:axId val="160426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0380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2023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8-2DE0-406D-9A5D-17B27C3C3A9C}"/>
              </c:ext>
            </c:extLst>
          </c:dPt>
          <c:dPt>
            <c:idx val="1"/>
            <c:invertIfNegative val="0"/>
            <c:bubble3D val="0"/>
            <c:extLst>
              <c:ext xmlns:c16="http://schemas.microsoft.com/office/drawing/2014/chart" uri="{C3380CC4-5D6E-409C-BE32-E72D297353CC}">
                <c16:uniqueId val="{00000004-2DE0-406D-9A5D-17B27C3C3A9C}"/>
              </c:ext>
            </c:extLst>
          </c:dPt>
          <c:dPt>
            <c:idx val="2"/>
            <c:invertIfNegative val="0"/>
            <c:bubble3D val="0"/>
            <c:extLst>
              <c:ext xmlns:c16="http://schemas.microsoft.com/office/drawing/2014/chart" uri="{C3380CC4-5D6E-409C-BE32-E72D297353CC}">
                <c16:uniqueId val="{00000003-2DE0-406D-9A5D-17B27C3C3A9C}"/>
              </c:ext>
            </c:extLst>
          </c:dPt>
          <c:dPt>
            <c:idx val="3"/>
            <c:invertIfNegative val="0"/>
            <c:bubble3D val="0"/>
            <c:extLst>
              <c:ext xmlns:c16="http://schemas.microsoft.com/office/drawing/2014/chart" uri="{C3380CC4-5D6E-409C-BE32-E72D297353CC}">
                <c16:uniqueId val="{00000009-2DE0-406D-9A5D-17B27C3C3A9C}"/>
              </c:ext>
            </c:extLst>
          </c:dPt>
          <c:dPt>
            <c:idx val="4"/>
            <c:invertIfNegative val="0"/>
            <c:bubble3D val="0"/>
            <c:extLst>
              <c:ext xmlns:c16="http://schemas.microsoft.com/office/drawing/2014/chart" uri="{C3380CC4-5D6E-409C-BE32-E72D297353CC}">
                <c16:uniqueId val="{00000006-2DE0-406D-9A5D-17B27C3C3A9C}"/>
              </c:ext>
            </c:extLst>
          </c:dPt>
          <c:dPt>
            <c:idx val="5"/>
            <c:invertIfNegative val="0"/>
            <c:bubble3D val="0"/>
            <c:extLst>
              <c:ext xmlns:c16="http://schemas.microsoft.com/office/drawing/2014/chart" uri="{C3380CC4-5D6E-409C-BE32-E72D297353CC}">
                <c16:uniqueId val="{00000007-2DE0-406D-9A5D-17B27C3C3A9C}"/>
              </c:ext>
            </c:extLst>
          </c:dPt>
          <c:dPt>
            <c:idx val="6"/>
            <c:invertIfNegative val="0"/>
            <c:bubble3D val="0"/>
            <c:extLst>
              <c:ext xmlns:c16="http://schemas.microsoft.com/office/drawing/2014/chart" uri="{C3380CC4-5D6E-409C-BE32-E72D297353CC}">
                <c16:uniqueId val="{00000005-2DE0-406D-9A5D-17B27C3C3A9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Fizinis smurtas</c:v>
                </c:pt>
                <c:pt idx="1">
                  <c:v>Socialinis smurtas</c:v>
                </c:pt>
                <c:pt idx="2">
                  <c:v>Verbalinis smurtas</c:v>
                </c:pt>
                <c:pt idx="3">
                  <c:v>Kibernetinis smurtas</c:v>
                </c:pt>
                <c:pt idx="4">
                  <c:v>Seksualinis smurtas</c:v>
                </c:pt>
                <c:pt idx="5">
                  <c:v>Nuosavybės gadinimas</c:v>
                </c:pt>
                <c:pt idx="6">
                  <c:v>Smurtas patiriamas iš tėvų</c:v>
                </c:pt>
              </c:strCache>
            </c:strRef>
          </c:cat>
          <c:val>
            <c:numRef>
              <c:f>Lapas1!$B$2:$B$8</c:f>
              <c:numCache>
                <c:formatCode>General</c:formatCode>
                <c:ptCount val="7"/>
                <c:pt idx="0">
                  <c:v>22.9</c:v>
                </c:pt>
                <c:pt idx="1">
                  <c:v>50.8</c:v>
                </c:pt>
                <c:pt idx="2">
                  <c:v>51</c:v>
                </c:pt>
                <c:pt idx="3">
                  <c:v>12.8</c:v>
                </c:pt>
                <c:pt idx="4">
                  <c:v>34</c:v>
                </c:pt>
                <c:pt idx="5">
                  <c:v>23.1</c:v>
                </c:pt>
                <c:pt idx="6">
                  <c:v>33.9</c:v>
                </c:pt>
              </c:numCache>
            </c:numRef>
          </c:val>
          <c:extLst>
            <c:ext xmlns:c16="http://schemas.microsoft.com/office/drawing/2014/chart" uri="{C3380CC4-5D6E-409C-BE32-E72D297353CC}">
              <c16:uniqueId val="{00000000-2DE0-406D-9A5D-17B27C3C3A9C}"/>
            </c:ext>
          </c:extLst>
        </c:ser>
        <c:ser>
          <c:idx val="1"/>
          <c:order val="1"/>
          <c:tx>
            <c:strRef>
              <c:f>Lapas1!$C$1</c:f>
              <c:strCache>
                <c:ptCount val="1"/>
                <c:pt idx="0">
                  <c:v>2025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Lapas1!$A$2:$A$8</c:f>
              <c:strCache>
                <c:ptCount val="7"/>
                <c:pt idx="0">
                  <c:v>Fizinis smurtas</c:v>
                </c:pt>
                <c:pt idx="1">
                  <c:v>Socialinis smurtas</c:v>
                </c:pt>
                <c:pt idx="2">
                  <c:v>Verbalinis smurtas</c:v>
                </c:pt>
                <c:pt idx="3">
                  <c:v>Kibernetinis smurtas</c:v>
                </c:pt>
                <c:pt idx="4">
                  <c:v>Seksualinis smurtas</c:v>
                </c:pt>
                <c:pt idx="5">
                  <c:v>Nuosavybės gadinimas</c:v>
                </c:pt>
                <c:pt idx="6">
                  <c:v>Smurtas patiriamas iš tėvų</c:v>
                </c:pt>
              </c:strCache>
            </c:strRef>
          </c:cat>
          <c:val>
            <c:numRef>
              <c:f>Lapas1!$C$2:$C$8</c:f>
              <c:numCache>
                <c:formatCode>General</c:formatCode>
                <c:ptCount val="7"/>
                <c:pt idx="0">
                  <c:v>20.5</c:v>
                </c:pt>
                <c:pt idx="1">
                  <c:v>70.5</c:v>
                </c:pt>
                <c:pt idx="2">
                  <c:v>83.7</c:v>
                </c:pt>
                <c:pt idx="3">
                  <c:v>19.2</c:v>
                </c:pt>
                <c:pt idx="4">
                  <c:v>43.7</c:v>
                </c:pt>
                <c:pt idx="5">
                  <c:v>32.5</c:v>
                </c:pt>
                <c:pt idx="6">
                  <c:v>44.1</c:v>
                </c:pt>
              </c:numCache>
            </c:numRef>
          </c:val>
          <c:extLst>
            <c:ext xmlns:c16="http://schemas.microsoft.com/office/drawing/2014/chart" uri="{C3380CC4-5D6E-409C-BE32-E72D297353CC}">
              <c16:uniqueId val="{00000000-51B8-4E61-8BF6-A8B80B6780DE}"/>
            </c:ext>
          </c:extLst>
        </c:ser>
        <c:dLbls>
          <c:dLblPos val="outEnd"/>
          <c:showLegendKey val="0"/>
          <c:showVal val="1"/>
          <c:showCatName val="0"/>
          <c:showSerName val="0"/>
          <c:showPercent val="0"/>
          <c:showBubbleSize val="0"/>
        </c:dLbls>
        <c:gapWidth val="115"/>
        <c:overlap val="-20"/>
        <c:axId val="203807744"/>
        <c:axId val="160430848"/>
      </c:barChart>
      <c:catAx>
        <c:axId val="2038077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160430848"/>
        <c:crosses val="autoZero"/>
        <c:auto val="1"/>
        <c:lblAlgn val="ctr"/>
        <c:lblOffset val="100"/>
        <c:noMultiLvlLbl val="0"/>
      </c:catAx>
      <c:valAx>
        <c:axId val="160430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03807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Lapas1!$B$1</c:f>
              <c:strCache>
                <c:ptCount val="1"/>
                <c:pt idx="0">
                  <c:v>Kartą per keletą mėn.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Psichologinis (emocinis), verbalinis smurtas</c:v>
                </c:pt>
                <c:pt idx="1">
                  <c:v>Fizinis smurtas</c:v>
                </c:pt>
                <c:pt idx="2">
                  <c:v>Seksualinis priekabiavimas</c:v>
                </c:pt>
              </c:strCache>
            </c:strRef>
          </c:cat>
          <c:val>
            <c:numRef>
              <c:f>Lapas1!$B$2:$B$4</c:f>
              <c:numCache>
                <c:formatCode>General</c:formatCode>
                <c:ptCount val="3"/>
                <c:pt idx="0">
                  <c:v>39.4</c:v>
                </c:pt>
                <c:pt idx="1">
                  <c:v>18.2</c:v>
                </c:pt>
                <c:pt idx="2">
                  <c:v>8</c:v>
                </c:pt>
              </c:numCache>
            </c:numRef>
          </c:val>
          <c:extLst>
            <c:ext xmlns:c16="http://schemas.microsoft.com/office/drawing/2014/chart" uri="{C3380CC4-5D6E-409C-BE32-E72D297353CC}">
              <c16:uniqueId val="{00000000-4E39-4FFA-9798-4A9D1E0E3B0F}"/>
            </c:ext>
          </c:extLst>
        </c:ser>
        <c:ser>
          <c:idx val="1"/>
          <c:order val="1"/>
          <c:tx>
            <c:strRef>
              <c:f>Lapas1!$C$1</c:f>
              <c:strCache>
                <c:ptCount val="1"/>
                <c:pt idx="0">
                  <c:v>Keletą kartų per mėn.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Psichologinis (emocinis), verbalinis smurtas</c:v>
                </c:pt>
                <c:pt idx="1">
                  <c:v>Fizinis smurtas</c:v>
                </c:pt>
                <c:pt idx="2">
                  <c:v>Seksualinis priekabiavimas</c:v>
                </c:pt>
              </c:strCache>
            </c:strRef>
          </c:cat>
          <c:val>
            <c:numRef>
              <c:f>Lapas1!$C$2:$C$4</c:f>
              <c:numCache>
                <c:formatCode>General</c:formatCode>
                <c:ptCount val="3"/>
                <c:pt idx="0">
                  <c:v>12</c:v>
                </c:pt>
                <c:pt idx="1">
                  <c:v>5.2</c:v>
                </c:pt>
                <c:pt idx="2">
                  <c:v>1.1000000000000001</c:v>
                </c:pt>
              </c:numCache>
            </c:numRef>
          </c:val>
          <c:extLst>
            <c:ext xmlns:c16="http://schemas.microsoft.com/office/drawing/2014/chart" uri="{C3380CC4-5D6E-409C-BE32-E72D297353CC}">
              <c16:uniqueId val="{00000001-4E39-4FFA-9798-4A9D1E0E3B0F}"/>
            </c:ext>
          </c:extLst>
        </c:ser>
        <c:ser>
          <c:idx val="2"/>
          <c:order val="2"/>
          <c:tx>
            <c:strRef>
              <c:f>Lapas1!$D$1</c:f>
              <c:strCache>
                <c:ptCount val="1"/>
                <c:pt idx="0">
                  <c:v>Kartą per savaitę</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Psichologinis (emocinis), verbalinis smurtas</c:v>
                </c:pt>
                <c:pt idx="1">
                  <c:v>Fizinis smurtas</c:v>
                </c:pt>
                <c:pt idx="2">
                  <c:v>Seksualinis priekabiavimas</c:v>
                </c:pt>
              </c:strCache>
            </c:strRef>
          </c:cat>
          <c:val>
            <c:numRef>
              <c:f>Lapas1!$D$2:$D$4</c:f>
              <c:numCache>
                <c:formatCode>General</c:formatCode>
                <c:ptCount val="3"/>
                <c:pt idx="0">
                  <c:v>8</c:v>
                </c:pt>
                <c:pt idx="1">
                  <c:v>1.7</c:v>
                </c:pt>
                <c:pt idx="2">
                  <c:v>0.3</c:v>
                </c:pt>
              </c:numCache>
            </c:numRef>
          </c:val>
          <c:extLst>
            <c:ext xmlns:c16="http://schemas.microsoft.com/office/drawing/2014/chart" uri="{C3380CC4-5D6E-409C-BE32-E72D297353CC}">
              <c16:uniqueId val="{00000002-4E39-4FFA-9798-4A9D1E0E3B0F}"/>
            </c:ext>
          </c:extLst>
        </c:ser>
        <c:ser>
          <c:idx val="3"/>
          <c:order val="3"/>
          <c:tx>
            <c:strRef>
              <c:f>Lapas1!$E$1</c:f>
              <c:strCache>
                <c:ptCount val="1"/>
                <c:pt idx="0">
                  <c:v>Dažniau nei kartą per savaitę</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Lapas1!$A$2:$A$4</c:f>
              <c:strCache>
                <c:ptCount val="3"/>
                <c:pt idx="0">
                  <c:v>Psichologinis (emocinis), verbalinis smurtas</c:v>
                </c:pt>
                <c:pt idx="1">
                  <c:v>Fizinis smurtas</c:v>
                </c:pt>
                <c:pt idx="2">
                  <c:v>Seksualinis priekabiavimas</c:v>
                </c:pt>
              </c:strCache>
            </c:strRef>
          </c:cat>
          <c:val>
            <c:numRef>
              <c:f>Lapas1!$E$2:$E$4</c:f>
              <c:numCache>
                <c:formatCode>General</c:formatCode>
                <c:ptCount val="3"/>
                <c:pt idx="0">
                  <c:v>7</c:v>
                </c:pt>
                <c:pt idx="1">
                  <c:v>1.7</c:v>
                </c:pt>
                <c:pt idx="2">
                  <c:v>0.6</c:v>
                </c:pt>
              </c:numCache>
            </c:numRef>
          </c:val>
          <c:extLst>
            <c:ext xmlns:c16="http://schemas.microsoft.com/office/drawing/2014/chart" uri="{C3380CC4-5D6E-409C-BE32-E72D297353CC}">
              <c16:uniqueId val="{00000003-4E39-4FFA-9798-4A9D1E0E3B0F}"/>
            </c:ext>
          </c:extLst>
        </c:ser>
        <c:dLbls>
          <c:dLblPos val="outEnd"/>
          <c:showLegendKey val="0"/>
          <c:showVal val="1"/>
          <c:showCatName val="0"/>
          <c:showSerName val="0"/>
          <c:showPercent val="0"/>
          <c:showBubbleSize val="0"/>
        </c:dLbls>
        <c:gapWidth val="115"/>
        <c:overlap val="-20"/>
        <c:axId val="206608384"/>
        <c:axId val="204108288"/>
      </c:barChart>
      <c:catAx>
        <c:axId val="2066083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204108288"/>
        <c:crosses val="autoZero"/>
        <c:auto val="1"/>
        <c:lblAlgn val="ctr"/>
        <c:lblOffset val="100"/>
        <c:noMultiLvlLbl val="0"/>
      </c:catAx>
      <c:valAx>
        <c:axId val="204108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0660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'2 pav.'!$B$1</c:f>
              <c:strCache>
                <c:ptCount val="1"/>
                <c:pt idx="0">
                  <c:v>Teko matyti</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pav.'!$A$2:$A$5</c:f>
              <c:strCache>
                <c:ptCount val="4"/>
                <c:pt idx="0">
                  <c:v>Mokytojų tarpusavio patyčios</c:v>
                </c:pt>
                <c:pt idx="1">
                  <c:v>Mokinių patyčios iš mokytojų</c:v>
                </c:pt>
                <c:pt idx="2">
                  <c:v>Mokinių tėvų (globėjų) patyčios iš mokytojų</c:v>
                </c:pt>
                <c:pt idx="3">
                  <c:v>Mokyklos administracijos darbuotojų patyčios iš mokytojų</c:v>
                </c:pt>
              </c:strCache>
            </c:strRef>
          </c:cat>
          <c:val>
            <c:numRef>
              <c:f>'2 pav.'!$B$2:$B$5</c:f>
              <c:numCache>
                <c:formatCode>General</c:formatCode>
                <c:ptCount val="4"/>
                <c:pt idx="0">
                  <c:v>48.4</c:v>
                </c:pt>
                <c:pt idx="1">
                  <c:v>83.1</c:v>
                </c:pt>
                <c:pt idx="2">
                  <c:v>63.8</c:v>
                </c:pt>
                <c:pt idx="3">
                  <c:v>36.6</c:v>
                </c:pt>
              </c:numCache>
            </c:numRef>
          </c:val>
          <c:extLst>
            <c:ext xmlns:c16="http://schemas.microsoft.com/office/drawing/2014/chart" uri="{C3380CC4-5D6E-409C-BE32-E72D297353CC}">
              <c16:uniqueId val="{00000000-4F70-449F-949E-4B30BA1C9C05}"/>
            </c:ext>
          </c:extLst>
        </c:ser>
        <c:ser>
          <c:idx val="1"/>
          <c:order val="1"/>
          <c:tx>
            <c:strRef>
              <c:f>'2 pav.'!$C$1</c:f>
              <c:strCache>
                <c:ptCount val="1"/>
                <c:pt idx="0">
                  <c:v>Teko patirti</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 pav.'!$A$2:$A$5</c:f>
              <c:strCache>
                <c:ptCount val="4"/>
                <c:pt idx="0">
                  <c:v>Mokytojų tarpusavio patyčios</c:v>
                </c:pt>
                <c:pt idx="1">
                  <c:v>Mokinių patyčios iš mokytojų</c:v>
                </c:pt>
                <c:pt idx="2">
                  <c:v>Mokinių tėvų (globėjų) patyčios iš mokytojų</c:v>
                </c:pt>
                <c:pt idx="3">
                  <c:v>Mokyklos administracijos darbuotojų patyčios iš mokytojų</c:v>
                </c:pt>
              </c:strCache>
            </c:strRef>
          </c:cat>
          <c:val>
            <c:numRef>
              <c:f>'2 pav.'!$C$2:$C$5</c:f>
              <c:numCache>
                <c:formatCode>General</c:formatCode>
                <c:ptCount val="4"/>
                <c:pt idx="0">
                  <c:v>30.4</c:v>
                </c:pt>
                <c:pt idx="1">
                  <c:v>46.9</c:v>
                </c:pt>
                <c:pt idx="2">
                  <c:v>34.700000000000003</c:v>
                </c:pt>
                <c:pt idx="3">
                  <c:v>26.1</c:v>
                </c:pt>
              </c:numCache>
            </c:numRef>
          </c:val>
          <c:extLst>
            <c:ext xmlns:c16="http://schemas.microsoft.com/office/drawing/2014/chart" uri="{C3380CC4-5D6E-409C-BE32-E72D297353CC}">
              <c16:uniqueId val="{00000001-4F70-449F-949E-4B30BA1C9C05}"/>
            </c:ext>
          </c:extLst>
        </c:ser>
        <c:dLbls>
          <c:showLegendKey val="0"/>
          <c:showVal val="1"/>
          <c:showCatName val="0"/>
          <c:showSerName val="0"/>
          <c:showPercent val="0"/>
          <c:showBubbleSize val="0"/>
        </c:dLbls>
        <c:gapWidth val="115"/>
        <c:overlap val="-20"/>
        <c:axId val="206609920"/>
        <c:axId val="207167488"/>
      </c:barChart>
      <c:catAx>
        <c:axId val="2066099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207167488"/>
        <c:crosses val="autoZero"/>
        <c:auto val="1"/>
        <c:lblAlgn val="ctr"/>
        <c:lblOffset val="100"/>
        <c:noMultiLvlLbl val="0"/>
      </c:catAx>
      <c:valAx>
        <c:axId val="207167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0660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DAA6E-D281-4F92-B845-0ABB209BBF4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lt-LT"/>
        </a:p>
      </dgm:t>
    </dgm:pt>
    <dgm:pt modelId="{3FD2D162-87FF-40BE-BC97-46B858E2C04B}">
      <dgm:prSet phldrT="[Tekstas]"/>
      <dgm:spPr>
        <a:solidFill>
          <a:schemeClr val="accent2"/>
        </a:solidFill>
      </dgm:spPr>
      <dgm:t>
        <a:bodyPr/>
        <a:lstStyle/>
        <a:p>
          <a:r>
            <a:rPr lang="lt-LT" dirty="0"/>
            <a:t>2023</a:t>
          </a:r>
        </a:p>
      </dgm:t>
    </dgm:pt>
    <dgm:pt modelId="{D8141EEB-4A59-4D76-969E-BDF7AED8DA2C}" type="parTrans" cxnId="{18521CCA-133D-4FAD-A197-39207B55EC0E}">
      <dgm:prSet/>
      <dgm:spPr/>
      <dgm:t>
        <a:bodyPr/>
        <a:lstStyle/>
        <a:p>
          <a:endParaRPr lang="lt-LT"/>
        </a:p>
      </dgm:t>
    </dgm:pt>
    <dgm:pt modelId="{42BDDBBB-EDBD-4FA6-8D26-69A6BF5F8992}" type="sibTrans" cxnId="{18521CCA-133D-4FAD-A197-39207B55EC0E}">
      <dgm:prSet/>
      <dgm:spPr/>
      <dgm:t>
        <a:bodyPr/>
        <a:lstStyle/>
        <a:p>
          <a:endParaRPr lang="lt-LT"/>
        </a:p>
      </dgm:t>
    </dgm:pt>
    <dgm:pt modelId="{1557FAC8-20A3-493A-91FD-F6DDFEA7B1D8}">
      <dgm:prSet phldrT="[Tekstas]"/>
      <dgm:spPr/>
      <dgm:t>
        <a:bodyPr/>
        <a:lstStyle/>
        <a:p>
          <a:r>
            <a:rPr lang="lt-LT" dirty="0"/>
            <a:t>Anketinė apklausa</a:t>
          </a:r>
        </a:p>
      </dgm:t>
    </dgm:pt>
    <dgm:pt modelId="{9F13CA71-86EA-429B-AB75-9C2B5C0F96FF}" type="parTrans" cxnId="{243A5114-34DD-451B-B84D-7285B5140954}">
      <dgm:prSet/>
      <dgm:spPr/>
      <dgm:t>
        <a:bodyPr/>
        <a:lstStyle/>
        <a:p>
          <a:endParaRPr lang="lt-LT"/>
        </a:p>
      </dgm:t>
    </dgm:pt>
    <dgm:pt modelId="{A67D5EF2-53AA-43D0-AB63-CC7B12FF5C82}" type="sibTrans" cxnId="{243A5114-34DD-451B-B84D-7285B5140954}">
      <dgm:prSet/>
      <dgm:spPr/>
      <dgm:t>
        <a:bodyPr/>
        <a:lstStyle/>
        <a:p>
          <a:endParaRPr lang="lt-LT"/>
        </a:p>
      </dgm:t>
    </dgm:pt>
    <dgm:pt modelId="{A01EA758-104B-4F92-B9E2-3B36B98647AD}">
      <dgm:prSet phldrT="[Tekstas]"/>
      <dgm:spPr/>
      <dgm:t>
        <a:bodyPr/>
        <a:lstStyle/>
        <a:p>
          <a:r>
            <a:rPr lang="lt-LT" dirty="0"/>
            <a:t>Finansavimo šaltinis – LŠMPS</a:t>
          </a:r>
        </a:p>
      </dgm:t>
    </dgm:pt>
    <dgm:pt modelId="{0CE2A357-58FB-40CC-89C1-31DDD14060C2}" type="parTrans" cxnId="{3F7D0E66-29A0-4BC8-8BD8-966C734BDABA}">
      <dgm:prSet/>
      <dgm:spPr/>
      <dgm:t>
        <a:bodyPr/>
        <a:lstStyle/>
        <a:p>
          <a:endParaRPr lang="lt-LT"/>
        </a:p>
      </dgm:t>
    </dgm:pt>
    <dgm:pt modelId="{9E10256F-CE5B-44B2-9FE4-BAE51A977496}" type="sibTrans" cxnId="{3F7D0E66-29A0-4BC8-8BD8-966C734BDABA}">
      <dgm:prSet/>
      <dgm:spPr/>
      <dgm:t>
        <a:bodyPr/>
        <a:lstStyle/>
        <a:p>
          <a:endParaRPr lang="lt-LT"/>
        </a:p>
      </dgm:t>
    </dgm:pt>
    <dgm:pt modelId="{003848B4-13BD-4864-B000-1D596B15B38F}">
      <dgm:prSet/>
      <dgm:spPr/>
      <dgm:t>
        <a:bodyPr/>
        <a:lstStyle/>
        <a:p>
          <a:r>
            <a:rPr lang="lt-LT"/>
            <a:t>Imtis – tikimybinė, paprastoji atsitiktinė</a:t>
          </a:r>
          <a:endParaRPr lang="lt-LT" dirty="0"/>
        </a:p>
      </dgm:t>
    </dgm:pt>
    <dgm:pt modelId="{29D5E91A-8BC5-47F0-B3C0-E101CBBA9C06}" type="parTrans" cxnId="{F0991E47-BAD4-4674-BBE2-21623BB54BD5}">
      <dgm:prSet/>
      <dgm:spPr/>
      <dgm:t>
        <a:bodyPr/>
        <a:lstStyle/>
        <a:p>
          <a:endParaRPr lang="lt-LT"/>
        </a:p>
      </dgm:t>
    </dgm:pt>
    <dgm:pt modelId="{E10582C7-37DE-46FC-8CF2-DC7AC5B22E85}" type="sibTrans" cxnId="{F0991E47-BAD4-4674-BBE2-21623BB54BD5}">
      <dgm:prSet/>
      <dgm:spPr/>
      <dgm:t>
        <a:bodyPr/>
        <a:lstStyle/>
        <a:p>
          <a:endParaRPr lang="lt-LT"/>
        </a:p>
      </dgm:t>
    </dgm:pt>
    <dgm:pt modelId="{CCF85FD3-01D3-49DB-9A55-D47317378AC9}">
      <dgm:prSet/>
      <dgm:spPr/>
      <dgm:t>
        <a:bodyPr/>
        <a:lstStyle/>
        <a:p>
          <a:r>
            <a:rPr lang="lt-LT"/>
            <a:t>Imties dydis - 1146</a:t>
          </a:r>
          <a:endParaRPr lang="lt-LT" dirty="0"/>
        </a:p>
      </dgm:t>
    </dgm:pt>
    <dgm:pt modelId="{213B51D8-BFF2-4A8C-8BCF-F7BD4BEAB862}" type="parTrans" cxnId="{8B2C386F-89BF-4066-8ACA-5BC69ABA49B4}">
      <dgm:prSet/>
      <dgm:spPr/>
      <dgm:t>
        <a:bodyPr/>
        <a:lstStyle/>
        <a:p>
          <a:endParaRPr lang="lt-LT"/>
        </a:p>
      </dgm:t>
    </dgm:pt>
    <dgm:pt modelId="{3F17095C-1A58-4C7E-9904-CAAA40C4679F}" type="sibTrans" cxnId="{8B2C386F-89BF-4066-8ACA-5BC69ABA49B4}">
      <dgm:prSet/>
      <dgm:spPr/>
      <dgm:t>
        <a:bodyPr/>
        <a:lstStyle/>
        <a:p>
          <a:endParaRPr lang="lt-LT"/>
        </a:p>
      </dgm:t>
    </dgm:pt>
    <dgm:pt modelId="{44687AD9-0DB5-4703-A4C7-CDD281E6246E}">
      <dgm:prSet/>
      <dgm:spPr/>
      <dgm:t>
        <a:bodyPr/>
        <a:lstStyle/>
        <a:p>
          <a:r>
            <a:rPr lang="lt-LT"/>
            <a:t>Duomenų rinkimo laikotarpis – 2023 trečias ketvirtis</a:t>
          </a:r>
          <a:endParaRPr lang="lt-LT" dirty="0"/>
        </a:p>
      </dgm:t>
    </dgm:pt>
    <dgm:pt modelId="{8BA840B6-DF58-4433-A21B-618562E2F134}" type="parTrans" cxnId="{8A5286EA-76C4-479B-AC78-10306349A5FF}">
      <dgm:prSet/>
      <dgm:spPr/>
      <dgm:t>
        <a:bodyPr/>
        <a:lstStyle/>
        <a:p>
          <a:endParaRPr lang="lt-LT"/>
        </a:p>
      </dgm:t>
    </dgm:pt>
    <dgm:pt modelId="{D99AD2A4-FBE2-4A7A-9E17-A709A9208A27}" type="sibTrans" cxnId="{8A5286EA-76C4-479B-AC78-10306349A5FF}">
      <dgm:prSet/>
      <dgm:spPr/>
      <dgm:t>
        <a:bodyPr/>
        <a:lstStyle/>
        <a:p>
          <a:endParaRPr lang="lt-LT"/>
        </a:p>
      </dgm:t>
    </dgm:pt>
    <dgm:pt modelId="{64C3B038-C2FC-45F5-8552-280149DAEBBC}">
      <dgm:prSet/>
      <dgm:spPr/>
      <dgm:t>
        <a:bodyPr/>
        <a:lstStyle/>
        <a:p>
          <a:r>
            <a:rPr lang="lt-LT" dirty="0"/>
            <a:t>Apklausą atlikti padėjo LŠMPS</a:t>
          </a:r>
        </a:p>
      </dgm:t>
    </dgm:pt>
    <dgm:pt modelId="{8F29D7D4-EAAF-4E2E-83B1-F800E6A4B784}" type="parTrans" cxnId="{383CCAB8-BF93-4DBE-BB3E-C3A719B70A79}">
      <dgm:prSet/>
      <dgm:spPr/>
      <dgm:t>
        <a:bodyPr/>
        <a:lstStyle/>
        <a:p>
          <a:endParaRPr lang="lt-LT"/>
        </a:p>
      </dgm:t>
    </dgm:pt>
    <dgm:pt modelId="{71694EDD-1C5D-465E-A8F7-916F88BD525B}" type="sibTrans" cxnId="{383CCAB8-BF93-4DBE-BB3E-C3A719B70A79}">
      <dgm:prSet/>
      <dgm:spPr/>
      <dgm:t>
        <a:bodyPr/>
        <a:lstStyle/>
        <a:p>
          <a:endParaRPr lang="lt-LT"/>
        </a:p>
      </dgm:t>
    </dgm:pt>
    <dgm:pt modelId="{E42659F0-4A96-448A-B492-7C8763D88607}">
      <dgm:prSet/>
      <dgm:spPr>
        <a:solidFill>
          <a:schemeClr val="bg1">
            <a:lumMod val="95000"/>
            <a:alpha val="90000"/>
          </a:schemeClr>
        </a:solidFill>
        <a:ln>
          <a:solidFill>
            <a:schemeClr val="bg1">
              <a:lumMod val="95000"/>
              <a:alpha val="90000"/>
            </a:schemeClr>
          </a:solidFill>
        </a:ln>
      </dgm:spPr>
      <dgm:t>
        <a:bodyPr/>
        <a:lstStyle/>
        <a:p>
          <a:r>
            <a:rPr lang="lt-LT" dirty="0"/>
            <a:t>48 (14)</a:t>
          </a:r>
        </a:p>
      </dgm:t>
    </dgm:pt>
    <dgm:pt modelId="{5B0B3647-D714-4BD7-BE2C-52643F82E6C1}" type="parTrans" cxnId="{B4735C96-91FF-4037-BC7B-8A86EE27D4FA}">
      <dgm:prSet/>
      <dgm:spPr/>
      <dgm:t>
        <a:bodyPr/>
        <a:lstStyle/>
        <a:p>
          <a:endParaRPr lang="lt-LT"/>
        </a:p>
      </dgm:t>
    </dgm:pt>
    <dgm:pt modelId="{0D890703-A7BE-4B4D-82CA-47D83FBD60F2}" type="sibTrans" cxnId="{B4735C96-91FF-4037-BC7B-8A86EE27D4FA}">
      <dgm:prSet/>
      <dgm:spPr/>
      <dgm:t>
        <a:bodyPr/>
        <a:lstStyle/>
        <a:p>
          <a:endParaRPr lang="lt-LT"/>
        </a:p>
      </dgm:t>
    </dgm:pt>
    <dgm:pt modelId="{5E81D2F9-D102-423B-8D5F-ACB9B90B1D78}">
      <dgm:prSet phldrT="[Tekstas]"/>
      <dgm:spPr>
        <a:solidFill>
          <a:srgbClr val="FFC000"/>
        </a:solidFill>
        <a:ln>
          <a:solidFill>
            <a:srgbClr val="FFC000"/>
          </a:solidFill>
        </a:ln>
      </dgm:spPr>
      <dgm:t>
        <a:bodyPr/>
        <a:lstStyle/>
        <a:p>
          <a:r>
            <a:rPr lang="lt-LT" dirty="0"/>
            <a:t>2025</a:t>
          </a:r>
        </a:p>
      </dgm:t>
    </dgm:pt>
    <dgm:pt modelId="{16B99641-049B-49EE-B802-22657259225E}" type="sibTrans" cxnId="{50F79FA2-0ABC-448A-AD72-4D04A0A8E1DE}">
      <dgm:prSet/>
      <dgm:spPr/>
      <dgm:t>
        <a:bodyPr/>
        <a:lstStyle/>
        <a:p>
          <a:endParaRPr lang="lt-LT"/>
        </a:p>
      </dgm:t>
    </dgm:pt>
    <dgm:pt modelId="{8889F7E3-6F1D-4822-9233-61FCD8E1C807}" type="parTrans" cxnId="{50F79FA2-0ABC-448A-AD72-4D04A0A8E1DE}">
      <dgm:prSet/>
      <dgm:spPr/>
      <dgm:t>
        <a:bodyPr/>
        <a:lstStyle/>
        <a:p>
          <a:endParaRPr lang="lt-LT"/>
        </a:p>
      </dgm:t>
    </dgm:pt>
    <dgm:pt modelId="{6348BE88-C54E-4DD4-8ACA-5F6DF576AE56}">
      <dgm:prSet phldrT="[Tekstas]"/>
      <dgm:spPr>
        <a:solidFill>
          <a:schemeClr val="accent2">
            <a:lumMod val="20000"/>
            <a:lumOff val="80000"/>
            <a:alpha val="90000"/>
          </a:schemeClr>
        </a:solidFill>
        <a:ln>
          <a:solidFill>
            <a:schemeClr val="accent2">
              <a:lumMod val="20000"/>
              <a:lumOff val="80000"/>
              <a:alpha val="90000"/>
            </a:schemeClr>
          </a:solidFill>
        </a:ln>
      </dgm:spPr>
      <dgm:t>
        <a:bodyPr/>
        <a:lstStyle/>
        <a:p>
          <a:r>
            <a:rPr lang="lt-LT" dirty="0"/>
            <a:t>Anketinė apklausa</a:t>
          </a:r>
        </a:p>
      </dgm:t>
    </dgm:pt>
    <dgm:pt modelId="{EF64D8F2-9F7A-4882-877B-AF9B411D10B1}" type="sibTrans" cxnId="{E6E47EE5-681B-48B2-89BB-C6F3422AA047}">
      <dgm:prSet/>
      <dgm:spPr/>
      <dgm:t>
        <a:bodyPr/>
        <a:lstStyle/>
        <a:p>
          <a:endParaRPr lang="lt-LT"/>
        </a:p>
      </dgm:t>
    </dgm:pt>
    <dgm:pt modelId="{E852FACE-318D-4CB9-8315-7F29AB3971EC}" type="parTrans" cxnId="{E6E47EE5-681B-48B2-89BB-C6F3422AA047}">
      <dgm:prSet/>
      <dgm:spPr/>
      <dgm:t>
        <a:bodyPr/>
        <a:lstStyle/>
        <a:p>
          <a:endParaRPr lang="lt-LT"/>
        </a:p>
      </dgm:t>
    </dgm:pt>
    <dgm:pt modelId="{91BE44E3-6D58-4513-8632-4F000B5F3748}">
      <dgm:prSet phldrT="[Tekstas]"/>
      <dgm:spPr>
        <a:solidFill>
          <a:schemeClr val="accent2">
            <a:lumMod val="20000"/>
            <a:lumOff val="80000"/>
            <a:alpha val="90000"/>
          </a:schemeClr>
        </a:solidFill>
        <a:ln>
          <a:solidFill>
            <a:schemeClr val="accent2">
              <a:lumMod val="20000"/>
              <a:lumOff val="80000"/>
              <a:alpha val="90000"/>
            </a:schemeClr>
          </a:solidFill>
        </a:ln>
      </dgm:spPr>
      <dgm:t>
        <a:bodyPr/>
        <a:lstStyle/>
        <a:p>
          <a:r>
            <a:rPr lang="lt-LT" dirty="0"/>
            <a:t>Finansavimo šaltinis – LMT</a:t>
          </a:r>
        </a:p>
      </dgm:t>
    </dgm:pt>
    <dgm:pt modelId="{E178FDF1-5C6B-47D7-BA81-F8E4F264378A}" type="sibTrans" cxnId="{28719645-FB7F-46A3-BE5C-A8FACC9B4ACF}">
      <dgm:prSet/>
      <dgm:spPr/>
      <dgm:t>
        <a:bodyPr/>
        <a:lstStyle/>
        <a:p>
          <a:endParaRPr lang="lt-LT"/>
        </a:p>
      </dgm:t>
    </dgm:pt>
    <dgm:pt modelId="{F043CEA4-238A-4970-BD20-B65F40752222}" type="parTrans" cxnId="{28719645-FB7F-46A3-BE5C-A8FACC9B4ACF}">
      <dgm:prSet/>
      <dgm:spPr/>
      <dgm:t>
        <a:bodyPr/>
        <a:lstStyle/>
        <a:p>
          <a:endParaRPr lang="lt-LT"/>
        </a:p>
      </dgm:t>
    </dgm:pt>
    <dgm:pt modelId="{F323B694-63A9-4A41-B3EF-6B0172D608C9}">
      <dgm:prSet/>
      <dgm:spPr>
        <a:solidFill>
          <a:schemeClr val="accent2">
            <a:lumMod val="20000"/>
            <a:lumOff val="80000"/>
            <a:alpha val="90000"/>
          </a:schemeClr>
        </a:solidFill>
        <a:ln>
          <a:solidFill>
            <a:schemeClr val="accent2">
              <a:lumMod val="20000"/>
              <a:lumOff val="80000"/>
              <a:alpha val="90000"/>
            </a:schemeClr>
          </a:solidFill>
        </a:ln>
      </dgm:spPr>
      <dgm:t>
        <a:bodyPr/>
        <a:lstStyle/>
        <a:p>
          <a:r>
            <a:rPr lang="lt-LT" dirty="0"/>
            <a:t>Imtis – tikimybinė, daugiapakopė (sisteminė)</a:t>
          </a:r>
        </a:p>
      </dgm:t>
    </dgm:pt>
    <dgm:pt modelId="{C03F60B9-9650-435E-B72F-C4A46398393B}" type="sibTrans" cxnId="{6C9F242F-4F45-4096-897C-5FF2799792E2}">
      <dgm:prSet/>
      <dgm:spPr/>
      <dgm:t>
        <a:bodyPr/>
        <a:lstStyle/>
        <a:p>
          <a:endParaRPr lang="lt-LT"/>
        </a:p>
      </dgm:t>
    </dgm:pt>
    <dgm:pt modelId="{ECF19DFC-1608-47B8-97D0-A872FC5C4B22}" type="parTrans" cxnId="{6C9F242F-4F45-4096-897C-5FF2799792E2}">
      <dgm:prSet/>
      <dgm:spPr/>
      <dgm:t>
        <a:bodyPr/>
        <a:lstStyle/>
        <a:p>
          <a:endParaRPr lang="lt-LT"/>
        </a:p>
      </dgm:t>
    </dgm:pt>
    <dgm:pt modelId="{13017B0E-C359-4DBE-8B93-89E3C338DEC7}">
      <dgm:prSet/>
      <dgm:spPr>
        <a:solidFill>
          <a:schemeClr val="accent2">
            <a:lumMod val="20000"/>
            <a:lumOff val="80000"/>
            <a:alpha val="90000"/>
          </a:schemeClr>
        </a:solidFill>
        <a:ln>
          <a:solidFill>
            <a:schemeClr val="accent2">
              <a:lumMod val="20000"/>
              <a:lumOff val="80000"/>
              <a:alpha val="90000"/>
            </a:schemeClr>
          </a:solidFill>
        </a:ln>
      </dgm:spPr>
      <dgm:t>
        <a:bodyPr/>
        <a:lstStyle/>
        <a:p>
          <a:r>
            <a:rPr lang="lt-LT" dirty="0"/>
            <a:t>Imties dydis – 1044</a:t>
          </a:r>
          <a:endParaRPr lang="lt-LT" i="1" dirty="0"/>
        </a:p>
      </dgm:t>
    </dgm:pt>
    <dgm:pt modelId="{1D205A22-9FC2-4A36-A218-CD29FFE8EE09}" type="sibTrans" cxnId="{B23B99FD-AA01-4F63-B317-9F27F95088C2}">
      <dgm:prSet/>
      <dgm:spPr/>
      <dgm:t>
        <a:bodyPr/>
        <a:lstStyle/>
        <a:p>
          <a:endParaRPr lang="lt-LT"/>
        </a:p>
      </dgm:t>
    </dgm:pt>
    <dgm:pt modelId="{03F08A99-185B-40BE-8929-62D234434717}" type="parTrans" cxnId="{B23B99FD-AA01-4F63-B317-9F27F95088C2}">
      <dgm:prSet/>
      <dgm:spPr/>
      <dgm:t>
        <a:bodyPr/>
        <a:lstStyle/>
        <a:p>
          <a:endParaRPr lang="lt-LT"/>
        </a:p>
      </dgm:t>
    </dgm:pt>
    <dgm:pt modelId="{E2E2F7E3-471F-40BC-A42F-A46721F1D728}">
      <dgm:prSet/>
      <dgm:spPr>
        <a:solidFill>
          <a:schemeClr val="accent2">
            <a:lumMod val="20000"/>
            <a:lumOff val="80000"/>
            <a:alpha val="90000"/>
          </a:schemeClr>
        </a:solidFill>
        <a:ln>
          <a:solidFill>
            <a:schemeClr val="accent2">
              <a:lumMod val="20000"/>
              <a:lumOff val="80000"/>
              <a:alpha val="90000"/>
            </a:schemeClr>
          </a:solidFill>
        </a:ln>
      </dgm:spPr>
      <dgm:t>
        <a:bodyPr/>
        <a:lstStyle/>
        <a:p>
          <a:r>
            <a:rPr lang="lt-LT" dirty="0"/>
            <a:t>Duomenų rinkimo laikotarpis – 2025 antras ketvirtis</a:t>
          </a:r>
        </a:p>
      </dgm:t>
    </dgm:pt>
    <dgm:pt modelId="{4B961D83-659F-4C72-9502-F60E7FBCC260}" type="sibTrans" cxnId="{4C8F6681-B0CF-4077-9279-ED0716B23A7B}">
      <dgm:prSet/>
      <dgm:spPr/>
      <dgm:t>
        <a:bodyPr/>
        <a:lstStyle/>
        <a:p>
          <a:endParaRPr lang="lt-LT"/>
        </a:p>
      </dgm:t>
    </dgm:pt>
    <dgm:pt modelId="{D5A6798C-DEC3-42C3-AEF3-4A71FF3C2FFD}" type="parTrans" cxnId="{4C8F6681-B0CF-4077-9279-ED0716B23A7B}">
      <dgm:prSet/>
      <dgm:spPr/>
      <dgm:t>
        <a:bodyPr/>
        <a:lstStyle/>
        <a:p>
          <a:endParaRPr lang="lt-LT"/>
        </a:p>
      </dgm:t>
    </dgm:pt>
    <dgm:pt modelId="{C15279A4-088E-4CFB-8DF8-8A4921910CAC}">
      <dgm:prSet/>
      <dgm:spPr>
        <a:solidFill>
          <a:schemeClr val="accent2">
            <a:lumMod val="20000"/>
            <a:lumOff val="80000"/>
            <a:alpha val="90000"/>
          </a:schemeClr>
        </a:solidFill>
        <a:ln>
          <a:solidFill>
            <a:schemeClr val="accent2">
              <a:lumMod val="20000"/>
              <a:lumOff val="80000"/>
              <a:alpha val="90000"/>
            </a:schemeClr>
          </a:solidFill>
        </a:ln>
      </dgm:spPr>
      <dgm:t>
        <a:bodyPr/>
        <a:lstStyle/>
        <a:p>
          <a:r>
            <a:rPr lang="lt-LT" dirty="0"/>
            <a:t>Apklausą atlikti padėjo Lietuvos švietimo centrų asociacija </a:t>
          </a:r>
        </a:p>
      </dgm:t>
    </dgm:pt>
    <dgm:pt modelId="{082AD266-0146-4F1C-8102-2B2A56BA2D3B}" type="sibTrans" cxnId="{03CE36F0-A2E1-4383-A317-26FE1E273EB7}">
      <dgm:prSet/>
      <dgm:spPr/>
      <dgm:t>
        <a:bodyPr/>
        <a:lstStyle/>
        <a:p>
          <a:endParaRPr lang="lt-LT"/>
        </a:p>
      </dgm:t>
    </dgm:pt>
    <dgm:pt modelId="{6C548408-278D-43EE-9880-B91CA23F65BA}" type="parTrans" cxnId="{03CE36F0-A2E1-4383-A317-26FE1E273EB7}">
      <dgm:prSet/>
      <dgm:spPr/>
      <dgm:t>
        <a:bodyPr/>
        <a:lstStyle/>
        <a:p>
          <a:endParaRPr lang="lt-LT"/>
        </a:p>
      </dgm:t>
    </dgm:pt>
    <dgm:pt modelId="{80CB60C2-19BF-4246-A7C9-A33FC466C727}">
      <dgm:prSet/>
      <dgm:spPr>
        <a:solidFill>
          <a:schemeClr val="bg1">
            <a:lumMod val="75000"/>
          </a:schemeClr>
        </a:solidFill>
        <a:ln>
          <a:solidFill>
            <a:schemeClr val="bg1">
              <a:lumMod val="75000"/>
            </a:schemeClr>
          </a:solidFill>
        </a:ln>
      </dgm:spPr>
      <dgm:t>
        <a:bodyPr/>
        <a:lstStyle/>
        <a:p>
          <a:r>
            <a:rPr lang="lt-LT" dirty="0"/>
            <a:t>2025</a:t>
          </a:r>
        </a:p>
      </dgm:t>
    </dgm:pt>
    <dgm:pt modelId="{F84C2B63-DB2D-4A09-B803-08105256D7A5}" type="sibTrans" cxnId="{DCFC441B-B4B2-4004-9FA8-6BB19D4F9BED}">
      <dgm:prSet/>
      <dgm:spPr/>
      <dgm:t>
        <a:bodyPr/>
        <a:lstStyle/>
        <a:p>
          <a:endParaRPr lang="lt-LT"/>
        </a:p>
      </dgm:t>
    </dgm:pt>
    <dgm:pt modelId="{28104C77-023D-41BA-B2C3-582DD4AAACDF}" type="parTrans" cxnId="{DCFC441B-B4B2-4004-9FA8-6BB19D4F9BED}">
      <dgm:prSet/>
      <dgm:spPr/>
      <dgm:t>
        <a:bodyPr/>
        <a:lstStyle/>
        <a:p>
          <a:endParaRPr lang="lt-LT"/>
        </a:p>
      </dgm:t>
    </dgm:pt>
    <dgm:pt modelId="{1EE043EF-07C4-4A5A-88CB-EA3C889B29A6}">
      <dgm:prSet/>
      <dgm:spPr>
        <a:solidFill>
          <a:schemeClr val="bg1">
            <a:lumMod val="95000"/>
            <a:alpha val="90000"/>
          </a:schemeClr>
        </a:solidFill>
        <a:ln>
          <a:solidFill>
            <a:schemeClr val="bg1">
              <a:lumMod val="95000"/>
              <a:alpha val="90000"/>
            </a:schemeClr>
          </a:solidFill>
        </a:ln>
      </dgm:spPr>
      <dgm:t>
        <a:bodyPr/>
        <a:lstStyle/>
        <a:p>
          <a:r>
            <a:rPr lang="lt-LT" dirty="0"/>
            <a:t>Aprėpties tyrimas (</a:t>
          </a:r>
          <a:r>
            <a:rPr lang="lt-LT" i="1" dirty="0" err="1"/>
            <a:t>scoping</a:t>
          </a:r>
          <a:r>
            <a:rPr lang="lt-LT" i="1" dirty="0"/>
            <a:t> </a:t>
          </a:r>
          <a:r>
            <a:rPr lang="lt-LT" i="1" dirty="0" err="1"/>
            <a:t>rewiew</a:t>
          </a:r>
          <a:r>
            <a:rPr lang="lt-LT" dirty="0"/>
            <a:t>)</a:t>
          </a:r>
        </a:p>
      </dgm:t>
    </dgm:pt>
    <dgm:pt modelId="{56BB5867-20A7-4725-B6CA-5A8EC55803E3}" type="sibTrans" cxnId="{4340F103-4EB4-4B3B-BA97-5ADFB9C60160}">
      <dgm:prSet/>
      <dgm:spPr/>
      <dgm:t>
        <a:bodyPr/>
        <a:lstStyle/>
        <a:p>
          <a:endParaRPr lang="lt-LT"/>
        </a:p>
      </dgm:t>
    </dgm:pt>
    <dgm:pt modelId="{847CB1DE-A698-4B5D-B026-ED33E0BF3265}" type="parTrans" cxnId="{4340F103-4EB4-4B3B-BA97-5ADFB9C60160}">
      <dgm:prSet/>
      <dgm:spPr/>
      <dgm:t>
        <a:bodyPr/>
        <a:lstStyle/>
        <a:p>
          <a:endParaRPr lang="lt-LT"/>
        </a:p>
      </dgm:t>
    </dgm:pt>
    <dgm:pt modelId="{DE5854B0-6C88-461F-ACAD-099844F54F1B}">
      <dgm:prSet/>
      <dgm:spPr>
        <a:solidFill>
          <a:schemeClr val="bg1">
            <a:lumMod val="95000"/>
            <a:alpha val="90000"/>
          </a:schemeClr>
        </a:solidFill>
        <a:ln>
          <a:solidFill>
            <a:schemeClr val="bg1">
              <a:lumMod val="95000"/>
              <a:alpha val="90000"/>
            </a:schemeClr>
          </a:solidFill>
        </a:ln>
      </dgm:spPr>
      <dgm:t>
        <a:bodyPr/>
        <a:lstStyle/>
        <a:p>
          <a:r>
            <a:rPr lang="en-US" dirty="0"/>
            <a:t>Web of Science (Clarivate Analytics)</a:t>
          </a:r>
          <a:r>
            <a:rPr lang="lt-LT" dirty="0"/>
            <a:t> ir </a:t>
          </a:r>
          <a:r>
            <a:rPr lang="lt-LT" dirty="0" err="1"/>
            <a:t>Scopus</a:t>
          </a:r>
          <a:r>
            <a:rPr lang="lt-LT" dirty="0"/>
            <a:t> duomenų bazės</a:t>
          </a:r>
        </a:p>
      </dgm:t>
    </dgm:pt>
    <dgm:pt modelId="{A88383E8-BFEE-492D-940A-D04C57B6BDC1}" type="sibTrans" cxnId="{6AEA6986-DB4C-4ABE-AC50-30C74F2FC0B4}">
      <dgm:prSet/>
      <dgm:spPr/>
      <dgm:t>
        <a:bodyPr/>
        <a:lstStyle/>
        <a:p>
          <a:endParaRPr lang="lt-LT"/>
        </a:p>
      </dgm:t>
    </dgm:pt>
    <dgm:pt modelId="{7C0FA1F8-BFF3-4CD0-AFA8-44680B23358F}" type="parTrans" cxnId="{6AEA6986-DB4C-4ABE-AC50-30C74F2FC0B4}">
      <dgm:prSet/>
      <dgm:spPr/>
      <dgm:t>
        <a:bodyPr/>
        <a:lstStyle/>
        <a:p>
          <a:endParaRPr lang="lt-LT"/>
        </a:p>
      </dgm:t>
    </dgm:pt>
    <dgm:pt modelId="{5D397565-72BE-4D91-A4F1-7E79343E529E}">
      <dgm:prSet/>
      <dgm:spPr>
        <a:solidFill>
          <a:schemeClr val="bg1">
            <a:lumMod val="95000"/>
            <a:alpha val="90000"/>
          </a:schemeClr>
        </a:solidFill>
        <a:ln>
          <a:solidFill>
            <a:schemeClr val="bg1">
              <a:lumMod val="95000"/>
              <a:alpha val="90000"/>
            </a:schemeClr>
          </a:solidFill>
        </a:ln>
      </dgm:spPr>
      <dgm:t>
        <a:bodyPr/>
        <a:lstStyle/>
        <a:p>
          <a:r>
            <a:rPr lang="lt-LT" dirty="0"/>
            <a:t>2018-2025 m. tyrimai</a:t>
          </a:r>
        </a:p>
      </dgm:t>
    </dgm:pt>
    <dgm:pt modelId="{2DBD2C56-3585-498C-A79D-6D38125E7AAF}" type="sibTrans" cxnId="{A0E6372E-B4F9-40C8-A4D3-C4EA7BCDD861}">
      <dgm:prSet/>
      <dgm:spPr/>
      <dgm:t>
        <a:bodyPr/>
        <a:lstStyle/>
        <a:p>
          <a:endParaRPr lang="lt-LT"/>
        </a:p>
      </dgm:t>
    </dgm:pt>
    <dgm:pt modelId="{D72FD6ED-B083-4F26-A5B9-24932105D7A3}" type="parTrans" cxnId="{A0E6372E-B4F9-40C8-A4D3-C4EA7BCDD861}">
      <dgm:prSet/>
      <dgm:spPr/>
      <dgm:t>
        <a:bodyPr/>
        <a:lstStyle/>
        <a:p>
          <a:endParaRPr lang="lt-LT"/>
        </a:p>
      </dgm:t>
    </dgm:pt>
    <dgm:pt modelId="{7177B19F-936B-4AC0-8142-8EAD45BF554F}">
      <dgm:prSet/>
      <dgm:spPr>
        <a:solidFill>
          <a:schemeClr val="bg1">
            <a:lumMod val="95000"/>
            <a:alpha val="90000"/>
          </a:schemeClr>
        </a:solidFill>
        <a:ln>
          <a:solidFill>
            <a:schemeClr val="bg1">
              <a:lumMod val="95000"/>
              <a:alpha val="90000"/>
            </a:schemeClr>
          </a:solidFill>
        </a:ln>
      </dgm:spPr>
      <dgm:t>
        <a:bodyPr/>
        <a:lstStyle/>
        <a:p>
          <a:r>
            <a:rPr lang="lt-LT" dirty="0"/>
            <a:t>(Ne)Saugumo jausmas / TALIS 2018 / PISA 2018 / HBSC 2018</a:t>
          </a:r>
        </a:p>
      </dgm:t>
    </dgm:pt>
    <dgm:pt modelId="{630B192F-B34F-4151-A431-C7A6ABCE2214}" type="sibTrans" cxnId="{916584E2-0DD0-46A6-8D1A-F9589F577812}">
      <dgm:prSet/>
      <dgm:spPr/>
      <dgm:t>
        <a:bodyPr/>
        <a:lstStyle/>
        <a:p>
          <a:endParaRPr lang="lt-LT"/>
        </a:p>
      </dgm:t>
    </dgm:pt>
    <dgm:pt modelId="{3BC4254F-8183-4EFF-912C-A6FC8A7C2B2E}" type="parTrans" cxnId="{916584E2-0DD0-46A6-8D1A-F9589F577812}">
      <dgm:prSet/>
      <dgm:spPr/>
      <dgm:t>
        <a:bodyPr/>
        <a:lstStyle/>
        <a:p>
          <a:endParaRPr lang="lt-LT"/>
        </a:p>
      </dgm:t>
    </dgm:pt>
    <dgm:pt modelId="{BE9C8F86-63B2-4658-ADB4-338E3B4AA9CE}">
      <dgm:prSet/>
      <dgm:spPr>
        <a:solidFill>
          <a:schemeClr val="bg1">
            <a:lumMod val="95000"/>
            <a:alpha val="90000"/>
          </a:schemeClr>
        </a:solidFill>
        <a:ln>
          <a:solidFill>
            <a:schemeClr val="bg1">
              <a:lumMod val="95000"/>
              <a:alpha val="90000"/>
            </a:schemeClr>
          </a:solidFill>
        </a:ln>
      </dgm:spPr>
      <dgm:t>
        <a:bodyPr/>
        <a:lstStyle/>
        <a:p>
          <a:r>
            <a:rPr lang="lt-LT" dirty="0"/>
            <a:t>189 / 125 publikacijos</a:t>
          </a:r>
        </a:p>
      </dgm:t>
    </dgm:pt>
    <dgm:pt modelId="{F684DA6D-4FC0-4104-9932-005B2E7301BB}" type="sibTrans" cxnId="{4AB46545-FAC4-42EF-ACEC-0AA5E4CCE20A}">
      <dgm:prSet/>
      <dgm:spPr/>
      <dgm:t>
        <a:bodyPr/>
        <a:lstStyle/>
        <a:p>
          <a:endParaRPr lang="lt-LT"/>
        </a:p>
      </dgm:t>
    </dgm:pt>
    <dgm:pt modelId="{AA7402A4-D252-498D-B41F-6D21DE6CC54C}" type="parTrans" cxnId="{4AB46545-FAC4-42EF-ACEC-0AA5E4CCE20A}">
      <dgm:prSet/>
      <dgm:spPr/>
      <dgm:t>
        <a:bodyPr/>
        <a:lstStyle/>
        <a:p>
          <a:endParaRPr lang="lt-LT"/>
        </a:p>
      </dgm:t>
    </dgm:pt>
    <dgm:pt modelId="{DE091938-52E7-4797-BF83-8EC342820E7A}" type="pres">
      <dgm:prSet presAssocID="{90BDAA6E-D281-4F92-B845-0ABB209BBF4D}" presName="Name0" presStyleCnt="0">
        <dgm:presLayoutVars>
          <dgm:dir/>
          <dgm:animLvl val="lvl"/>
          <dgm:resizeHandles val="exact"/>
        </dgm:presLayoutVars>
      </dgm:prSet>
      <dgm:spPr/>
    </dgm:pt>
    <dgm:pt modelId="{047886ED-EA88-4CC4-B746-15F64DE06C8C}" type="pres">
      <dgm:prSet presAssocID="{3FD2D162-87FF-40BE-BC97-46B858E2C04B}" presName="composite" presStyleCnt="0"/>
      <dgm:spPr/>
    </dgm:pt>
    <dgm:pt modelId="{28E4987D-747A-4D75-9211-29A82A51FA25}" type="pres">
      <dgm:prSet presAssocID="{3FD2D162-87FF-40BE-BC97-46B858E2C04B}" presName="parTx" presStyleLbl="alignNode1" presStyleIdx="0" presStyleCnt="3">
        <dgm:presLayoutVars>
          <dgm:chMax val="0"/>
          <dgm:chPref val="0"/>
          <dgm:bulletEnabled val="1"/>
        </dgm:presLayoutVars>
      </dgm:prSet>
      <dgm:spPr/>
    </dgm:pt>
    <dgm:pt modelId="{0834AD9F-9470-4027-A674-DC71AE155BD8}" type="pres">
      <dgm:prSet presAssocID="{3FD2D162-87FF-40BE-BC97-46B858E2C04B}" presName="desTx" presStyleLbl="alignAccFollowNode1" presStyleIdx="0" presStyleCnt="3">
        <dgm:presLayoutVars>
          <dgm:bulletEnabled val="1"/>
        </dgm:presLayoutVars>
      </dgm:prSet>
      <dgm:spPr/>
    </dgm:pt>
    <dgm:pt modelId="{8356EF66-7DCF-4BA8-B574-0F1C6CE25FB6}" type="pres">
      <dgm:prSet presAssocID="{42BDDBBB-EDBD-4FA6-8D26-69A6BF5F8992}" presName="space" presStyleCnt="0"/>
      <dgm:spPr/>
    </dgm:pt>
    <dgm:pt modelId="{01F37330-FD26-4036-9B33-AE6431BC298B}" type="pres">
      <dgm:prSet presAssocID="{5E81D2F9-D102-423B-8D5F-ACB9B90B1D78}" presName="composite" presStyleCnt="0"/>
      <dgm:spPr/>
    </dgm:pt>
    <dgm:pt modelId="{C5F319CC-8E12-43F4-8B81-97ED3483CF35}" type="pres">
      <dgm:prSet presAssocID="{5E81D2F9-D102-423B-8D5F-ACB9B90B1D78}" presName="parTx" presStyleLbl="alignNode1" presStyleIdx="1" presStyleCnt="3">
        <dgm:presLayoutVars>
          <dgm:chMax val="0"/>
          <dgm:chPref val="0"/>
          <dgm:bulletEnabled val="1"/>
        </dgm:presLayoutVars>
      </dgm:prSet>
      <dgm:spPr/>
    </dgm:pt>
    <dgm:pt modelId="{15F7BB94-6A96-4D6C-A68F-335B7801E33A}" type="pres">
      <dgm:prSet presAssocID="{5E81D2F9-D102-423B-8D5F-ACB9B90B1D78}" presName="desTx" presStyleLbl="alignAccFollowNode1" presStyleIdx="1" presStyleCnt="3">
        <dgm:presLayoutVars>
          <dgm:bulletEnabled val="1"/>
        </dgm:presLayoutVars>
      </dgm:prSet>
      <dgm:spPr/>
    </dgm:pt>
    <dgm:pt modelId="{4F0FB038-4059-4628-BA4A-5CCDE1F8B662}" type="pres">
      <dgm:prSet presAssocID="{16B99641-049B-49EE-B802-22657259225E}" presName="space" presStyleCnt="0"/>
      <dgm:spPr/>
    </dgm:pt>
    <dgm:pt modelId="{5471D458-3BE2-449B-A4AB-9BC717CB4C4D}" type="pres">
      <dgm:prSet presAssocID="{80CB60C2-19BF-4246-A7C9-A33FC466C727}" presName="composite" presStyleCnt="0"/>
      <dgm:spPr/>
    </dgm:pt>
    <dgm:pt modelId="{C1FDC3C3-0BB5-4F23-A265-435044CE0353}" type="pres">
      <dgm:prSet presAssocID="{80CB60C2-19BF-4246-A7C9-A33FC466C727}" presName="parTx" presStyleLbl="alignNode1" presStyleIdx="2" presStyleCnt="3">
        <dgm:presLayoutVars>
          <dgm:chMax val="0"/>
          <dgm:chPref val="0"/>
          <dgm:bulletEnabled val="1"/>
        </dgm:presLayoutVars>
      </dgm:prSet>
      <dgm:spPr/>
    </dgm:pt>
    <dgm:pt modelId="{4DC4A2C8-EE5D-449D-9701-71C7D3658A0B}" type="pres">
      <dgm:prSet presAssocID="{80CB60C2-19BF-4246-A7C9-A33FC466C727}" presName="desTx" presStyleLbl="alignAccFollowNode1" presStyleIdx="2" presStyleCnt="3">
        <dgm:presLayoutVars>
          <dgm:bulletEnabled val="1"/>
        </dgm:presLayoutVars>
      </dgm:prSet>
      <dgm:spPr/>
    </dgm:pt>
  </dgm:ptLst>
  <dgm:cxnLst>
    <dgm:cxn modelId="{4340F103-4EB4-4B3B-BA97-5ADFB9C60160}" srcId="{80CB60C2-19BF-4246-A7C9-A33FC466C727}" destId="{1EE043EF-07C4-4A5A-88CB-EA3C889B29A6}" srcOrd="0" destOrd="0" parTransId="{847CB1DE-A698-4B5D-B026-ED33E0BF3265}" sibTransId="{56BB5867-20A7-4725-B6CA-5A8EC55803E3}"/>
    <dgm:cxn modelId="{0D09B10C-EABB-410E-B350-E0EB01F3826C}" type="presOf" srcId="{003848B4-13BD-4864-B000-1D596B15B38F}" destId="{0834AD9F-9470-4027-A674-DC71AE155BD8}" srcOrd="0" destOrd="2" presId="urn:microsoft.com/office/officeart/2005/8/layout/hList1"/>
    <dgm:cxn modelId="{243A5114-34DD-451B-B84D-7285B5140954}" srcId="{3FD2D162-87FF-40BE-BC97-46B858E2C04B}" destId="{1557FAC8-20A3-493A-91FD-F6DDFEA7B1D8}" srcOrd="0" destOrd="0" parTransId="{9F13CA71-86EA-429B-AB75-9C2B5C0F96FF}" sibTransId="{A67D5EF2-53AA-43D0-AB63-CC7B12FF5C82}"/>
    <dgm:cxn modelId="{DCFC441B-B4B2-4004-9FA8-6BB19D4F9BED}" srcId="{90BDAA6E-D281-4F92-B845-0ABB209BBF4D}" destId="{80CB60C2-19BF-4246-A7C9-A33FC466C727}" srcOrd="2" destOrd="0" parTransId="{28104C77-023D-41BA-B2C3-582DD4AAACDF}" sibTransId="{F84C2B63-DB2D-4A09-B803-08105256D7A5}"/>
    <dgm:cxn modelId="{2149B31C-9774-4B35-ACA8-FD320CCDF5CA}" type="presOf" srcId="{E2E2F7E3-471F-40BC-A42F-A46721F1D728}" destId="{15F7BB94-6A96-4D6C-A68F-335B7801E33A}" srcOrd="0" destOrd="4" presId="urn:microsoft.com/office/officeart/2005/8/layout/hList1"/>
    <dgm:cxn modelId="{D492261D-058E-4EE9-9E0F-C588928B798D}" type="presOf" srcId="{3FD2D162-87FF-40BE-BC97-46B858E2C04B}" destId="{28E4987D-747A-4D75-9211-29A82A51FA25}" srcOrd="0" destOrd="0" presId="urn:microsoft.com/office/officeart/2005/8/layout/hList1"/>
    <dgm:cxn modelId="{EF741427-D3EC-4AD3-ADF7-6E305A7D6BD4}" type="presOf" srcId="{91BE44E3-6D58-4513-8632-4F000B5F3748}" destId="{15F7BB94-6A96-4D6C-A68F-335B7801E33A}" srcOrd="0" destOrd="1" presId="urn:microsoft.com/office/officeart/2005/8/layout/hList1"/>
    <dgm:cxn modelId="{A0E6372E-B4F9-40C8-A4D3-C4EA7BCDD861}" srcId="{DE5854B0-6C88-461F-ACAD-099844F54F1B}" destId="{5D397565-72BE-4D91-A4F1-7E79343E529E}" srcOrd="0" destOrd="0" parTransId="{D72FD6ED-B083-4F26-A5B9-24932105D7A3}" sibTransId="{2DBD2C56-3585-498C-A79D-6D38125E7AAF}"/>
    <dgm:cxn modelId="{6C9F242F-4F45-4096-897C-5FF2799792E2}" srcId="{5E81D2F9-D102-423B-8D5F-ACB9B90B1D78}" destId="{F323B694-63A9-4A41-B3EF-6B0172D608C9}" srcOrd="2" destOrd="0" parTransId="{ECF19DFC-1608-47B8-97D0-A872FC5C4B22}" sibTransId="{C03F60B9-9650-435E-B72F-C4A46398393B}"/>
    <dgm:cxn modelId="{DB46CC33-95E5-49CE-84E7-29B477C6B08D}" type="presOf" srcId="{44687AD9-0DB5-4703-A4C7-CDD281E6246E}" destId="{0834AD9F-9470-4027-A674-DC71AE155BD8}" srcOrd="0" destOrd="4" presId="urn:microsoft.com/office/officeart/2005/8/layout/hList1"/>
    <dgm:cxn modelId="{97F9F933-052F-42CA-BB85-F4339B24AA59}" type="presOf" srcId="{BE9C8F86-63B2-4658-ADB4-338E3B4AA9CE}" destId="{4DC4A2C8-EE5D-449D-9701-71C7D3658A0B}" srcOrd="0" destOrd="4" presId="urn:microsoft.com/office/officeart/2005/8/layout/hList1"/>
    <dgm:cxn modelId="{1C3E615F-A3D6-4124-9C8E-770725821AEB}" type="presOf" srcId="{E42659F0-4A96-448A-B492-7C8763D88607}" destId="{4DC4A2C8-EE5D-449D-9701-71C7D3658A0B}" srcOrd="0" destOrd="5" presId="urn:microsoft.com/office/officeart/2005/8/layout/hList1"/>
    <dgm:cxn modelId="{641B6C42-B605-41F1-A81D-F0AA1B05858A}" type="presOf" srcId="{7177B19F-936B-4AC0-8142-8EAD45BF554F}" destId="{4DC4A2C8-EE5D-449D-9701-71C7D3658A0B}" srcOrd="0" destOrd="3" presId="urn:microsoft.com/office/officeart/2005/8/layout/hList1"/>
    <dgm:cxn modelId="{4AB46545-FAC4-42EF-ACEC-0AA5E4CCE20A}" srcId="{DE5854B0-6C88-461F-ACAD-099844F54F1B}" destId="{BE9C8F86-63B2-4658-ADB4-338E3B4AA9CE}" srcOrd="2" destOrd="0" parTransId="{AA7402A4-D252-498D-B41F-6D21DE6CC54C}" sibTransId="{F684DA6D-4FC0-4104-9932-005B2E7301BB}"/>
    <dgm:cxn modelId="{28719645-FB7F-46A3-BE5C-A8FACC9B4ACF}" srcId="{5E81D2F9-D102-423B-8D5F-ACB9B90B1D78}" destId="{91BE44E3-6D58-4513-8632-4F000B5F3748}" srcOrd="1" destOrd="0" parTransId="{F043CEA4-238A-4970-BD20-B65F40752222}" sibTransId="{E178FDF1-5C6B-47D7-BA81-F8E4F264378A}"/>
    <dgm:cxn modelId="{3F7D0E66-29A0-4BC8-8BD8-966C734BDABA}" srcId="{3FD2D162-87FF-40BE-BC97-46B858E2C04B}" destId="{A01EA758-104B-4F92-B9E2-3B36B98647AD}" srcOrd="1" destOrd="0" parTransId="{0CE2A357-58FB-40CC-89C1-31DDD14060C2}" sibTransId="{9E10256F-CE5B-44B2-9FE4-BAE51A977496}"/>
    <dgm:cxn modelId="{F0991E47-BAD4-4674-BBE2-21623BB54BD5}" srcId="{3FD2D162-87FF-40BE-BC97-46B858E2C04B}" destId="{003848B4-13BD-4864-B000-1D596B15B38F}" srcOrd="2" destOrd="0" parTransId="{29D5E91A-8BC5-47F0-B3C0-E101CBBA9C06}" sibTransId="{E10582C7-37DE-46FC-8CF2-DC7AC5B22E85}"/>
    <dgm:cxn modelId="{CBA39447-64AB-4B4C-AD5A-462D29DAAFA6}" type="presOf" srcId="{6348BE88-C54E-4DD4-8ACA-5F6DF576AE56}" destId="{15F7BB94-6A96-4D6C-A68F-335B7801E33A}" srcOrd="0" destOrd="0" presId="urn:microsoft.com/office/officeart/2005/8/layout/hList1"/>
    <dgm:cxn modelId="{8B2C386F-89BF-4066-8ACA-5BC69ABA49B4}" srcId="{3FD2D162-87FF-40BE-BC97-46B858E2C04B}" destId="{CCF85FD3-01D3-49DB-9A55-D47317378AC9}" srcOrd="3" destOrd="0" parTransId="{213B51D8-BFF2-4A8C-8BCF-F7BD4BEAB862}" sibTransId="{3F17095C-1A58-4C7E-9904-CAAA40C4679F}"/>
    <dgm:cxn modelId="{010E4954-623D-4B4C-A325-7790085D105A}" type="presOf" srcId="{F323B694-63A9-4A41-B3EF-6B0172D608C9}" destId="{15F7BB94-6A96-4D6C-A68F-335B7801E33A}" srcOrd="0" destOrd="2" presId="urn:microsoft.com/office/officeart/2005/8/layout/hList1"/>
    <dgm:cxn modelId="{4C8F6681-B0CF-4077-9279-ED0716B23A7B}" srcId="{5E81D2F9-D102-423B-8D5F-ACB9B90B1D78}" destId="{E2E2F7E3-471F-40BC-A42F-A46721F1D728}" srcOrd="4" destOrd="0" parTransId="{D5A6798C-DEC3-42C3-AEF3-4A71FF3C2FFD}" sibTransId="{4B961D83-659F-4C72-9502-F60E7FBCC260}"/>
    <dgm:cxn modelId="{CA745F82-0055-4130-B2EF-A1D66F3529E1}" type="presOf" srcId="{1EE043EF-07C4-4A5A-88CB-EA3C889B29A6}" destId="{4DC4A2C8-EE5D-449D-9701-71C7D3658A0B}" srcOrd="0" destOrd="0" presId="urn:microsoft.com/office/officeart/2005/8/layout/hList1"/>
    <dgm:cxn modelId="{6AEA6986-DB4C-4ABE-AC50-30C74F2FC0B4}" srcId="{80CB60C2-19BF-4246-A7C9-A33FC466C727}" destId="{DE5854B0-6C88-461F-ACAD-099844F54F1B}" srcOrd="1" destOrd="0" parTransId="{7C0FA1F8-BFF3-4CD0-AFA8-44680B23358F}" sibTransId="{A88383E8-BFEE-492D-940A-D04C57B6BDC1}"/>
    <dgm:cxn modelId="{DCFBA988-6DBF-46D2-A385-A491BDC246A2}" type="presOf" srcId="{80CB60C2-19BF-4246-A7C9-A33FC466C727}" destId="{C1FDC3C3-0BB5-4F23-A265-435044CE0353}" srcOrd="0" destOrd="0" presId="urn:microsoft.com/office/officeart/2005/8/layout/hList1"/>
    <dgm:cxn modelId="{88640B8A-A409-49D5-85FD-19B93EBC95CB}" type="presOf" srcId="{13017B0E-C359-4DBE-8B93-89E3C338DEC7}" destId="{15F7BB94-6A96-4D6C-A68F-335B7801E33A}" srcOrd="0" destOrd="3" presId="urn:microsoft.com/office/officeart/2005/8/layout/hList1"/>
    <dgm:cxn modelId="{2E045090-11B0-4230-904D-6E4188475338}" type="presOf" srcId="{DE5854B0-6C88-461F-ACAD-099844F54F1B}" destId="{4DC4A2C8-EE5D-449D-9701-71C7D3658A0B}" srcOrd="0" destOrd="1" presId="urn:microsoft.com/office/officeart/2005/8/layout/hList1"/>
    <dgm:cxn modelId="{B4735C96-91FF-4037-BC7B-8A86EE27D4FA}" srcId="{DE5854B0-6C88-461F-ACAD-099844F54F1B}" destId="{E42659F0-4A96-448A-B492-7C8763D88607}" srcOrd="3" destOrd="0" parTransId="{5B0B3647-D714-4BD7-BE2C-52643F82E6C1}" sibTransId="{0D890703-A7BE-4B4D-82CA-47D83FBD60F2}"/>
    <dgm:cxn modelId="{B08D31A1-5A7D-4B74-A1B4-A5550999107E}" type="presOf" srcId="{90BDAA6E-D281-4F92-B845-0ABB209BBF4D}" destId="{DE091938-52E7-4797-BF83-8EC342820E7A}" srcOrd="0" destOrd="0" presId="urn:microsoft.com/office/officeart/2005/8/layout/hList1"/>
    <dgm:cxn modelId="{50F79FA2-0ABC-448A-AD72-4D04A0A8E1DE}" srcId="{90BDAA6E-D281-4F92-B845-0ABB209BBF4D}" destId="{5E81D2F9-D102-423B-8D5F-ACB9B90B1D78}" srcOrd="1" destOrd="0" parTransId="{8889F7E3-6F1D-4822-9233-61FCD8E1C807}" sibTransId="{16B99641-049B-49EE-B802-22657259225E}"/>
    <dgm:cxn modelId="{6A3C00A4-6522-49E7-8782-289EE5BA7E5F}" type="presOf" srcId="{CCF85FD3-01D3-49DB-9A55-D47317378AC9}" destId="{0834AD9F-9470-4027-A674-DC71AE155BD8}" srcOrd="0" destOrd="3" presId="urn:microsoft.com/office/officeart/2005/8/layout/hList1"/>
    <dgm:cxn modelId="{383CCAB8-BF93-4DBE-BB3E-C3A719B70A79}" srcId="{3FD2D162-87FF-40BE-BC97-46B858E2C04B}" destId="{64C3B038-C2FC-45F5-8552-280149DAEBBC}" srcOrd="5" destOrd="0" parTransId="{8F29D7D4-EAAF-4E2E-83B1-F800E6A4B784}" sibTransId="{71694EDD-1C5D-465E-A8F7-916F88BD525B}"/>
    <dgm:cxn modelId="{CA6651BF-7BAB-426F-A3F3-944167205514}" type="presOf" srcId="{5E81D2F9-D102-423B-8D5F-ACB9B90B1D78}" destId="{C5F319CC-8E12-43F4-8B81-97ED3483CF35}" srcOrd="0" destOrd="0" presId="urn:microsoft.com/office/officeart/2005/8/layout/hList1"/>
    <dgm:cxn modelId="{0748EFC4-CD18-4493-A95C-49AF0602E5AF}" type="presOf" srcId="{5D397565-72BE-4D91-A4F1-7E79343E529E}" destId="{4DC4A2C8-EE5D-449D-9701-71C7D3658A0B}" srcOrd="0" destOrd="2" presId="urn:microsoft.com/office/officeart/2005/8/layout/hList1"/>
    <dgm:cxn modelId="{953772C9-8183-4319-A997-354AB091A631}" type="presOf" srcId="{1557FAC8-20A3-493A-91FD-F6DDFEA7B1D8}" destId="{0834AD9F-9470-4027-A674-DC71AE155BD8}" srcOrd="0" destOrd="0" presId="urn:microsoft.com/office/officeart/2005/8/layout/hList1"/>
    <dgm:cxn modelId="{18521CCA-133D-4FAD-A197-39207B55EC0E}" srcId="{90BDAA6E-D281-4F92-B845-0ABB209BBF4D}" destId="{3FD2D162-87FF-40BE-BC97-46B858E2C04B}" srcOrd="0" destOrd="0" parTransId="{D8141EEB-4A59-4D76-969E-BDF7AED8DA2C}" sibTransId="{42BDDBBB-EDBD-4FA6-8D26-69A6BF5F8992}"/>
    <dgm:cxn modelId="{916584E2-0DD0-46A6-8D1A-F9589F577812}" srcId="{DE5854B0-6C88-461F-ACAD-099844F54F1B}" destId="{7177B19F-936B-4AC0-8142-8EAD45BF554F}" srcOrd="1" destOrd="0" parTransId="{3BC4254F-8183-4EFF-912C-A6FC8A7C2B2E}" sibTransId="{630B192F-B34F-4151-A431-C7A6ABCE2214}"/>
    <dgm:cxn modelId="{D91496E2-F0D3-462E-BE83-067CAC055352}" type="presOf" srcId="{A01EA758-104B-4F92-B9E2-3B36B98647AD}" destId="{0834AD9F-9470-4027-A674-DC71AE155BD8}" srcOrd="0" destOrd="1" presId="urn:microsoft.com/office/officeart/2005/8/layout/hList1"/>
    <dgm:cxn modelId="{E6E47EE5-681B-48B2-89BB-C6F3422AA047}" srcId="{5E81D2F9-D102-423B-8D5F-ACB9B90B1D78}" destId="{6348BE88-C54E-4DD4-8ACA-5F6DF576AE56}" srcOrd="0" destOrd="0" parTransId="{E852FACE-318D-4CB9-8315-7F29AB3971EC}" sibTransId="{EF64D8F2-9F7A-4882-877B-AF9B411D10B1}"/>
    <dgm:cxn modelId="{8A5286EA-76C4-479B-AC78-10306349A5FF}" srcId="{3FD2D162-87FF-40BE-BC97-46B858E2C04B}" destId="{44687AD9-0DB5-4703-A4C7-CDD281E6246E}" srcOrd="4" destOrd="0" parTransId="{8BA840B6-DF58-4433-A21B-618562E2F134}" sibTransId="{D99AD2A4-FBE2-4A7A-9E17-A709A9208A27}"/>
    <dgm:cxn modelId="{963B6BEC-D868-4208-BF64-F53C73C2C510}" type="presOf" srcId="{C15279A4-088E-4CFB-8DF8-8A4921910CAC}" destId="{15F7BB94-6A96-4D6C-A68F-335B7801E33A}" srcOrd="0" destOrd="5" presId="urn:microsoft.com/office/officeart/2005/8/layout/hList1"/>
    <dgm:cxn modelId="{03CE36F0-A2E1-4383-A317-26FE1E273EB7}" srcId="{5E81D2F9-D102-423B-8D5F-ACB9B90B1D78}" destId="{C15279A4-088E-4CFB-8DF8-8A4921910CAC}" srcOrd="5" destOrd="0" parTransId="{6C548408-278D-43EE-9880-B91CA23F65BA}" sibTransId="{082AD266-0146-4F1C-8102-2B2A56BA2D3B}"/>
    <dgm:cxn modelId="{B564DBFA-69A2-4397-B77A-B06D5CA75F74}" type="presOf" srcId="{64C3B038-C2FC-45F5-8552-280149DAEBBC}" destId="{0834AD9F-9470-4027-A674-DC71AE155BD8}" srcOrd="0" destOrd="5" presId="urn:microsoft.com/office/officeart/2005/8/layout/hList1"/>
    <dgm:cxn modelId="{B23B99FD-AA01-4F63-B317-9F27F95088C2}" srcId="{5E81D2F9-D102-423B-8D5F-ACB9B90B1D78}" destId="{13017B0E-C359-4DBE-8B93-89E3C338DEC7}" srcOrd="3" destOrd="0" parTransId="{03F08A99-185B-40BE-8929-62D234434717}" sibTransId="{1D205A22-9FC2-4A36-A218-CD29FFE8EE09}"/>
    <dgm:cxn modelId="{58BFAC20-F5E0-4414-9319-E76A00D75000}" type="presParOf" srcId="{DE091938-52E7-4797-BF83-8EC342820E7A}" destId="{047886ED-EA88-4CC4-B746-15F64DE06C8C}" srcOrd="0" destOrd="0" presId="urn:microsoft.com/office/officeart/2005/8/layout/hList1"/>
    <dgm:cxn modelId="{DC1AAE27-6AD0-4DA3-A6AE-873743471235}" type="presParOf" srcId="{047886ED-EA88-4CC4-B746-15F64DE06C8C}" destId="{28E4987D-747A-4D75-9211-29A82A51FA25}" srcOrd="0" destOrd="0" presId="urn:microsoft.com/office/officeart/2005/8/layout/hList1"/>
    <dgm:cxn modelId="{FDA8184A-1E8C-4CDF-99CD-67F7FCCA4F1A}" type="presParOf" srcId="{047886ED-EA88-4CC4-B746-15F64DE06C8C}" destId="{0834AD9F-9470-4027-A674-DC71AE155BD8}" srcOrd="1" destOrd="0" presId="urn:microsoft.com/office/officeart/2005/8/layout/hList1"/>
    <dgm:cxn modelId="{B82CCC17-E231-4E1C-B578-98513C77FB55}" type="presParOf" srcId="{DE091938-52E7-4797-BF83-8EC342820E7A}" destId="{8356EF66-7DCF-4BA8-B574-0F1C6CE25FB6}" srcOrd="1" destOrd="0" presId="urn:microsoft.com/office/officeart/2005/8/layout/hList1"/>
    <dgm:cxn modelId="{FBFB0D9F-F522-42F1-B5B8-174E4CA77F32}" type="presParOf" srcId="{DE091938-52E7-4797-BF83-8EC342820E7A}" destId="{01F37330-FD26-4036-9B33-AE6431BC298B}" srcOrd="2" destOrd="0" presId="urn:microsoft.com/office/officeart/2005/8/layout/hList1"/>
    <dgm:cxn modelId="{F178F137-2331-444D-8EDF-324F832BCB5F}" type="presParOf" srcId="{01F37330-FD26-4036-9B33-AE6431BC298B}" destId="{C5F319CC-8E12-43F4-8B81-97ED3483CF35}" srcOrd="0" destOrd="0" presId="urn:microsoft.com/office/officeart/2005/8/layout/hList1"/>
    <dgm:cxn modelId="{7F0A883F-8AEB-4F7F-9B0B-ECBCFEA50A15}" type="presParOf" srcId="{01F37330-FD26-4036-9B33-AE6431BC298B}" destId="{15F7BB94-6A96-4D6C-A68F-335B7801E33A}" srcOrd="1" destOrd="0" presId="urn:microsoft.com/office/officeart/2005/8/layout/hList1"/>
    <dgm:cxn modelId="{583E1FA0-A3FA-4F71-89CF-69829514966E}" type="presParOf" srcId="{DE091938-52E7-4797-BF83-8EC342820E7A}" destId="{4F0FB038-4059-4628-BA4A-5CCDE1F8B662}" srcOrd="3" destOrd="0" presId="urn:microsoft.com/office/officeart/2005/8/layout/hList1"/>
    <dgm:cxn modelId="{477871DC-A1C1-49CB-9030-48D53DEFB96C}" type="presParOf" srcId="{DE091938-52E7-4797-BF83-8EC342820E7A}" destId="{5471D458-3BE2-449B-A4AB-9BC717CB4C4D}" srcOrd="4" destOrd="0" presId="urn:microsoft.com/office/officeart/2005/8/layout/hList1"/>
    <dgm:cxn modelId="{000C282A-BEF5-42B6-855B-999C10532EB2}" type="presParOf" srcId="{5471D458-3BE2-449B-A4AB-9BC717CB4C4D}" destId="{C1FDC3C3-0BB5-4F23-A265-435044CE0353}" srcOrd="0" destOrd="0" presId="urn:microsoft.com/office/officeart/2005/8/layout/hList1"/>
    <dgm:cxn modelId="{F4376BD1-4030-43EF-A4DD-E01AAB47AC63}" type="presParOf" srcId="{5471D458-3BE2-449B-A4AB-9BC717CB4C4D}" destId="{4DC4A2C8-EE5D-449D-9701-71C7D3658A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236937-20EC-4D36-8761-C278C040D587}"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lt-LT"/>
        </a:p>
      </dgm:t>
    </dgm:pt>
    <dgm:pt modelId="{661AE97D-ADAA-40E0-86DF-18868F2AE724}">
      <dgm:prSet phldrT="[Tekstas]" custT="1"/>
      <dgm:spPr>
        <a:noFill/>
        <a:ln>
          <a:solidFill>
            <a:schemeClr val="accent2">
              <a:lumMod val="75000"/>
            </a:schemeClr>
          </a:solidFill>
        </a:ln>
      </dgm:spPr>
      <dgm:t>
        <a:bodyPr/>
        <a:lstStyle/>
        <a:p>
          <a:r>
            <a:rPr lang="lt-LT" sz="2400" dirty="0"/>
            <a:t>MOKYTOJŲ PASITENKINIMO GYVENIMU VEIKSNIAI</a:t>
          </a:r>
        </a:p>
      </dgm:t>
    </dgm:pt>
    <dgm:pt modelId="{A1CEA028-D2D7-442B-B0C3-1ADDAC89FE9D}" type="parTrans" cxnId="{6169BD5A-9AD0-44F6-A4F8-D514D3D30EA2}">
      <dgm:prSet/>
      <dgm:spPr/>
      <dgm:t>
        <a:bodyPr/>
        <a:lstStyle/>
        <a:p>
          <a:endParaRPr lang="lt-LT" sz="2800"/>
        </a:p>
      </dgm:t>
    </dgm:pt>
    <dgm:pt modelId="{08D9C901-3BA2-4DB1-B916-A9D0E96628EF}" type="sibTrans" cxnId="{6169BD5A-9AD0-44F6-A4F8-D514D3D30EA2}">
      <dgm:prSet/>
      <dgm:spPr/>
      <dgm:t>
        <a:bodyPr/>
        <a:lstStyle/>
        <a:p>
          <a:endParaRPr lang="lt-LT" sz="2800"/>
        </a:p>
      </dgm:t>
    </dgm:pt>
    <dgm:pt modelId="{D263B059-D1D6-451B-B1A7-5BB9ED658806}">
      <dgm:prSet phldrT="[Tekstas]" custT="1"/>
      <dgm:spPr>
        <a:solidFill>
          <a:srgbClr val="92D050"/>
        </a:solidFill>
        <a:ln>
          <a:solidFill>
            <a:schemeClr val="accent2">
              <a:lumMod val="75000"/>
            </a:schemeClr>
          </a:solidFill>
        </a:ln>
      </dgm:spPr>
      <dgm:t>
        <a:bodyPr/>
        <a:lstStyle/>
        <a:p>
          <a:r>
            <a:rPr lang="lt-LT" sz="1600" dirty="0"/>
            <a:t>Darbo prasmė</a:t>
          </a:r>
        </a:p>
      </dgm:t>
    </dgm:pt>
    <dgm:pt modelId="{7F1F8064-AE71-4517-BB16-574D38290E79}" type="parTrans" cxnId="{697859DB-C7A8-4A86-A4AD-616E038D0F0B}">
      <dgm:prSet/>
      <dgm:spPr>
        <a:ln>
          <a:solidFill>
            <a:schemeClr val="accent2">
              <a:lumMod val="75000"/>
            </a:schemeClr>
          </a:solidFill>
        </a:ln>
      </dgm:spPr>
      <dgm:t>
        <a:bodyPr/>
        <a:lstStyle/>
        <a:p>
          <a:endParaRPr lang="lt-LT" sz="2800"/>
        </a:p>
      </dgm:t>
    </dgm:pt>
    <dgm:pt modelId="{79E7905E-C10D-4820-A1EA-58093B3E5B5D}" type="sibTrans" cxnId="{697859DB-C7A8-4A86-A4AD-616E038D0F0B}">
      <dgm:prSet/>
      <dgm:spPr/>
      <dgm:t>
        <a:bodyPr/>
        <a:lstStyle/>
        <a:p>
          <a:endParaRPr lang="lt-LT" sz="2800"/>
        </a:p>
      </dgm:t>
    </dgm:pt>
    <dgm:pt modelId="{106B05B0-D73F-4C99-835E-32376A14F97B}">
      <dgm:prSet phldrT="[Tekstas]" custT="1"/>
      <dgm:spPr>
        <a:solidFill>
          <a:srgbClr val="FF0000"/>
        </a:solidFill>
        <a:ln>
          <a:solidFill>
            <a:schemeClr val="accent2">
              <a:lumMod val="75000"/>
            </a:schemeClr>
          </a:solidFill>
        </a:ln>
      </dgm:spPr>
      <dgm:t>
        <a:bodyPr/>
        <a:lstStyle/>
        <a:p>
          <a:r>
            <a:rPr lang="lt-LT" sz="2000" dirty="0"/>
            <a:t>Neigiami</a:t>
          </a:r>
        </a:p>
      </dgm:t>
    </dgm:pt>
    <dgm:pt modelId="{45D9CE16-6C2A-410C-9ED4-E034986EEC14}" type="parTrans" cxnId="{F4CDCBA6-2770-4038-A1BF-26FEE9F554B2}">
      <dgm:prSet/>
      <dgm:spPr>
        <a:ln>
          <a:solidFill>
            <a:schemeClr val="accent2">
              <a:lumMod val="75000"/>
            </a:schemeClr>
          </a:solidFill>
        </a:ln>
      </dgm:spPr>
      <dgm:t>
        <a:bodyPr/>
        <a:lstStyle/>
        <a:p>
          <a:endParaRPr lang="lt-LT" sz="2800"/>
        </a:p>
      </dgm:t>
    </dgm:pt>
    <dgm:pt modelId="{6AC114BF-03C7-4AA0-84D6-C4ED377ACA64}" type="sibTrans" cxnId="{F4CDCBA6-2770-4038-A1BF-26FEE9F554B2}">
      <dgm:prSet/>
      <dgm:spPr/>
      <dgm:t>
        <a:bodyPr/>
        <a:lstStyle/>
        <a:p>
          <a:endParaRPr lang="lt-LT" sz="2800"/>
        </a:p>
      </dgm:t>
    </dgm:pt>
    <dgm:pt modelId="{F5E56A5B-AF20-42E4-BFDE-BF784948A6B3}">
      <dgm:prSet phldrT="[Tekstas]" custT="1"/>
      <dgm:spPr>
        <a:solidFill>
          <a:srgbClr val="92D050"/>
        </a:solidFill>
        <a:ln>
          <a:solidFill>
            <a:schemeClr val="accent2">
              <a:lumMod val="75000"/>
            </a:schemeClr>
          </a:solidFill>
        </a:ln>
      </dgm:spPr>
      <dgm:t>
        <a:bodyPr/>
        <a:lstStyle/>
        <a:p>
          <a:r>
            <a:rPr lang="lt-LT" sz="1600" dirty="0"/>
            <a:t>Geri santykiai su mokiniais</a:t>
          </a:r>
        </a:p>
      </dgm:t>
    </dgm:pt>
    <dgm:pt modelId="{275C732F-291F-4BA2-995D-1728AA85BE5B}" type="parTrans" cxnId="{6ECF5809-252A-4475-BC2C-C63CB2E31B34}">
      <dgm:prSet/>
      <dgm:spPr>
        <a:ln>
          <a:solidFill>
            <a:schemeClr val="accent2">
              <a:lumMod val="75000"/>
            </a:schemeClr>
          </a:solidFill>
        </a:ln>
      </dgm:spPr>
      <dgm:t>
        <a:bodyPr/>
        <a:lstStyle/>
        <a:p>
          <a:endParaRPr lang="lt-LT" sz="2800"/>
        </a:p>
      </dgm:t>
    </dgm:pt>
    <dgm:pt modelId="{BF10D8AB-E114-45C8-A124-60BDE0ADA98E}" type="sibTrans" cxnId="{6ECF5809-252A-4475-BC2C-C63CB2E31B34}">
      <dgm:prSet/>
      <dgm:spPr/>
      <dgm:t>
        <a:bodyPr/>
        <a:lstStyle/>
        <a:p>
          <a:endParaRPr lang="lt-LT" sz="2800"/>
        </a:p>
      </dgm:t>
    </dgm:pt>
    <dgm:pt modelId="{EDD2A6E5-A7B8-4E97-80E5-807C36C3BCD8}">
      <dgm:prSet phldrT="[Tekstas]" custT="1"/>
      <dgm:spPr>
        <a:solidFill>
          <a:srgbClr val="92D050"/>
        </a:solidFill>
        <a:ln>
          <a:solidFill>
            <a:schemeClr val="accent2">
              <a:lumMod val="75000"/>
            </a:schemeClr>
          </a:solidFill>
        </a:ln>
      </dgm:spPr>
      <dgm:t>
        <a:bodyPr/>
        <a:lstStyle/>
        <a:p>
          <a:r>
            <a:rPr lang="lt-LT" sz="1600" dirty="0"/>
            <a:t>Geri santykiai su vietos švietimo institucijomis</a:t>
          </a:r>
        </a:p>
      </dgm:t>
    </dgm:pt>
    <dgm:pt modelId="{EBAA83B5-DAE7-4F88-8E97-9042B90830D1}" type="parTrans" cxnId="{C86E9C2B-CA51-43A0-93E5-EC24F5992AE3}">
      <dgm:prSet/>
      <dgm:spPr>
        <a:ln>
          <a:solidFill>
            <a:schemeClr val="accent2">
              <a:lumMod val="75000"/>
            </a:schemeClr>
          </a:solidFill>
        </a:ln>
      </dgm:spPr>
      <dgm:t>
        <a:bodyPr/>
        <a:lstStyle/>
        <a:p>
          <a:endParaRPr lang="lt-LT" sz="2800"/>
        </a:p>
      </dgm:t>
    </dgm:pt>
    <dgm:pt modelId="{BC145E34-C72C-43FE-BBCA-7FDB5B0B06D1}" type="sibTrans" cxnId="{C86E9C2B-CA51-43A0-93E5-EC24F5992AE3}">
      <dgm:prSet/>
      <dgm:spPr/>
      <dgm:t>
        <a:bodyPr/>
        <a:lstStyle/>
        <a:p>
          <a:endParaRPr lang="lt-LT" sz="2800"/>
        </a:p>
      </dgm:t>
    </dgm:pt>
    <dgm:pt modelId="{8D4DE5A0-B03A-4EBE-B144-16AE7236BCB6}">
      <dgm:prSet phldrT="[Tekstas]" custT="1"/>
      <dgm:spPr>
        <a:solidFill>
          <a:srgbClr val="92D050"/>
        </a:solidFill>
        <a:ln>
          <a:solidFill>
            <a:schemeClr val="accent2">
              <a:lumMod val="75000"/>
            </a:schemeClr>
          </a:solidFill>
        </a:ln>
      </dgm:spPr>
      <dgm:t>
        <a:bodyPr/>
        <a:lstStyle/>
        <a:p>
          <a:r>
            <a:rPr lang="lt-LT" sz="1600" dirty="0"/>
            <a:t>Geri santykiai su kolegomis</a:t>
          </a:r>
        </a:p>
      </dgm:t>
    </dgm:pt>
    <dgm:pt modelId="{EBE6A5EB-93D7-4960-923F-53DF4DD79ED2}" type="parTrans" cxnId="{9403FF80-5781-4023-AA1D-C1F7DB341D47}">
      <dgm:prSet/>
      <dgm:spPr>
        <a:ln>
          <a:solidFill>
            <a:schemeClr val="accent2">
              <a:lumMod val="75000"/>
            </a:schemeClr>
          </a:solidFill>
        </a:ln>
      </dgm:spPr>
      <dgm:t>
        <a:bodyPr/>
        <a:lstStyle/>
        <a:p>
          <a:endParaRPr lang="lt-LT" sz="2800"/>
        </a:p>
      </dgm:t>
    </dgm:pt>
    <dgm:pt modelId="{CDAD41D4-E19D-4223-9159-0A09CE29E896}" type="sibTrans" cxnId="{9403FF80-5781-4023-AA1D-C1F7DB341D47}">
      <dgm:prSet/>
      <dgm:spPr/>
      <dgm:t>
        <a:bodyPr/>
        <a:lstStyle/>
        <a:p>
          <a:endParaRPr lang="lt-LT" sz="2800"/>
        </a:p>
      </dgm:t>
    </dgm:pt>
    <dgm:pt modelId="{AC9B33FB-AE8E-4262-90B3-916DEEFBDBC1}">
      <dgm:prSet phldrT="[Tekstas]" custT="1"/>
      <dgm:spPr>
        <a:solidFill>
          <a:srgbClr val="92D050"/>
        </a:solidFill>
        <a:ln>
          <a:solidFill>
            <a:schemeClr val="accent2">
              <a:lumMod val="75000"/>
            </a:schemeClr>
          </a:solidFill>
        </a:ln>
      </dgm:spPr>
      <dgm:t>
        <a:bodyPr/>
        <a:lstStyle/>
        <a:p>
          <a:r>
            <a:rPr lang="lt-LT" sz="2000" dirty="0"/>
            <a:t>Teigiami</a:t>
          </a:r>
        </a:p>
      </dgm:t>
    </dgm:pt>
    <dgm:pt modelId="{07198441-D069-43E6-B0B1-0FC7A263384E}" type="parTrans" cxnId="{ADF9ADA5-EC27-40B3-BFCB-C03F9C81AE60}">
      <dgm:prSet/>
      <dgm:spPr>
        <a:ln>
          <a:solidFill>
            <a:schemeClr val="accent2">
              <a:lumMod val="75000"/>
            </a:schemeClr>
          </a:solidFill>
        </a:ln>
      </dgm:spPr>
      <dgm:t>
        <a:bodyPr/>
        <a:lstStyle/>
        <a:p>
          <a:endParaRPr lang="lt-LT" sz="2800"/>
        </a:p>
      </dgm:t>
    </dgm:pt>
    <dgm:pt modelId="{BC97D31F-7DA9-45E1-8CD9-A393F823F4B5}" type="sibTrans" cxnId="{ADF9ADA5-EC27-40B3-BFCB-C03F9C81AE60}">
      <dgm:prSet/>
      <dgm:spPr/>
      <dgm:t>
        <a:bodyPr/>
        <a:lstStyle/>
        <a:p>
          <a:endParaRPr lang="lt-LT" sz="2800"/>
        </a:p>
      </dgm:t>
    </dgm:pt>
    <dgm:pt modelId="{4EAC02BB-C02D-4C09-B8B1-F2905E62EA5F}">
      <dgm:prSet phldrT="[Tekstas]" custT="1"/>
      <dgm:spPr>
        <a:solidFill>
          <a:srgbClr val="FF0000"/>
        </a:solidFill>
        <a:ln>
          <a:solidFill>
            <a:schemeClr val="accent2">
              <a:lumMod val="75000"/>
            </a:schemeClr>
          </a:solidFill>
        </a:ln>
      </dgm:spPr>
      <dgm:t>
        <a:bodyPr/>
        <a:lstStyle/>
        <a:p>
          <a:r>
            <a:rPr lang="lt-LT" sz="1600" dirty="0"/>
            <a:t>Neigiama emocinė savijauta paskutiniu metu</a:t>
          </a:r>
        </a:p>
      </dgm:t>
    </dgm:pt>
    <dgm:pt modelId="{E7AD03DD-1DF7-45E9-AA61-AF5F59987966}" type="parTrans" cxnId="{D8544490-82C4-4AD2-9FD0-C00D096B0962}">
      <dgm:prSet/>
      <dgm:spPr>
        <a:ln>
          <a:solidFill>
            <a:schemeClr val="accent2">
              <a:lumMod val="75000"/>
            </a:schemeClr>
          </a:solidFill>
        </a:ln>
      </dgm:spPr>
      <dgm:t>
        <a:bodyPr/>
        <a:lstStyle/>
        <a:p>
          <a:endParaRPr lang="lt-LT" sz="2800"/>
        </a:p>
      </dgm:t>
    </dgm:pt>
    <dgm:pt modelId="{98E4EF76-C70F-431D-8165-DFBBBE992E12}" type="sibTrans" cxnId="{D8544490-82C4-4AD2-9FD0-C00D096B0962}">
      <dgm:prSet/>
      <dgm:spPr/>
      <dgm:t>
        <a:bodyPr/>
        <a:lstStyle/>
        <a:p>
          <a:endParaRPr lang="lt-LT" sz="2800"/>
        </a:p>
      </dgm:t>
    </dgm:pt>
    <dgm:pt modelId="{F9E84ACC-414F-471C-922A-87689F549FD3}">
      <dgm:prSet phldrT="[Tekstas]" custT="1"/>
      <dgm:spPr>
        <a:solidFill>
          <a:srgbClr val="FF0000"/>
        </a:solidFill>
        <a:ln>
          <a:solidFill>
            <a:schemeClr val="accent2">
              <a:lumMod val="75000"/>
            </a:schemeClr>
          </a:solidFill>
        </a:ln>
      </dgm:spPr>
      <dgm:t>
        <a:bodyPr/>
        <a:lstStyle/>
        <a:p>
          <a:r>
            <a:rPr lang="lt-LT" sz="1600" dirty="0"/>
            <a:t>Verbalinis smurtas, patiriamas iš mokinių</a:t>
          </a:r>
        </a:p>
      </dgm:t>
    </dgm:pt>
    <dgm:pt modelId="{04C20214-5501-442D-85D2-DB71A770FAFB}" type="parTrans" cxnId="{14C72543-26F7-4DAE-927A-CBA00C389582}">
      <dgm:prSet/>
      <dgm:spPr>
        <a:ln>
          <a:solidFill>
            <a:schemeClr val="accent2">
              <a:lumMod val="75000"/>
            </a:schemeClr>
          </a:solidFill>
        </a:ln>
      </dgm:spPr>
      <dgm:t>
        <a:bodyPr/>
        <a:lstStyle/>
        <a:p>
          <a:endParaRPr lang="lt-LT" sz="2800"/>
        </a:p>
      </dgm:t>
    </dgm:pt>
    <dgm:pt modelId="{4CF35662-08C7-4537-A71C-B0B382102AFA}" type="sibTrans" cxnId="{14C72543-26F7-4DAE-927A-CBA00C389582}">
      <dgm:prSet/>
      <dgm:spPr/>
      <dgm:t>
        <a:bodyPr/>
        <a:lstStyle/>
        <a:p>
          <a:endParaRPr lang="lt-LT" sz="2800"/>
        </a:p>
      </dgm:t>
    </dgm:pt>
    <dgm:pt modelId="{EC1DC38D-594D-4D3A-B20A-067F3EFC8F01}" type="pres">
      <dgm:prSet presAssocID="{B3236937-20EC-4D36-8761-C278C040D587}" presName="mainComposite" presStyleCnt="0">
        <dgm:presLayoutVars>
          <dgm:chPref val="1"/>
          <dgm:dir/>
          <dgm:animOne val="branch"/>
          <dgm:animLvl val="lvl"/>
          <dgm:resizeHandles val="exact"/>
        </dgm:presLayoutVars>
      </dgm:prSet>
      <dgm:spPr/>
    </dgm:pt>
    <dgm:pt modelId="{63F42732-EDE3-4692-8A35-0F72DBC03B69}" type="pres">
      <dgm:prSet presAssocID="{B3236937-20EC-4D36-8761-C278C040D587}" presName="hierFlow" presStyleCnt="0"/>
      <dgm:spPr/>
    </dgm:pt>
    <dgm:pt modelId="{25F2CB5A-A379-446B-9784-CD8E7F1A6F94}" type="pres">
      <dgm:prSet presAssocID="{B3236937-20EC-4D36-8761-C278C040D587}" presName="hierChild1" presStyleCnt="0">
        <dgm:presLayoutVars>
          <dgm:chPref val="1"/>
          <dgm:animOne val="branch"/>
          <dgm:animLvl val="lvl"/>
        </dgm:presLayoutVars>
      </dgm:prSet>
      <dgm:spPr/>
    </dgm:pt>
    <dgm:pt modelId="{51AA0B43-B695-425B-A887-6C69D9AB4D62}" type="pres">
      <dgm:prSet presAssocID="{661AE97D-ADAA-40E0-86DF-18868F2AE724}" presName="Name14" presStyleCnt="0"/>
      <dgm:spPr/>
    </dgm:pt>
    <dgm:pt modelId="{872BF182-234D-40E0-8DDB-4F65638B77E1}" type="pres">
      <dgm:prSet presAssocID="{661AE97D-ADAA-40E0-86DF-18868F2AE724}" presName="level1Shape" presStyleLbl="node0" presStyleIdx="0" presStyleCnt="1" custScaleX="677092" custLinFactX="-11806" custLinFactNeighborX="-100000" custLinFactNeighborY="-3607">
        <dgm:presLayoutVars>
          <dgm:chPref val="3"/>
        </dgm:presLayoutVars>
      </dgm:prSet>
      <dgm:spPr/>
    </dgm:pt>
    <dgm:pt modelId="{08A2C60F-4123-4723-9A98-816BAF5BAC07}" type="pres">
      <dgm:prSet presAssocID="{661AE97D-ADAA-40E0-86DF-18868F2AE724}" presName="hierChild2" presStyleCnt="0"/>
      <dgm:spPr/>
    </dgm:pt>
    <dgm:pt modelId="{B54D2A97-BDE9-4A45-8024-2255ADF7F8E6}" type="pres">
      <dgm:prSet presAssocID="{07198441-D069-43E6-B0B1-0FC7A263384E}" presName="Name19" presStyleLbl="parChTrans1D2" presStyleIdx="0" presStyleCnt="2"/>
      <dgm:spPr/>
    </dgm:pt>
    <dgm:pt modelId="{D2A05ACD-771F-47AF-9D5A-981E8DE431C2}" type="pres">
      <dgm:prSet presAssocID="{AC9B33FB-AE8E-4262-90B3-916DEEFBDBC1}" presName="Name21" presStyleCnt="0"/>
      <dgm:spPr/>
    </dgm:pt>
    <dgm:pt modelId="{FA336610-9099-412D-A23E-F4D7899A058C}" type="pres">
      <dgm:prSet presAssocID="{AC9B33FB-AE8E-4262-90B3-916DEEFBDBC1}" presName="level2Shape" presStyleLbl="node2" presStyleIdx="0" presStyleCnt="2"/>
      <dgm:spPr/>
    </dgm:pt>
    <dgm:pt modelId="{F4E55EE8-C5B0-42F8-B87A-E8DE80EAF229}" type="pres">
      <dgm:prSet presAssocID="{AC9B33FB-AE8E-4262-90B3-916DEEFBDBC1}" presName="hierChild3" presStyleCnt="0"/>
      <dgm:spPr/>
    </dgm:pt>
    <dgm:pt modelId="{837F36E6-04EA-496B-8AA3-112A8F017BF4}" type="pres">
      <dgm:prSet presAssocID="{7F1F8064-AE71-4517-BB16-574D38290E79}" presName="Name19" presStyleLbl="parChTrans1D3" presStyleIdx="0" presStyleCnt="6"/>
      <dgm:spPr/>
    </dgm:pt>
    <dgm:pt modelId="{BCA41089-B4C2-4317-A7E1-6B23DC6FF000}" type="pres">
      <dgm:prSet presAssocID="{D263B059-D1D6-451B-B1A7-5BB9ED658806}" presName="Name21" presStyleCnt="0"/>
      <dgm:spPr/>
    </dgm:pt>
    <dgm:pt modelId="{C47C36FB-3A8E-40E3-A5FE-54DD8CF37690}" type="pres">
      <dgm:prSet presAssocID="{D263B059-D1D6-451B-B1A7-5BB9ED658806}" presName="level2Shape" presStyleLbl="node3" presStyleIdx="0" presStyleCnt="6" custScaleX="75392" custScaleY="214111"/>
      <dgm:spPr/>
    </dgm:pt>
    <dgm:pt modelId="{C9C1457E-585C-4C4C-A68E-C23AAD67ED3E}" type="pres">
      <dgm:prSet presAssocID="{D263B059-D1D6-451B-B1A7-5BB9ED658806}" presName="hierChild3" presStyleCnt="0"/>
      <dgm:spPr/>
    </dgm:pt>
    <dgm:pt modelId="{F50B669E-8B34-4A02-BEE7-1916CAF0C61E}" type="pres">
      <dgm:prSet presAssocID="{275C732F-291F-4BA2-995D-1728AA85BE5B}" presName="Name19" presStyleLbl="parChTrans1D3" presStyleIdx="1" presStyleCnt="6"/>
      <dgm:spPr/>
    </dgm:pt>
    <dgm:pt modelId="{1587FE99-B20E-4720-B5EE-C1BB36FFC27C}" type="pres">
      <dgm:prSet presAssocID="{F5E56A5B-AF20-42E4-BFDE-BF784948A6B3}" presName="Name21" presStyleCnt="0"/>
      <dgm:spPr/>
    </dgm:pt>
    <dgm:pt modelId="{8C13D5A5-113C-46AC-8021-F5341727B6BD}" type="pres">
      <dgm:prSet presAssocID="{F5E56A5B-AF20-42E4-BFDE-BF784948A6B3}" presName="level2Shape" presStyleLbl="node3" presStyleIdx="1" presStyleCnt="6" custScaleY="214111"/>
      <dgm:spPr/>
    </dgm:pt>
    <dgm:pt modelId="{75F4FE15-F8D9-4131-B3D6-CC262935EBB9}" type="pres">
      <dgm:prSet presAssocID="{F5E56A5B-AF20-42E4-BFDE-BF784948A6B3}" presName="hierChild3" presStyleCnt="0"/>
      <dgm:spPr/>
    </dgm:pt>
    <dgm:pt modelId="{D1C487C9-5C0E-4BBB-AC08-2CC7C7CBA840}" type="pres">
      <dgm:prSet presAssocID="{EBAA83B5-DAE7-4F88-8E97-9042B90830D1}" presName="Name19" presStyleLbl="parChTrans1D3" presStyleIdx="2" presStyleCnt="6"/>
      <dgm:spPr/>
    </dgm:pt>
    <dgm:pt modelId="{15A2F79C-1068-4DB6-91A2-187CFFD26EBB}" type="pres">
      <dgm:prSet presAssocID="{EDD2A6E5-A7B8-4E97-80E5-807C36C3BCD8}" presName="Name21" presStyleCnt="0"/>
      <dgm:spPr/>
    </dgm:pt>
    <dgm:pt modelId="{F9999F78-96CB-4DAA-B817-CFD22BEFE076}" type="pres">
      <dgm:prSet presAssocID="{EDD2A6E5-A7B8-4E97-80E5-807C36C3BCD8}" presName="level2Shape" presStyleLbl="node3" presStyleIdx="2" presStyleCnt="6" custScaleX="129007" custScaleY="214111"/>
      <dgm:spPr/>
    </dgm:pt>
    <dgm:pt modelId="{C2160BF4-23B2-4E24-8907-10DB94CE55F5}" type="pres">
      <dgm:prSet presAssocID="{EDD2A6E5-A7B8-4E97-80E5-807C36C3BCD8}" presName="hierChild3" presStyleCnt="0"/>
      <dgm:spPr/>
    </dgm:pt>
    <dgm:pt modelId="{C28A4F02-DD85-45D0-A6CE-D9054363E4CF}" type="pres">
      <dgm:prSet presAssocID="{EBE6A5EB-93D7-4960-923F-53DF4DD79ED2}" presName="Name19" presStyleLbl="parChTrans1D3" presStyleIdx="3" presStyleCnt="6"/>
      <dgm:spPr/>
    </dgm:pt>
    <dgm:pt modelId="{AB27F4C6-87B3-41EF-95A5-46482C1A2985}" type="pres">
      <dgm:prSet presAssocID="{8D4DE5A0-B03A-4EBE-B144-16AE7236BCB6}" presName="Name21" presStyleCnt="0"/>
      <dgm:spPr/>
    </dgm:pt>
    <dgm:pt modelId="{99802504-0D34-4BEC-A935-F3EB564170E3}" type="pres">
      <dgm:prSet presAssocID="{8D4DE5A0-B03A-4EBE-B144-16AE7236BCB6}" presName="level2Shape" presStyleLbl="node3" presStyleIdx="3" presStyleCnt="6" custScaleX="96337" custScaleY="214111"/>
      <dgm:spPr/>
    </dgm:pt>
    <dgm:pt modelId="{644052AE-B0B5-4D70-BDBF-D166CD4FF513}" type="pres">
      <dgm:prSet presAssocID="{8D4DE5A0-B03A-4EBE-B144-16AE7236BCB6}" presName="hierChild3" presStyleCnt="0"/>
      <dgm:spPr/>
    </dgm:pt>
    <dgm:pt modelId="{8FA4D5E4-B80E-415B-9A71-4C32940ED705}" type="pres">
      <dgm:prSet presAssocID="{45D9CE16-6C2A-410C-9ED4-E034986EEC14}" presName="Name19" presStyleLbl="parChTrans1D2" presStyleIdx="1" presStyleCnt="2"/>
      <dgm:spPr/>
    </dgm:pt>
    <dgm:pt modelId="{5EFFE285-23A3-4E04-A7FD-25735CC3E7BC}" type="pres">
      <dgm:prSet presAssocID="{106B05B0-D73F-4C99-835E-32376A14F97B}" presName="Name21" presStyleCnt="0"/>
      <dgm:spPr/>
    </dgm:pt>
    <dgm:pt modelId="{F2ED5951-31D1-42E1-9EA2-6BAC4CC83C95}" type="pres">
      <dgm:prSet presAssocID="{106B05B0-D73F-4C99-835E-32376A14F97B}" presName="level2Shape" presStyleLbl="node2" presStyleIdx="1" presStyleCnt="2" custScaleX="136780"/>
      <dgm:spPr/>
    </dgm:pt>
    <dgm:pt modelId="{01ED100E-4F89-47F8-9C67-DC09E8B24B6F}" type="pres">
      <dgm:prSet presAssocID="{106B05B0-D73F-4C99-835E-32376A14F97B}" presName="hierChild3" presStyleCnt="0"/>
      <dgm:spPr/>
    </dgm:pt>
    <dgm:pt modelId="{4CCEBD37-6F1E-43F3-A0E6-82F510D92CA5}" type="pres">
      <dgm:prSet presAssocID="{E7AD03DD-1DF7-45E9-AA61-AF5F59987966}" presName="Name19" presStyleLbl="parChTrans1D3" presStyleIdx="4" presStyleCnt="6"/>
      <dgm:spPr/>
    </dgm:pt>
    <dgm:pt modelId="{608200CF-3AF6-40B6-87A9-70AAF2D669F1}" type="pres">
      <dgm:prSet presAssocID="{4EAC02BB-C02D-4C09-B8B1-F2905E62EA5F}" presName="Name21" presStyleCnt="0"/>
      <dgm:spPr/>
    </dgm:pt>
    <dgm:pt modelId="{3D28224E-A511-41BD-BFEC-9594035A516C}" type="pres">
      <dgm:prSet presAssocID="{4EAC02BB-C02D-4C09-B8B1-F2905E62EA5F}" presName="level2Shape" presStyleLbl="node3" presStyleIdx="4" presStyleCnt="6" custScaleY="214111"/>
      <dgm:spPr/>
    </dgm:pt>
    <dgm:pt modelId="{51367FED-35BC-4033-8D37-2294ABEE28E8}" type="pres">
      <dgm:prSet presAssocID="{4EAC02BB-C02D-4C09-B8B1-F2905E62EA5F}" presName="hierChild3" presStyleCnt="0"/>
      <dgm:spPr/>
    </dgm:pt>
    <dgm:pt modelId="{2D58D2F9-9B2C-4BA5-8403-9AB72DE04396}" type="pres">
      <dgm:prSet presAssocID="{04C20214-5501-442D-85D2-DB71A770FAFB}" presName="Name19" presStyleLbl="parChTrans1D3" presStyleIdx="5" presStyleCnt="6"/>
      <dgm:spPr/>
    </dgm:pt>
    <dgm:pt modelId="{0B7DC8D1-8705-4A2C-A319-EB3276AE726D}" type="pres">
      <dgm:prSet presAssocID="{F9E84ACC-414F-471C-922A-87689F549FD3}" presName="Name21" presStyleCnt="0"/>
      <dgm:spPr/>
    </dgm:pt>
    <dgm:pt modelId="{4A0E7CC5-D752-49D8-9A4E-FEA99136FCCE}" type="pres">
      <dgm:prSet presAssocID="{F9E84ACC-414F-471C-922A-87689F549FD3}" presName="level2Shape" presStyleLbl="node3" presStyleIdx="5" presStyleCnt="6" custScaleY="214111"/>
      <dgm:spPr/>
    </dgm:pt>
    <dgm:pt modelId="{C3E027B8-5E9E-40F9-9F80-BB7A6100CFA4}" type="pres">
      <dgm:prSet presAssocID="{F9E84ACC-414F-471C-922A-87689F549FD3}" presName="hierChild3" presStyleCnt="0"/>
      <dgm:spPr/>
    </dgm:pt>
    <dgm:pt modelId="{0690CF6B-B487-43B2-B625-E2497A99E1FA}" type="pres">
      <dgm:prSet presAssocID="{B3236937-20EC-4D36-8761-C278C040D587}" presName="bgShapesFlow" presStyleCnt="0"/>
      <dgm:spPr/>
    </dgm:pt>
  </dgm:ptLst>
  <dgm:cxnLst>
    <dgm:cxn modelId="{6ECF5809-252A-4475-BC2C-C63CB2E31B34}" srcId="{AC9B33FB-AE8E-4262-90B3-916DEEFBDBC1}" destId="{F5E56A5B-AF20-42E4-BFDE-BF784948A6B3}" srcOrd="1" destOrd="0" parTransId="{275C732F-291F-4BA2-995D-1728AA85BE5B}" sibTransId="{BF10D8AB-E114-45C8-A124-60BDE0ADA98E}"/>
    <dgm:cxn modelId="{6ABA3B0B-6BC0-4737-A89F-B2700171260F}" type="presOf" srcId="{7F1F8064-AE71-4517-BB16-574D38290E79}" destId="{837F36E6-04EA-496B-8AA3-112A8F017BF4}" srcOrd="0" destOrd="0" presId="urn:microsoft.com/office/officeart/2005/8/layout/hierarchy6"/>
    <dgm:cxn modelId="{377CB40B-599F-4292-B946-E8999465CAE2}" type="presOf" srcId="{04C20214-5501-442D-85D2-DB71A770FAFB}" destId="{2D58D2F9-9B2C-4BA5-8403-9AB72DE04396}" srcOrd="0" destOrd="0" presId="urn:microsoft.com/office/officeart/2005/8/layout/hierarchy6"/>
    <dgm:cxn modelId="{61228F14-3C09-4D09-B988-2AD2867D9328}" type="presOf" srcId="{275C732F-291F-4BA2-995D-1728AA85BE5B}" destId="{F50B669E-8B34-4A02-BEE7-1916CAF0C61E}" srcOrd="0" destOrd="0" presId="urn:microsoft.com/office/officeart/2005/8/layout/hierarchy6"/>
    <dgm:cxn modelId="{BD960B25-CFF4-4A76-A232-EFE54F143B8E}" type="presOf" srcId="{4EAC02BB-C02D-4C09-B8B1-F2905E62EA5F}" destId="{3D28224E-A511-41BD-BFEC-9594035A516C}" srcOrd="0" destOrd="0" presId="urn:microsoft.com/office/officeart/2005/8/layout/hierarchy6"/>
    <dgm:cxn modelId="{C86E9C2B-CA51-43A0-93E5-EC24F5992AE3}" srcId="{AC9B33FB-AE8E-4262-90B3-916DEEFBDBC1}" destId="{EDD2A6E5-A7B8-4E97-80E5-807C36C3BCD8}" srcOrd="2" destOrd="0" parTransId="{EBAA83B5-DAE7-4F88-8E97-9042B90830D1}" sibTransId="{BC145E34-C72C-43FE-BBCA-7FDB5B0B06D1}"/>
    <dgm:cxn modelId="{132BC35E-8DFB-42E0-A2A2-CA1FC088152B}" type="presOf" srcId="{661AE97D-ADAA-40E0-86DF-18868F2AE724}" destId="{872BF182-234D-40E0-8DDB-4F65638B77E1}" srcOrd="0" destOrd="0" presId="urn:microsoft.com/office/officeart/2005/8/layout/hierarchy6"/>
    <dgm:cxn modelId="{E2E74C42-B80B-4955-88E1-198B2270ABE6}" type="presOf" srcId="{EBAA83B5-DAE7-4F88-8E97-9042B90830D1}" destId="{D1C487C9-5C0E-4BBB-AC08-2CC7C7CBA840}" srcOrd="0" destOrd="0" presId="urn:microsoft.com/office/officeart/2005/8/layout/hierarchy6"/>
    <dgm:cxn modelId="{14C72543-26F7-4DAE-927A-CBA00C389582}" srcId="{106B05B0-D73F-4C99-835E-32376A14F97B}" destId="{F9E84ACC-414F-471C-922A-87689F549FD3}" srcOrd="1" destOrd="0" parTransId="{04C20214-5501-442D-85D2-DB71A770FAFB}" sibTransId="{4CF35662-08C7-4537-A71C-B0B382102AFA}"/>
    <dgm:cxn modelId="{9F799C6E-CB9F-40A1-AA45-81325B8F887D}" type="presOf" srcId="{45D9CE16-6C2A-410C-9ED4-E034986EEC14}" destId="{8FA4D5E4-B80E-415B-9A71-4C32940ED705}" srcOrd="0" destOrd="0" presId="urn:microsoft.com/office/officeart/2005/8/layout/hierarchy6"/>
    <dgm:cxn modelId="{CF782057-96CE-415C-9585-A2779623BBE8}" type="presOf" srcId="{8D4DE5A0-B03A-4EBE-B144-16AE7236BCB6}" destId="{99802504-0D34-4BEC-A935-F3EB564170E3}" srcOrd="0" destOrd="0" presId="urn:microsoft.com/office/officeart/2005/8/layout/hierarchy6"/>
    <dgm:cxn modelId="{CA0DD777-83D1-4934-B738-6B331B96746A}" type="presOf" srcId="{F9E84ACC-414F-471C-922A-87689F549FD3}" destId="{4A0E7CC5-D752-49D8-9A4E-FEA99136FCCE}" srcOrd="0" destOrd="0" presId="urn:microsoft.com/office/officeart/2005/8/layout/hierarchy6"/>
    <dgm:cxn modelId="{86519F59-4E31-4E97-B667-F5EF3AA7C915}" type="presOf" srcId="{AC9B33FB-AE8E-4262-90B3-916DEEFBDBC1}" destId="{FA336610-9099-412D-A23E-F4D7899A058C}" srcOrd="0" destOrd="0" presId="urn:microsoft.com/office/officeart/2005/8/layout/hierarchy6"/>
    <dgm:cxn modelId="{6169BD5A-9AD0-44F6-A4F8-D514D3D30EA2}" srcId="{B3236937-20EC-4D36-8761-C278C040D587}" destId="{661AE97D-ADAA-40E0-86DF-18868F2AE724}" srcOrd="0" destOrd="0" parTransId="{A1CEA028-D2D7-442B-B0C3-1ADDAC89FE9D}" sibTransId="{08D9C901-3BA2-4DB1-B916-A9D0E96628EF}"/>
    <dgm:cxn modelId="{9403FF80-5781-4023-AA1D-C1F7DB341D47}" srcId="{AC9B33FB-AE8E-4262-90B3-916DEEFBDBC1}" destId="{8D4DE5A0-B03A-4EBE-B144-16AE7236BCB6}" srcOrd="3" destOrd="0" parTransId="{EBE6A5EB-93D7-4960-923F-53DF4DD79ED2}" sibTransId="{CDAD41D4-E19D-4223-9159-0A09CE29E896}"/>
    <dgm:cxn modelId="{97AF308A-F934-4FB5-BEC7-12F374B061C6}" type="presOf" srcId="{F5E56A5B-AF20-42E4-BFDE-BF784948A6B3}" destId="{8C13D5A5-113C-46AC-8021-F5341727B6BD}" srcOrd="0" destOrd="0" presId="urn:microsoft.com/office/officeart/2005/8/layout/hierarchy6"/>
    <dgm:cxn modelId="{D8544490-82C4-4AD2-9FD0-C00D096B0962}" srcId="{106B05B0-D73F-4C99-835E-32376A14F97B}" destId="{4EAC02BB-C02D-4C09-B8B1-F2905E62EA5F}" srcOrd="0" destOrd="0" parTransId="{E7AD03DD-1DF7-45E9-AA61-AF5F59987966}" sibTransId="{98E4EF76-C70F-431D-8165-DFBBBE992E12}"/>
    <dgm:cxn modelId="{0A7F4E97-CFB0-4F6D-BEF3-D01F956AC261}" type="presOf" srcId="{EBE6A5EB-93D7-4960-923F-53DF4DD79ED2}" destId="{C28A4F02-DD85-45D0-A6CE-D9054363E4CF}" srcOrd="0" destOrd="0" presId="urn:microsoft.com/office/officeart/2005/8/layout/hierarchy6"/>
    <dgm:cxn modelId="{54C9A19D-02DD-473F-8E6F-F0DFF884A517}" type="presOf" srcId="{D263B059-D1D6-451B-B1A7-5BB9ED658806}" destId="{C47C36FB-3A8E-40E3-A5FE-54DD8CF37690}" srcOrd="0" destOrd="0" presId="urn:microsoft.com/office/officeart/2005/8/layout/hierarchy6"/>
    <dgm:cxn modelId="{AD38EE9E-46FE-45E6-AD1C-AFA611C476A4}" type="presOf" srcId="{07198441-D069-43E6-B0B1-0FC7A263384E}" destId="{B54D2A97-BDE9-4A45-8024-2255ADF7F8E6}" srcOrd="0" destOrd="0" presId="urn:microsoft.com/office/officeart/2005/8/layout/hierarchy6"/>
    <dgm:cxn modelId="{773F8AA2-54E9-4B68-9758-BDB9D0D691FB}" type="presOf" srcId="{E7AD03DD-1DF7-45E9-AA61-AF5F59987966}" destId="{4CCEBD37-6F1E-43F3-A0E6-82F510D92CA5}" srcOrd="0" destOrd="0" presId="urn:microsoft.com/office/officeart/2005/8/layout/hierarchy6"/>
    <dgm:cxn modelId="{ADF9ADA5-EC27-40B3-BFCB-C03F9C81AE60}" srcId="{661AE97D-ADAA-40E0-86DF-18868F2AE724}" destId="{AC9B33FB-AE8E-4262-90B3-916DEEFBDBC1}" srcOrd="0" destOrd="0" parTransId="{07198441-D069-43E6-B0B1-0FC7A263384E}" sibTransId="{BC97D31F-7DA9-45E1-8CD9-A393F823F4B5}"/>
    <dgm:cxn modelId="{F4CDCBA6-2770-4038-A1BF-26FEE9F554B2}" srcId="{661AE97D-ADAA-40E0-86DF-18868F2AE724}" destId="{106B05B0-D73F-4C99-835E-32376A14F97B}" srcOrd="1" destOrd="0" parTransId="{45D9CE16-6C2A-410C-9ED4-E034986EEC14}" sibTransId="{6AC114BF-03C7-4AA0-84D6-C4ED377ACA64}"/>
    <dgm:cxn modelId="{396CB6B2-09F2-4547-9CB0-8E8ECA30509A}" type="presOf" srcId="{EDD2A6E5-A7B8-4E97-80E5-807C36C3BCD8}" destId="{F9999F78-96CB-4DAA-B817-CFD22BEFE076}" srcOrd="0" destOrd="0" presId="urn:microsoft.com/office/officeart/2005/8/layout/hierarchy6"/>
    <dgm:cxn modelId="{BD7B3EB5-6261-4D6A-A84D-99B04EA69F86}" type="presOf" srcId="{106B05B0-D73F-4C99-835E-32376A14F97B}" destId="{F2ED5951-31D1-42E1-9EA2-6BAC4CC83C95}" srcOrd="0" destOrd="0" presId="urn:microsoft.com/office/officeart/2005/8/layout/hierarchy6"/>
    <dgm:cxn modelId="{697859DB-C7A8-4A86-A4AD-616E038D0F0B}" srcId="{AC9B33FB-AE8E-4262-90B3-916DEEFBDBC1}" destId="{D263B059-D1D6-451B-B1A7-5BB9ED658806}" srcOrd="0" destOrd="0" parTransId="{7F1F8064-AE71-4517-BB16-574D38290E79}" sibTransId="{79E7905E-C10D-4820-A1EA-58093B3E5B5D}"/>
    <dgm:cxn modelId="{8B3572ED-02BA-4B03-8717-EA5A1DD5B7DE}" type="presOf" srcId="{B3236937-20EC-4D36-8761-C278C040D587}" destId="{EC1DC38D-594D-4D3A-B20A-067F3EFC8F01}" srcOrd="0" destOrd="0" presId="urn:microsoft.com/office/officeart/2005/8/layout/hierarchy6"/>
    <dgm:cxn modelId="{3B225720-AF5D-4446-B25E-91D13F2F7EDD}" type="presParOf" srcId="{EC1DC38D-594D-4D3A-B20A-067F3EFC8F01}" destId="{63F42732-EDE3-4692-8A35-0F72DBC03B69}" srcOrd="0" destOrd="0" presId="urn:microsoft.com/office/officeart/2005/8/layout/hierarchy6"/>
    <dgm:cxn modelId="{82F4AF13-5C60-4471-80FE-FFD8E8694FB5}" type="presParOf" srcId="{63F42732-EDE3-4692-8A35-0F72DBC03B69}" destId="{25F2CB5A-A379-446B-9784-CD8E7F1A6F94}" srcOrd="0" destOrd="0" presId="urn:microsoft.com/office/officeart/2005/8/layout/hierarchy6"/>
    <dgm:cxn modelId="{68C206CB-7FC7-4563-9A19-980FC46829F4}" type="presParOf" srcId="{25F2CB5A-A379-446B-9784-CD8E7F1A6F94}" destId="{51AA0B43-B695-425B-A887-6C69D9AB4D62}" srcOrd="0" destOrd="0" presId="urn:microsoft.com/office/officeart/2005/8/layout/hierarchy6"/>
    <dgm:cxn modelId="{D8AB4FB1-DA07-4182-A20B-8889236C3F3C}" type="presParOf" srcId="{51AA0B43-B695-425B-A887-6C69D9AB4D62}" destId="{872BF182-234D-40E0-8DDB-4F65638B77E1}" srcOrd="0" destOrd="0" presId="urn:microsoft.com/office/officeart/2005/8/layout/hierarchy6"/>
    <dgm:cxn modelId="{C24B74C5-80C4-4326-9222-19774F2E6FA7}" type="presParOf" srcId="{51AA0B43-B695-425B-A887-6C69D9AB4D62}" destId="{08A2C60F-4123-4723-9A98-816BAF5BAC07}" srcOrd="1" destOrd="0" presId="urn:microsoft.com/office/officeart/2005/8/layout/hierarchy6"/>
    <dgm:cxn modelId="{E9DA0DA1-F584-4ACC-85B6-4F213BA811AA}" type="presParOf" srcId="{08A2C60F-4123-4723-9A98-816BAF5BAC07}" destId="{B54D2A97-BDE9-4A45-8024-2255ADF7F8E6}" srcOrd="0" destOrd="0" presId="urn:microsoft.com/office/officeart/2005/8/layout/hierarchy6"/>
    <dgm:cxn modelId="{B3A1EC73-F5C3-424A-B970-6BF8CCEF3A40}" type="presParOf" srcId="{08A2C60F-4123-4723-9A98-816BAF5BAC07}" destId="{D2A05ACD-771F-47AF-9D5A-981E8DE431C2}" srcOrd="1" destOrd="0" presId="urn:microsoft.com/office/officeart/2005/8/layout/hierarchy6"/>
    <dgm:cxn modelId="{FFC0686A-515E-46BC-9065-CB293B8EC741}" type="presParOf" srcId="{D2A05ACD-771F-47AF-9D5A-981E8DE431C2}" destId="{FA336610-9099-412D-A23E-F4D7899A058C}" srcOrd="0" destOrd="0" presId="urn:microsoft.com/office/officeart/2005/8/layout/hierarchy6"/>
    <dgm:cxn modelId="{B43BF72F-6A03-4BDF-86B9-4FDDEA9D3051}" type="presParOf" srcId="{D2A05ACD-771F-47AF-9D5A-981E8DE431C2}" destId="{F4E55EE8-C5B0-42F8-B87A-E8DE80EAF229}" srcOrd="1" destOrd="0" presId="urn:microsoft.com/office/officeart/2005/8/layout/hierarchy6"/>
    <dgm:cxn modelId="{6CAA85CC-97DB-4BFE-88B8-34B26491B505}" type="presParOf" srcId="{F4E55EE8-C5B0-42F8-B87A-E8DE80EAF229}" destId="{837F36E6-04EA-496B-8AA3-112A8F017BF4}" srcOrd="0" destOrd="0" presId="urn:microsoft.com/office/officeart/2005/8/layout/hierarchy6"/>
    <dgm:cxn modelId="{650B388B-352F-4934-B82D-59E7415557D1}" type="presParOf" srcId="{F4E55EE8-C5B0-42F8-B87A-E8DE80EAF229}" destId="{BCA41089-B4C2-4317-A7E1-6B23DC6FF000}" srcOrd="1" destOrd="0" presId="urn:microsoft.com/office/officeart/2005/8/layout/hierarchy6"/>
    <dgm:cxn modelId="{06D18134-C4FD-4499-A225-AB3011FF84F0}" type="presParOf" srcId="{BCA41089-B4C2-4317-A7E1-6B23DC6FF000}" destId="{C47C36FB-3A8E-40E3-A5FE-54DD8CF37690}" srcOrd="0" destOrd="0" presId="urn:microsoft.com/office/officeart/2005/8/layout/hierarchy6"/>
    <dgm:cxn modelId="{03CFCD23-95DC-4409-A377-807EB7985F79}" type="presParOf" srcId="{BCA41089-B4C2-4317-A7E1-6B23DC6FF000}" destId="{C9C1457E-585C-4C4C-A68E-C23AAD67ED3E}" srcOrd="1" destOrd="0" presId="urn:microsoft.com/office/officeart/2005/8/layout/hierarchy6"/>
    <dgm:cxn modelId="{E1FD7147-E2DA-4038-8B22-1E8B65C18075}" type="presParOf" srcId="{F4E55EE8-C5B0-42F8-B87A-E8DE80EAF229}" destId="{F50B669E-8B34-4A02-BEE7-1916CAF0C61E}" srcOrd="2" destOrd="0" presId="urn:microsoft.com/office/officeart/2005/8/layout/hierarchy6"/>
    <dgm:cxn modelId="{844BD885-B1B4-42B7-998D-D9476C058DA4}" type="presParOf" srcId="{F4E55EE8-C5B0-42F8-B87A-E8DE80EAF229}" destId="{1587FE99-B20E-4720-B5EE-C1BB36FFC27C}" srcOrd="3" destOrd="0" presId="urn:microsoft.com/office/officeart/2005/8/layout/hierarchy6"/>
    <dgm:cxn modelId="{416D995C-145F-43C0-A5AE-551F100EF2AD}" type="presParOf" srcId="{1587FE99-B20E-4720-B5EE-C1BB36FFC27C}" destId="{8C13D5A5-113C-46AC-8021-F5341727B6BD}" srcOrd="0" destOrd="0" presId="urn:microsoft.com/office/officeart/2005/8/layout/hierarchy6"/>
    <dgm:cxn modelId="{BE0AE558-D7C9-46AF-AE65-DBA4E28233DA}" type="presParOf" srcId="{1587FE99-B20E-4720-B5EE-C1BB36FFC27C}" destId="{75F4FE15-F8D9-4131-B3D6-CC262935EBB9}" srcOrd="1" destOrd="0" presId="urn:microsoft.com/office/officeart/2005/8/layout/hierarchy6"/>
    <dgm:cxn modelId="{16AB4E4E-62A7-4349-91E4-105E3811DD45}" type="presParOf" srcId="{F4E55EE8-C5B0-42F8-B87A-E8DE80EAF229}" destId="{D1C487C9-5C0E-4BBB-AC08-2CC7C7CBA840}" srcOrd="4" destOrd="0" presId="urn:microsoft.com/office/officeart/2005/8/layout/hierarchy6"/>
    <dgm:cxn modelId="{4F0D123D-197F-4B35-8805-985B6B853A3C}" type="presParOf" srcId="{F4E55EE8-C5B0-42F8-B87A-E8DE80EAF229}" destId="{15A2F79C-1068-4DB6-91A2-187CFFD26EBB}" srcOrd="5" destOrd="0" presId="urn:microsoft.com/office/officeart/2005/8/layout/hierarchy6"/>
    <dgm:cxn modelId="{024D63F3-4B97-4E78-BBA7-03E238F8440C}" type="presParOf" srcId="{15A2F79C-1068-4DB6-91A2-187CFFD26EBB}" destId="{F9999F78-96CB-4DAA-B817-CFD22BEFE076}" srcOrd="0" destOrd="0" presId="urn:microsoft.com/office/officeart/2005/8/layout/hierarchy6"/>
    <dgm:cxn modelId="{A856816E-D7E3-403B-807E-A6B71E69BA7D}" type="presParOf" srcId="{15A2F79C-1068-4DB6-91A2-187CFFD26EBB}" destId="{C2160BF4-23B2-4E24-8907-10DB94CE55F5}" srcOrd="1" destOrd="0" presId="urn:microsoft.com/office/officeart/2005/8/layout/hierarchy6"/>
    <dgm:cxn modelId="{3D8670E0-DC9B-465B-B2B3-98788E43EECF}" type="presParOf" srcId="{F4E55EE8-C5B0-42F8-B87A-E8DE80EAF229}" destId="{C28A4F02-DD85-45D0-A6CE-D9054363E4CF}" srcOrd="6" destOrd="0" presId="urn:microsoft.com/office/officeart/2005/8/layout/hierarchy6"/>
    <dgm:cxn modelId="{5F8F1246-ED8C-420C-81F0-FAA9C7CED909}" type="presParOf" srcId="{F4E55EE8-C5B0-42F8-B87A-E8DE80EAF229}" destId="{AB27F4C6-87B3-41EF-95A5-46482C1A2985}" srcOrd="7" destOrd="0" presId="urn:microsoft.com/office/officeart/2005/8/layout/hierarchy6"/>
    <dgm:cxn modelId="{E33EF7EF-7D1C-4B3C-97A2-053CFA564EB5}" type="presParOf" srcId="{AB27F4C6-87B3-41EF-95A5-46482C1A2985}" destId="{99802504-0D34-4BEC-A935-F3EB564170E3}" srcOrd="0" destOrd="0" presId="urn:microsoft.com/office/officeart/2005/8/layout/hierarchy6"/>
    <dgm:cxn modelId="{74193100-5F2D-4717-BF25-A858F089D515}" type="presParOf" srcId="{AB27F4C6-87B3-41EF-95A5-46482C1A2985}" destId="{644052AE-B0B5-4D70-BDBF-D166CD4FF513}" srcOrd="1" destOrd="0" presId="urn:microsoft.com/office/officeart/2005/8/layout/hierarchy6"/>
    <dgm:cxn modelId="{6B6AA492-FEC4-4F3A-9DA4-87CFB5E9763C}" type="presParOf" srcId="{08A2C60F-4123-4723-9A98-816BAF5BAC07}" destId="{8FA4D5E4-B80E-415B-9A71-4C32940ED705}" srcOrd="2" destOrd="0" presId="urn:microsoft.com/office/officeart/2005/8/layout/hierarchy6"/>
    <dgm:cxn modelId="{FD37E1D3-A669-4CC5-9777-7EE64D086F9B}" type="presParOf" srcId="{08A2C60F-4123-4723-9A98-816BAF5BAC07}" destId="{5EFFE285-23A3-4E04-A7FD-25735CC3E7BC}" srcOrd="3" destOrd="0" presId="urn:microsoft.com/office/officeart/2005/8/layout/hierarchy6"/>
    <dgm:cxn modelId="{6CC36FCD-8486-464E-96C5-45818DBD5855}" type="presParOf" srcId="{5EFFE285-23A3-4E04-A7FD-25735CC3E7BC}" destId="{F2ED5951-31D1-42E1-9EA2-6BAC4CC83C95}" srcOrd="0" destOrd="0" presId="urn:microsoft.com/office/officeart/2005/8/layout/hierarchy6"/>
    <dgm:cxn modelId="{FBA4B2A5-4B2A-4D90-8CDE-91A0A4E65D07}" type="presParOf" srcId="{5EFFE285-23A3-4E04-A7FD-25735CC3E7BC}" destId="{01ED100E-4F89-47F8-9C67-DC09E8B24B6F}" srcOrd="1" destOrd="0" presId="urn:microsoft.com/office/officeart/2005/8/layout/hierarchy6"/>
    <dgm:cxn modelId="{3C2419FB-F059-436F-BF40-88F5CAC05F56}" type="presParOf" srcId="{01ED100E-4F89-47F8-9C67-DC09E8B24B6F}" destId="{4CCEBD37-6F1E-43F3-A0E6-82F510D92CA5}" srcOrd="0" destOrd="0" presId="urn:microsoft.com/office/officeart/2005/8/layout/hierarchy6"/>
    <dgm:cxn modelId="{E1805EFC-77D3-48E1-BDE9-762B01FB06A0}" type="presParOf" srcId="{01ED100E-4F89-47F8-9C67-DC09E8B24B6F}" destId="{608200CF-3AF6-40B6-87A9-70AAF2D669F1}" srcOrd="1" destOrd="0" presId="urn:microsoft.com/office/officeart/2005/8/layout/hierarchy6"/>
    <dgm:cxn modelId="{BCDD1540-9B27-42D1-B3C2-949B0C4F24FC}" type="presParOf" srcId="{608200CF-3AF6-40B6-87A9-70AAF2D669F1}" destId="{3D28224E-A511-41BD-BFEC-9594035A516C}" srcOrd="0" destOrd="0" presId="urn:microsoft.com/office/officeart/2005/8/layout/hierarchy6"/>
    <dgm:cxn modelId="{36DC26BC-2882-4B0C-A441-BBE2A57295E2}" type="presParOf" srcId="{608200CF-3AF6-40B6-87A9-70AAF2D669F1}" destId="{51367FED-35BC-4033-8D37-2294ABEE28E8}" srcOrd="1" destOrd="0" presId="urn:microsoft.com/office/officeart/2005/8/layout/hierarchy6"/>
    <dgm:cxn modelId="{96030046-1097-4E02-8171-7BE1E3A53575}" type="presParOf" srcId="{01ED100E-4F89-47F8-9C67-DC09E8B24B6F}" destId="{2D58D2F9-9B2C-4BA5-8403-9AB72DE04396}" srcOrd="2" destOrd="0" presId="urn:microsoft.com/office/officeart/2005/8/layout/hierarchy6"/>
    <dgm:cxn modelId="{FB737F8B-DCEA-4BB1-BBDE-E21717905ACB}" type="presParOf" srcId="{01ED100E-4F89-47F8-9C67-DC09E8B24B6F}" destId="{0B7DC8D1-8705-4A2C-A319-EB3276AE726D}" srcOrd="3" destOrd="0" presId="urn:microsoft.com/office/officeart/2005/8/layout/hierarchy6"/>
    <dgm:cxn modelId="{A3AD9897-47C2-40EC-A376-EB6933948DFA}" type="presParOf" srcId="{0B7DC8D1-8705-4A2C-A319-EB3276AE726D}" destId="{4A0E7CC5-D752-49D8-9A4E-FEA99136FCCE}" srcOrd="0" destOrd="0" presId="urn:microsoft.com/office/officeart/2005/8/layout/hierarchy6"/>
    <dgm:cxn modelId="{688FE9D7-4E27-4FE7-A646-302357C20E1F}" type="presParOf" srcId="{0B7DC8D1-8705-4A2C-A319-EB3276AE726D}" destId="{C3E027B8-5E9E-40F9-9F80-BB7A6100CFA4}" srcOrd="1" destOrd="0" presId="urn:microsoft.com/office/officeart/2005/8/layout/hierarchy6"/>
    <dgm:cxn modelId="{9B78C860-3EF5-4917-BED1-EA8551150BEB}" type="presParOf" srcId="{EC1DC38D-594D-4D3A-B20A-067F3EFC8F01}" destId="{0690CF6B-B487-43B2-B625-E2497A99E1F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5D65DB-1F44-4A46-B8FD-F0A0178DDAC8}"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lt-LT"/>
        </a:p>
      </dgm:t>
    </dgm:pt>
    <dgm:pt modelId="{E5FD2512-CBC2-4245-A6CC-EC829F3EC1DC}">
      <dgm:prSet custT="1"/>
      <dgm:spPr>
        <a:solidFill>
          <a:schemeClr val="accent6">
            <a:lumMod val="20000"/>
            <a:lumOff val="80000"/>
          </a:schemeClr>
        </a:solidFill>
      </dgm:spPr>
      <dgm:t>
        <a:bodyPr/>
        <a:lstStyle/>
        <a:p>
          <a:r>
            <a:rPr lang="lt-LT" sz="3000" dirty="0"/>
            <a:t>Problemų sprendimas</a:t>
          </a:r>
          <a:br>
            <a:rPr lang="lt-LT" sz="3000" dirty="0"/>
          </a:br>
          <a:r>
            <a:rPr lang="lt-LT" sz="2400" dirty="0"/>
            <a:t>(2,92)</a:t>
          </a:r>
          <a:endParaRPr lang="lt-LT" sz="3000" dirty="0"/>
        </a:p>
      </dgm:t>
    </dgm:pt>
    <dgm:pt modelId="{3B24C819-8E99-4644-BDD3-489DADF6566C}" type="parTrans" cxnId="{B43DBA3F-7F0E-4606-AAF2-DAFB0FAAA688}">
      <dgm:prSet/>
      <dgm:spPr/>
      <dgm:t>
        <a:bodyPr/>
        <a:lstStyle/>
        <a:p>
          <a:endParaRPr lang="lt-LT"/>
        </a:p>
      </dgm:t>
    </dgm:pt>
    <dgm:pt modelId="{FD527E11-9F51-493B-91DD-EFE6635C238A}" type="sibTrans" cxnId="{B43DBA3F-7F0E-4606-AAF2-DAFB0FAAA688}">
      <dgm:prSet/>
      <dgm:spPr/>
      <dgm:t>
        <a:bodyPr/>
        <a:lstStyle/>
        <a:p>
          <a:endParaRPr lang="lt-LT"/>
        </a:p>
      </dgm:t>
    </dgm:pt>
    <dgm:pt modelId="{5E038957-52A6-46FD-B44D-D286AB4947AC}">
      <dgm:prSet custT="1"/>
      <dgm:spPr>
        <a:solidFill>
          <a:schemeClr val="accent5">
            <a:lumMod val="20000"/>
            <a:lumOff val="80000"/>
          </a:schemeClr>
        </a:solidFill>
      </dgm:spPr>
      <dgm:t>
        <a:bodyPr/>
        <a:lstStyle/>
        <a:p>
          <a:r>
            <a:rPr lang="lt-LT" sz="3000" dirty="0"/>
            <a:t>Priėmimas ir kognityvinis įvertinimas</a:t>
          </a:r>
          <a:br>
            <a:rPr lang="lt-LT" sz="3000" dirty="0"/>
          </a:br>
          <a:r>
            <a:rPr lang="lt-LT" sz="2400" dirty="0"/>
            <a:t>(2,69)</a:t>
          </a:r>
          <a:endParaRPr lang="lt-LT" sz="3000" dirty="0"/>
        </a:p>
      </dgm:t>
    </dgm:pt>
    <dgm:pt modelId="{A9DF53E8-88EB-4F9F-B4A5-E150476D422A}" type="parTrans" cxnId="{B44E0222-4F50-491A-86AF-5C522B3FABD6}">
      <dgm:prSet/>
      <dgm:spPr/>
      <dgm:t>
        <a:bodyPr/>
        <a:lstStyle/>
        <a:p>
          <a:endParaRPr lang="lt-LT"/>
        </a:p>
      </dgm:t>
    </dgm:pt>
    <dgm:pt modelId="{AC07715A-937E-4197-982F-8E0F34B183A4}" type="sibTrans" cxnId="{B44E0222-4F50-491A-86AF-5C522B3FABD6}">
      <dgm:prSet/>
      <dgm:spPr/>
      <dgm:t>
        <a:bodyPr/>
        <a:lstStyle/>
        <a:p>
          <a:endParaRPr lang="lt-LT"/>
        </a:p>
      </dgm:t>
    </dgm:pt>
    <dgm:pt modelId="{BB029C25-0563-40A9-9677-4E4E95500C92}">
      <dgm:prSet custT="1"/>
      <dgm:spPr>
        <a:solidFill>
          <a:schemeClr val="accent4">
            <a:lumMod val="20000"/>
            <a:lumOff val="80000"/>
          </a:schemeClr>
        </a:solidFill>
      </dgm:spPr>
      <dgm:t>
        <a:bodyPr/>
        <a:lstStyle/>
        <a:p>
          <a:r>
            <a:rPr lang="lt-LT" sz="3000" dirty="0"/>
            <a:t>Dėmesio nukreipimas, fizinis aktyvumas</a:t>
          </a:r>
          <a:br>
            <a:rPr lang="lt-LT" sz="3000" dirty="0"/>
          </a:br>
          <a:r>
            <a:rPr lang="lt-LT" sz="2400" dirty="0"/>
            <a:t>(2,37)</a:t>
          </a:r>
          <a:endParaRPr lang="lt-LT" sz="3000" dirty="0"/>
        </a:p>
      </dgm:t>
    </dgm:pt>
    <dgm:pt modelId="{C78B5A61-903C-4956-B6CF-5A0F98FFC52F}" type="parTrans" cxnId="{59CC3319-085F-439C-9FE9-27E2CCE1E04D}">
      <dgm:prSet/>
      <dgm:spPr/>
      <dgm:t>
        <a:bodyPr/>
        <a:lstStyle/>
        <a:p>
          <a:endParaRPr lang="lt-LT"/>
        </a:p>
      </dgm:t>
    </dgm:pt>
    <dgm:pt modelId="{1D1ABE1C-FA1D-4593-BD5A-8B75E91DB926}" type="sibTrans" cxnId="{59CC3319-085F-439C-9FE9-27E2CCE1E04D}">
      <dgm:prSet/>
      <dgm:spPr/>
      <dgm:t>
        <a:bodyPr/>
        <a:lstStyle/>
        <a:p>
          <a:endParaRPr lang="lt-LT"/>
        </a:p>
      </dgm:t>
    </dgm:pt>
    <dgm:pt modelId="{95D898B6-1031-421F-9B6E-F6C5DA3DB14F}">
      <dgm:prSet custT="1"/>
      <dgm:spPr>
        <a:solidFill>
          <a:schemeClr val="accent3">
            <a:lumMod val="20000"/>
            <a:lumOff val="80000"/>
          </a:schemeClr>
        </a:solidFill>
      </dgm:spPr>
      <dgm:t>
        <a:bodyPr/>
        <a:lstStyle/>
        <a:p>
          <a:r>
            <a:rPr lang="lt-LT" sz="3000" dirty="0"/>
            <a:t>Emocijų apmąstymas ir reiškimas</a:t>
          </a:r>
          <a:br>
            <a:rPr lang="lt-LT" sz="3000" dirty="0"/>
          </a:br>
          <a:r>
            <a:rPr lang="lt-LT" sz="2400" dirty="0"/>
            <a:t>(2,28)</a:t>
          </a:r>
          <a:endParaRPr lang="lt-LT" sz="3000" dirty="0"/>
        </a:p>
      </dgm:t>
    </dgm:pt>
    <dgm:pt modelId="{EA1AFEB7-F2B3-41F8-8076-F8615284A5F8}" type="parTrans" cxnId="{B0BEA538-85FD-4615-992D-1290479769B8}">
      <dgm:prSet/>
      <dgm:spPr/>
      <dgm:t>
        <a:bodyPr/>
        <a:lstStyle/>
        <a:p>
          <a:endParaRPr lang="lt-LT"/>
        </a:p>
      </dgm:t>
    </dgm:pt>
    <dgm:pt modelId="{C25B023C-D8DC-4281-AA25-9755CF4D8C86}" type="sibTrans" cxnId="{B0BEA538-85FD-4615-992D-1290479769B8}">
      <dgm:prSet/>
      <dgm:spPr/>
      <dgm:t>
        <a:bodyPr/>
        <a:lstStyle/>
        <a:p>
          <a:endParaRPr lang="lt-LT"/>
        </a:p>
      </dgm:t>
    </dgm:pt>
    <dgm:pt modelId="{FCF3E52F-DF5C-4087-AD0A-7FA645A0DB3D}">
      <dgm:prSet custT="1"/>
      <dgm:spPr>
        <a:solidFill>
          <a:schemeClr val="accent2">
            <a:lumMod val="20000"/>
            <a:lumOff val="80000"/>
          </a:schemeClr>
        </a:solidFill>
      </dgm:spPr>
      <dgm:t>
        <a:bodyPr/>
        <a:lstStyle/>
        <a:p>
          <a:r>
            <a:rPr lang="lt-LT" sz="3000" dirty="0"/>
            <a:t>Pagalbos paieška</a:t>
          </a:r>
          <a:br>
            <a:rPr lang="lt-LT" sz="3000" dirty="0"/>
          </a:br>
          <a:r>
            <a:rPr lang="lt-LT" sz="2400" dirty="0"/>
            <a:t>(1,91)</a:t>
          </a:r>
          <a:endParaRPr lang="lt-LT" sz="3000" dirty="0"/>
        </a:p>
      </dgm:t>
    </dgm:pt>
    <dgm:pt modelId="{D6D12DC1-D746-434F-98FF-5DA4FF71BD60}" type="parTrans" cxnId="{2570BD1B-2C6F-4FE5-83BF-B835EE5351A7}">
      <dgm:prSet/>
      <dgm:spPr/>
      <dgm:t>
        <a:bodyPr/>
        <a:lstStyle/>
        <a:p>
          <a:endParaRPr lang="lt-LT"/>
        </a:p>
      </dgm:t>
    </dgm:pt>
    <dgm:pt modelId="{E1BE2B63-4157-43A7-97A1-926480A1696E}" type="sibTrans" cxnId="{2570BD1B-2C6F-4FE5-83BF-B835EE5351A7}">
      <dgm:prSet/>
      <dgm:spPr/>
      <dgm:t>
        <a:bodyPr/>
        <a:lstStyle/>
        <a:p>
          <a:endParaRPr lang="lt-LT"/>
        </a:p>
      </dgm:t>
    </dgm:pt>
    <dgm:pt modelId="{698AB52E-5853-4402-9416-1E8EC807EF30}">
      <dgm:prSet custT="1"/>
      <dgm:spPr>
        <a:solidFill>
          <a:srgbClr val="FF7C80">
            <a:alpha val="50000"/>
          </a:srgbClr>
        </a:solidFill>
      </dgm:spPr>
      <dgm:t>
        <a:bodyPr/>
        <a:lstStyle/>
        <a:p>
          <a:r>
            <a:rPr lang="lt-LT" sz="3000" dirty="0"/>
            <a:t>Vengimas, atsitraukimas, savidestrukcija</a:t>
          </a:r>
          <a:br>
            <a:rPr lang="lt-LT" sz="3000" dirty="0"/>
          </a:br>
          <a:r>
            <a:rPr lang="lt-LT" sz="2400" dirty="0"/>
            <a:t>(1,83)</a:t>
          </a:r>
          <a:endParaRPr lang="lt-LT" sz="3000" dirty="0"/>
        </a:p>
      </dgm:t>
    </dgm:pt>
    <dgm:pt modelId="{6256CFD8-97B4-4601-86A9-10E57550AA1C}" type="parTrans" cxnId="{0B463F97-1BEE-4033-8800-C5D51881A98B}">
      <dgm:prSet/>
      <dgm:spPr/>
      <dgm:t>
        <a:bodyPr/>
        <a:lstStyle/>
        <a:p>
          <a:endParaRPr lang="lt-LT"/>
        </a:p>
      </dgm:t>
    </dgm:pt>
    <dgm:pt modelId="{E8F4FF01-F9A4-4DF5-B156-971919BD12E7}" type="sibTrans" cxnId="{0B463F97-1BEE-4033-8800-C5D51881A98B}">
      <dgm:prSet/>
      <dgm:spPr/>
      <dgm:t>
        <a:bodyPr/>
        <a:lstStyle/>
        <a:p>
          <a:endParaRPr lang="lt-LT"/>
        </a:p>
      </dgm:t>
    </dgm:pt>
    <dgm:pt modelId="{E3231A27-7457-4A79-8A60-5626B9160D79}" type="pres">
      <dgm:prSet presAssocID="{745D65DB-1F44-4A46-B8FD-F0A0178DDAC8}" presName="diagram" presStyleCnt="0">
        <dgm:presLayoutVars>
          <dgm:dir/>
          <dgm:resizeHandles val="exact"/>
        </dgm:presLayoutVars>
      </dgm:prSet>
      <dgm:spPr/>
    </dgm:pt>
    <dgm:pt modelId="{9C1D2D3C-6357-4586-86C8-5FF6F35AED29}" type="pres">
      <dgm:prSet presAssocID="{E5FD2512-CBC2-4245-A6CC-EC829F3EC1DC}" presName="node" presStyleLbl="node1" presStyleIdx="0" presStyleCnt="6">
        <dgm:presLayoutVars>
          <dgm:bulletEnabled val="1"/>
        </dgm:presLayoutVars>
      </dgm:prSet>
      <dgm:spPr/>
    </dgm:pt>
    <dgm:pt modelId="{84BF44D3-507B-4614-8FA0-654705F50E06}" type="pres">
      <dgm:prSet presAssocID="{FD527E11-9F51-493B-91DD-EFE6635C238A}" presName="sibTrans" presStyleCnt="0"/>
      <dgm:spPr/>
    </dgm:pt>
    <dgm:pt modelId="{9C3F8E37-7C10-4CCD-8DA8-7D869E163548}" type="pres">
      <dgm:prSet presAssocID="{5E038957-52A6-46FD-B44D-D286AB4947AC}" presName="node" presStyleLbl="node1" presStyleIdx="1" presStyleCnt="6">
        <dgm:presLayoutVars>
          <dgm:bulletEnabled val="1"/>
        </dgm:presLayoutVars>
      </dgm:prSet>
      <dgm:spPr/>
    </dgm:pt>
    <dgm:pt modelId="{5CB38004-55A3-4A70-B4AF-5C7530580AFD}" type="pres">
      <dgm:prSet presAssocID="{AC07715A-937E-4197-982F-8E0F34B183A4}" presName="sibTrans" presStyleCnt="0"/>
      <dgm:spPr/>
    </dgm:pt>
    <dgm:pt modelId="{7F21B735-24F8-43AB-8EE9-9FD67E2E2544}" type="pres">
      <dgm:prSet presAssocID="{BB029C25-0563-40A9-9677-4E4E95500C92}" presName="node" presStyleLbl="node1" presStyleIdx="2" presStyleCnt="6">
        <dgm:presLayoutVars>
          <dgm:bulletEnabled val="1"/>
        </dgm:presLayoutVars>
      </dgm:prSet>
      <dgm:spPr/>
    </dgm:pt>
    <dgm:pt modelId="{0C7D7705-1148-4A4B-951D-73F848BF8E6F}" type="pres">
      <dgm:prSet presAssocID="{1D1ABE1C-FA1D-4593-BD5A-8B75E91DB926}" presName="sibTrans" presStyleCnt="0"/>
      <dgm:spPr/>
    </dgm:pt>
    <dgm:pt modelId="{4BC95F72-03F5-4105-A522-81D330AA80F9}" type="pres">
      <dgm:prSet presAssocID="{95D898B6-1031-421F-9B6E-F6C5DA3DB14F}" presName="node" presStyleLbl="node1" presStyleIdx="3" presStyleCnt="6">
        <dgm:presLayoutVars>
          <dgm:bulletEnabled val="1"/>
        </dgm:presLayoutVars>
      </dgm:prSet>
      <dgm:spPr/>
    </dgm:pt>
    <dgm:pt modelId="{E89359EE-6541-4137-9FCC-8865E757FC23}" type="pres">
      <dgm:prSet presAssocID="{C25B023C-D8DC-4281-AA25-9755CF4D8C86}" presName="sibTrans" presStyleCnt="0"/>
      <dgm:spPr/>
    </dgm:pt>
    <dgm:pt modelId="{2F3E96C4-60E7-41F2-9A93-2D77CCAC124E}" type="pres">
      <dgm:prSet presAssocID="{FCF3E52F-DF5C-4087-AD0A-7FA645A0DB3D}" presName="node" presStyleLbl="node1" presStyleIdx="4" presStyleCnt="6">
        <dgm:presLayoutVars>
          <dgm:bulletEnabled val="1"/>
        </dgm:presLayoutVars>
      </dgm:prSet>
      <dgm:spPr/>
    </dgm:pt>
    <dgm:pt modelId="{B22B8CB9-9E20-432A-9858-C6040CCA4899}" type="pres">
      <dgm:prSet presAssocID="{E1BE2B63-4157-43A7-97A1-926480A1696E}" presName="sibTrans" presStyleCnt="0"/>
      <dgm:spPr/>
    </dgm:pt>
    <dgm:pt modelId="{3CF9F36E-6D44-4C2E-8C80-EB1040EBF737}" type="pres">
      <dgm:prSet presAssocID="{698AB52E-5853-4402-9416-1E8EC807EF30}" presName="node" presStyleLbl="node1" presStyleIdx="5" presStyleCnt="6">
        <dgm:presLayoutVars>
          <dgm:bulletEnabled val="1"/>
        </dgm:presLayoutVars>
      </dgm:prSet>
      <dgm:spPr/>
    </dgm:pt>
  </dgm:ptLst>
  <dgm:cxnLst>
    <dgm:cxn modelId="{59CC3319-085F-439C-9FE9-27E2CCE1E04D}" srcId="{745D65DB-1F44-4A46-B8FD-F0A0178DDAC8}" destId="{BB029C25-0563-40A9-9677-4E4E95500C92}" srcOrd="2" destOrd="0" parTransId="{C78B5A61-903C-4956-B6CF-5A0F98FFC52F}" sibTransId="{1D1ABE1C-FA1D-4593-BD5A-8B75E91DB926}"/>
    <dgm:cxn modelId="{2570BD1B-2C6F-4FE5-83BF-B835EE5351A7}" srcId="{745D65DB-1F44-4A46-B8FD-F0A0178DDAC8}" destId="{FCF3E52F-DF5C-4087-AD0A-7FA645A0DB3D}" srcOrd="4" destOrd="0" parTransId="{D6D12DC1-D746-434F-98FF-5DA4FF71BD60}" sibTransId="{E1BE2B63-4157-43A7-97A1-926480A1696E}"/>
    <dgm:cxn modelId="{B44E0222-4F50-491A-86AF-5C522B3FABD6}" srcId="{745D65DB-1F44-4A46-B8FD-F0A0178DDAC8}" destId="{5E038957-52A6-46FD-B44D-D286AB4947AC}" srcOrd="1" destOrd="0" parTransId="{A9DF53E8-88EB-4F9F-B4A5-E150476D422A}" sibTransId="{AC07715A-937E-4197-982F-8E0F34B183A4}"/>
    <dgm:cxn modelId="{B0BEA538-85FD-4615-992D-1290479769B8}" srcId="{745D65DB-1F44-4A46-B8FD-F0A0178DDAC8}" destId="{95D898B6-1031-421F-9B6E-F6C5DA3DB14F}" srcOrd="3" destOrd="0" parTransId="{EA1AFEB7-F2B3-41F8-8076-F8615284A5F8}" sibTransId="{C25B023C-D8DC-4281-AA25-9755CF4D8C86}"/>
    <dgm:cxn modelId="{B43DBA3F-7F0E-4606-AAF2-DAFB0FAAA688}" srcId="{745D65DB-1F44-4A46-B8FD-F0A0178DDAC8}" destId="{E5FD2512-CBC2-4245-A6CC-EC829F3EC1DC}" srcOrd="0" destOrd="0" parTransId="{3B24C819-8E99-4644-BDD3-489DADF6566C}" sibTransId="{FD527E11-9F51-493B-91DD-EFE6635C238A}"/>
    <dgm:cxn modelId="{D5BFD047-0ADA-425E-8C46-F016A09889AB}" type="presOf" srcId="{5E038957-52A6-46FD-B44D-D286AB4947AC}" destId="{9C3F8E37-7C10-4CCD-8DA8-7D869E163548}" srcOrd="0" destOrd="0" presId="urn:microsoft.com/office/officeart/2005/8/layout/default"/>
    <dgm:cxn modelId="{AACF0A86-B1BD-460D-9584-F13B5319CBBD}" type="presOf" srcId="{698AB52E-5853-4402-9416-1E8EC807EF30}" destId="{3CF9F36E-6D44-4C2E-8C80-EB1040EBF737}" srcOrd="0" destOrd="0" presId="urn:microsoft.com/office/officeart/2005/8/layout/default"/>
    <dgm:cxn modelId="{C4F47D87-C696-4EA9-A751-0EAF46465D38}" type="presOf" srcId="{BB029C25-0563-40A9-9677-4E4E95500C92}" destId="{7F21B735-24F8-43AB-8EE9-9FD67E2E2544}" srcOrd="0" destOrd="0" presId="urn:microsoft.com/office/officeart/2005/8/layout/default"/>
    <dgm:cxn modelId="{0B463F97-1BEE-4033-8800-C5D51881A98B}" srcId="{745D65DB-1F44-4A46-B8FD-F0A0178DDAC8}" destId="{698AB52E-5853-4402-9416-1E8EC807EF30}" srcOrd="5" destOrd="0" parTransId="{6256CFD8-97B4-4601-86A9-10E57550AA1C}" sibTransId="{E8F4FF01-F9A4-4DF5-B156-971919BD12E7}"/>
    <dgm:cxn modelId="{E6FB8FA0-77F7-4DC4-8B76-778114A5F285}" type="presOf" srcId="{FCF3E52F-DF5C-4087-AD0A-7FA645A0DB3D}" destId="{2F3E96C4-60E7-41F2-9A93-2D77CCAC124E}" srcOrd="0" destOrd="0" presId="urn:microsoft.com/office/officeart/2005/8/layout/default"/>
    <dgm:cxn modelId="{51A4C4AB-B899-40FE-84D4-FE86F19DA6D3}" type="presOf" srcId="{95D898B6-1031-421F-9B6E-F6C5DA3DB14F}" destId="{4BC95F72-03F5-4105-A522-81D330AA80F9}" srcOrd="0" destOrd="0" presId="urn:microsoft.com/office/officeart/2005/8/layout/default"/>
    <dgm:cxn modelId="{F5050DAD-CA73-411B-BCBD-02D62048EE4B}" type="presOf" srcId="{E5FD2512-CBC2-4245-A6CC-EC829F3EC1DC}" destId="{9C1D2D3C-6357-4586-86C8-5FF6F35AED29}" srcOrd="0" destOrd="0" presId="urn:microsoft.com/office/officeart/2005/8/layout/default"/>
    <dgm:cxn modelId="{A23C1BF2-1B2E-4A8B-A69A-4AC47AF1425F}" type="presOf" srcId="{745D65DB-1F44-4A46-B8FD-F0A0178DDAC8}" destId="{E3231A27-7457-4A79-8A60-5626B9160D79}" srcOrd="0" destOrd="0" presId="urn:microsoft.com/office/officeart/2005/8/layout/default"/>
    <dgm:cxn modelId="{D9285A79-905B-45B7-8345-94142F82DF71}" type="presParOf" srcId="{E3231A27-7457-4A79-8A60-5626B9160D79}" destId="{9C1D2D3C-6357-4586-86C8-5FF6F35AED29}" srcOrd="0" destOrd="0" presId="urn:microsoft.com/office/officeart/2005/8/layout/default"/>
    <dgm:cxn modelId="{B51C0F9A-592B-4785-8549-17B1CEC8DC70}" type="presParOf" srcId="{E3231A27-7457-4A79-8A60-5626B9160D79}" destId="{84BF44D3-507B-4614-8FA0-654705F50E06}" srcOrd="1" destOrd="0" presId="urn:microsoft.com/office/officeart/2005/8/layout/default"/>
    <dgm:cxn modelId="{5418DC17-326B-4859-B7FC-170CF487139C}" type="presParOf" srcId="{E3231A27-7457-4A79-8A60-5626B9160D79}" destId="{9C3F8E37-7C10-4CCD-8DA8-7D869E163548}" srcOrd="2" destOrd="0" presId="urn:microsoft.com/office/officeart/2005/8/layout/default"/>
    <dgm:cxn modelId="{532B2933-484F-40FA-BEC2-5714367E5036}" type="presParOf" srcId="{E3231A27-7457-4A79-8A60-5626B9160D79}" destId="{5CB38004-55A3-4A70-B4AF-5C7530580AFD}" srcOrd="3" destOrd="0" presId="urn:microsoft.com/office/officeart/2005/8/layout/default"/>
    <dgm:cxn modelId="{4E3A227B-5A56-444F-980E-E68DD4231ECB}" type="presParOf" srcId="{E3231A27-7457-4A79-8A60-5626B9160D79}" destId="{7F21B735-24F8-43AB-8EE9-9FD67E2E2544}" srcOrd="4" destOrd="0" presId="urn:microsoft.com/office/officeart/2005/8/layout/default"/>
    <dgm:cxn modelId="{F9ED7BDA-B98A-479B-A4A9-9E5135E34CC4}" type="presParOf" srcId="{E3231A27-7457-4A79-8A60-5626B9160D79}" destId="{0C7D7705-1148-4A4B-951D-73F848BF8E6F}" srcOrd="5" destOrd="0" presId="urn:microsoft.com/office/officeart/2005/8/layout/default"/>
    <dgm:cxn modelId="{EC999C9A-DA92-40D8-8B04-326EB7312CE1}" type="presParOf" srcId="{E3231A27-7457-4A79-8A60-5626B9160D79}" destId="{4BC95F72-03F5-4105-A522-81D330AA80F9}" srcOrd="6" destOrd="0" presId="urn:microsoft.com/office/officeart/2005/8/layout/default"/>
    <dgm:cxn modelId="{7AF8CD0A-0F1F-4100-81F6-C4D1FB7FA8ED}" type="presParOf" srcId="{E3231A27-7457-4A79-8A60-5626B9160D79}" destId="{E89359EE-6541-4137-9FCC-8865E757FC23}" srcOrd="7" destOrd="0" presId="urn:microsoft.com/office/officeart/2005/8/layout/default"/>
    <dgm:cxn modelId="{7F4469D1-1D5B-405B-A687-22E344404941}" type="presParOf" srcId="{E3231A27-7457-4A79-8A60-5626B9160D79}" destId="{2F3E96C4-60E7-41F2-9A93-2D77CCAC124E}" srcOrd="8" destOrd="0" presId="urn:microsoft.com/office/officeart/2005/8/layout/default"/>
    <dgm:cxn modelId="{8CAF4F66-51BF-40E5-BFE8-E09F78B3DA48}" type="presParOf" srcId="{E3231A27-7457-4A79-8A60-5626B9160D79}" destId="{B22B8CB9-9E20-432A-9858-C6040CCA4899}" srcOrd="9" destOrd="0" presId="urn:microsoft.com/office/officeart/2005/8/layout/default"/>
    <dgm:cxn modelId="{16CA186F-F5F6-4F2A-B6F4-F4474ADC28C3}" type="presParOf" srcId="{E3231A27-7457-4A79-8A60-5626B9160D79}" destId="{3CF9F36E-6D44-4C2E-8C80-EB1040EBF73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4987D-747A-4D75-9211-29A82A51FA25}">
      <dsp:nvSpPr>
        <dsp:cNvPr id="0" name=""/>
        <dsp:cNvSpPr/>
      </dsp:nvSpPr>
      <dsp:spPr>
        <a:xfrm>
          <a:off x="3549" y="199150"/>
          <a:ext cx="3461036" cy="604800"/>
        </a:xfrm>
        <a:prstGeom prst="rect">
          <a:avLst/>
        </a:prstGeom>
        <a:solidFill>
          <a:schemeClr val="accent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lt-LT" sz="2100" kern="1200" dirty="0"/>
            <a:t>2023</a:t>
          </a:r>
        </a:p>
      </dsp:txBody>
      <dsp:txXfrm>
        <a:off x="3549" y="199150"/>
        <a:ext cx="3461036" cy="604800"/>
      </dsp:txXfrm>
    </dsp:sp>
    <dsp:sp modelId="{0834AD9F-9470-4027-A674-DC71AE155BD8}">
      <dsp:nvSpPr>
        <dsp:cNvPr id="0" name=""/>
        <dsp:cNvSpPr/>
      </dsp:nvSpPr>
      <dsp:spPr>
        <a:xfrm>
          <a:off x="3549" y="803950"/>
          <a:ext cx="3461036" cy="380457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lt-LT" sz="2100" kern="1200" dirty="0"/>
            <a:t>Anketinė apklausa</a:t>
          </a:r>
        </a:p>
        <a:p>
          <a:pPr marL="228600" lvl="1" indent="-228600" algn="l" defTabSz="933450">
            <a:lnSpc>
              <a:spcPct val="90000"/>
            </a:lnSpc>
            <a:spcBef>
              <a:spcPct val="0"/>
            </a:spcBef>
            <a:spcAft>
              <a:spcPct val="15000"/>
            </a:spcAft>
            <a:buChar char="•"/>
          </a:pPr>
          <a:r>
            <a:rPr lang="lt-LT" sz="2100" kern="1200" dirty="0"/>
            <a:t>Finansavimo šaltinis – LŠMPS</a:t>
          </a:r>
        </a:p>
        <a:p>
          <a:pPr marL="228600" lvl="1" indent="-228600" algn="l" defTabSz="933450">
            <a:lnSpc>
              <a:spcPct val="90000"/>
            </a:lnSpc>
            <a:spcBef>
              <a:spcPct val="0"/>
            </a:spcBef>
            <a:spcAft>
              <a:spcPct val="15000"/>
            </a:spcAft>
            <a:buChar char="•"/>
          </a:pPr>
          <a:r>
            <a:rPr lang="lt-LT" sz="2100" kern="1200"/>
            <a:t>Imtis – tikimybinė, paprastoji atsitiktinė</a:t>
          </a:r>
          <a:endParaRPr lang="lt-LT" sz="2100" kern="1200" dirty="0"/>
        </a:p>
        <a:p>
          <a:pPr marL="228600" lvl="1" indent="-228600" algn="l" defTabSz="933450">
            <a:lnSpc>
              <a:spcPct val="90000"/>
            </a:lnSpc>
            <a:spcBef>
              <a:spcPct val="0"/>
            </a:spcBef>
            <a:spcAft>
              <a:spcPct val="15000"/>
            </a:spcAft>
            <a:buChar char="•"/>
          </a:pPr>
          <a:r>
            <a:rPr lang="lt-LT" sz="2100" kern="1200"/>
            <a:t>Imties dydis - 1146</a:t>
          </a:r>
          <a:endParaRPr lang="lt-LT" sz="2100" kern="1200" dirty="0"/>
        </a:p>
        <a:p>
          <a:pPr marL="228600" lvl="1" indent="-228600" algn="l" defTabSz="933450">
            <a:lnSpc>
              <a:spcPct val="90000"/>
            </a:lnSpc>
            <a:spcBef>
              <a:spcPct val="0"/>
            </a:spcBef>
            <a:spcAft>
              <a:spcPct val="15000"/>
            </a:spcAft>
            <a:buChar char="•"/>
          </a:pPr>
          <a:r>
            <a:rPr lang="lt-LT" sz="2100" kern="1200"/>
            <a:t>Duomenų rinkimo laikotarpis – 2023 trečias ketvirtis</a:t>
          </a:r>
          <a:endParaRPr lang="lt-LT" sz="2100" kern="1200" dirty="0"/>
        </a:p>
        <a:p>
          <a:pPr marL="228600" lvl="1" indent="-228600" algn="l" defTabSz="933450">
            <a:lnSpc>
              <a:spcPct val="90000"/>
            </a:lnSpc>
            <a:spcBef>
              <a:spcPct val="0"/>
            </a:spcBef>
            <a:spcAft>
              <a:spcPct val="15000"/>
            </a:spcAft>
            <a:buChar char="•"/>
          </a:pPr>
          <a:r>
            <a:rPr lang="lt-LT" sz="2100" kern="1200" dirty="0"/>
            <a:t>Apklausą atlikti padėjo LŠMPS</a:t>
          </a:r>
        </a:p>
      </dsp:txBody>
      <dsp:txXfrm>
        <a:off x="3549" y="803950"/>
        <a:ext cx="3461036" cy="3804570"/>
      </dsp:txXfrm>
    </dsp:sp>
    <dsp:sp modelId="{C5F319CC-8E12-43F4-8B81-97ED3483CF35}">
      <dsp:nvSpPr>
        <dsp:cNvPr id="0" name=""/>
        <dsp:cNvSpPr/>
      </dsp:nvSpPr>
      <dsp:spPr>
        <a:xfrm>
          <a:off x="3949131" y="199150"/>
          <a:ext cx="3461036" cy="604800"/>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lt-LT" sz="2100" kern="1200" dirty="0"/>
            <a:t>2025</a:t>
          </a:r>
        </a:p>
      </dsp:txBody>
      <dsp:txXfrm>
        <a:off x="3949131" y="199150"/>
        <a:ext cx="3461036" cy="604800"/>
      </dsp:txXfrm>
    </dsp:sp>
    <dsp:sp modelId="{15F7BB94-6A96-4D6C-A68F-335B7801E33A}">
      <dsp:nvSpPr>
        <dsp:cNvPr id="0" name=""/>
        <dsp:cNvSpPr/>
      </dsp:nvSpPr>
      <dsp:spPr>
        <a:xfrm>
          <a:off x="3949131" y="803950"/>
          <a:ext cx="3461036" cy="3804570"/>
        </a:xfrm>
        <a:prstGeom prst="rect">
          <a:avLst/>
        </a:prstGeom>
        <a:solidFill>
          <a:schemeClr val="accent2">
            <a:lumMod val="20000"/>
            <a:lumOff val="80000"/>
            <a:alpha val="90000"/>
          </a:schemeClr>
        </a:solidFill>
        <a:ln w="12700" cap="flat" cmpd="sng" algn="ctr">
          <a:solidFill>
            <a:schemeClr val="accent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lt-LT" sz="2100" kern="1200" dirty="0"/>
            <a:t>Anketinė apklausa</a:t>
          </a:r>
        </a:p>
        <a:p>
          <a:pPr marL="228600" lvl="1" indent="-228600" algn="l" defTabSz="933450">
            <a:lnSpc>
              <a:spcPct val="90000"/>
            </a:lnSpc>
            <a:spcBef>
              <a:spcPct val="0"/>
            </a:spcBef>
            <a:spcAft>
              <a:spcPct val="15000"/>
            </a:spcAft>
            <a:buChar char="•"/>
          </a:pPr>
          <a:r>
            <a:rPr lang="lt-LT" sz="2100" kern="1200" dirty="0"/>
            <a:t>Finansavimo šaltinis – LMT</a:t>
          </a:r>
        </a:p>
        <a:p>
          <a:pPr marL="228600" lvl="1" indent="-228600" algn="l" defTabSz="933450">
            <a:lnSpc>
              <a:spcPct val="90000"/>
            </a:lnSpc>
            <a:spcBef>
              <a:spcPct val="0"/>
            </a:spcBef>
            <a:spcAft>
              <a:spcPct val="15000"/>
            </a:spcAft>
            <a:buChar char="•"/>
          </a:pPr>
          <a:r>
            <a:rPr lang="lt-LT" sz="2100" kern="1200" dirty="0"/>
            <a:t>Imtis – tikimybinė, daugiapakopė (sisteminė)</a:t>
          </a:r>
        </a:p>
        <a:p>
          <a:pPr marL="228600" lvl="1" indent="-228600" algn="l" defTabSz="933450">
            <a:lnSpc>
              <a:spcPct val="90000"/>
            </a:lnSpc>
            <a:spcBef>
              <a:spcPct val="0"/>
            </a:spcBef>
            <a:spcAft>
              <a:spcPct val="15000"/>
            </a:spcAft>
            <a:buChar char="•"/>
          </a:pPr>
          <a:r>
            <a:rPr lang="lt-LT" sz="2100" kern="1200" dirty="0"/>
            <a:t>Imties dydis – 1044</a:t>
          </a:r>
          <a:endParaRPr lang="lt-LT" sz="2100" i="1" kern="1200" dirty="0"/>
        </a:p>
        <a:p>
          <a:pPr marL="228600" lvl="1" indent="-228600" algn="l" defTabSz="933450">
            <a:lnSpc>
              <a:spcPct val="90000"/>
            </a:lnSpc>
            <a:spcBef>
              <a:spcPct val="0"/>
            </a:spcBef>
            <a:spcAft>
              <a:spcPct val="15000"/>
            </a:spcAft>
            <a:buChar char="•"/>
          </a:pPr>
          <a:r>
            <a:rPr lang="lt-LT" sz="2100" kern="1200" dirty="0"/>
            <a:t>Duomenų rinkimo laikotarpis – 2025 antras ketvirtis</a:t>
          </a:r>
        </a:p>
        <a:p>
          <a:pPr marL="228600" lvl="1" indent="-228600" algn="l" defTabSz="933450">
            <a:lnSpc>
              <a:spcPct val="90000"/>
            </a:lnSpc>
            <a:spcBef>
              <a:spcPct val="0"/>
            </a:spcBef>
            <a:spcAft>
              <a:spcPct val="15000"/>
            </a:spcAft>
            <a:buChar char="•"/>
          </a:pPr>
          <a:r>
            <a:rPr lang="lt-LT" sz="2100" kern="1200" dirty="0"/>
            <a:t>Apklausą atlikti padėjo Lietuvos švietimo centrų asociacija </a:t>
          </a:r>
        </a:p>
      </dsp:txBody>
      <dsp:txXfrm>
        <a:off x="3949131" y="803950"/>
        <a:ext cx="3461036" cy="3804570"/>
      </dsp:txXfrm>
    </dsp:sp>
    <dsp:sp modelId="{C1FDC3C3-0BB5-4F23-A265-435044CE0353}">
      <dsp:nvSpPr>
        <dsp:cNvPr id="0" name=""/>
        <dsp:cNvSpPr/>
      </dsp:nvSpPr>
      <dsp:spPr>
        <a:xfrm>
          <a:off x="7894712" y="199150"/>
          <a:ext cx="3461036" cy="604800"/>
        </a:xfrm>
        <a:prstGeom prst="rect">
          <a:avLst/>
        </a:prstGeom>
        <a:solidFill>
          <a:schemeClr val="bg1">
            <a:lumMod val="75000"/>
          </a:schemeClr>
        </a:solidFill>
        <a:ln w="12700" cap="flat" cmpd="sng" algn="ctr">
          <a:solidFill>
            <a:schemeClr val="bg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lt-LT" sz="2100" kern="1200" dirty="0"/>
            <a:t>2025</a:t>
          </a:r>
        </a:p>
      </dsp:txBody>
      <dsp:txXfrm>
        <a:off x="7894712" y="199150"/>
        <a:ext cx="3461036" cy="604800"/>
      </dsp:txXfrm>
    </dsp:sp>
    <dsp:sp modelId="{4DC4A2C8-EE5D-449D-9701-71C7D3658A0B}">
      <dsp:nvSpPr>
        <dsp:cNvPr id="0" name=""/>
        <dsp:cNvSpPr/>
      </dsp:nvSpPr>
      <dsp:spPr>
        <a:xfrm>
          <a:off x="7894712" y="803950"/>
          <a:ext cx="3461036" cy="3804570"/>
        </a:xfrm>
        <a:prstGeom prst="rect">
          <a:avLst/>
        </a:prstGeom>
        <a:solidFill>
          <a:schemeClr val="bg1">
            <a:lumMod val="95000"/>
            <a:alpha val="90000"/>
          </a:schemeClr>
        </a:solidFill>
        <a:ln w="12700" cap="flat" cmpd="sng" algn="ctr">
          <a:solidFill>
            <a:schemeClr val="bg1">
              <a:lumMod val="9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lt-LT" sz="2100" kern="1200" dirty="0"/>
            <a:t>Aprėpties tyrimas (</a:t>
          </a:r>
          <a:r>
            <a:rPr lang="lt-LT" sz="2100" i="1" kern="1200" dirty="0" err="1"/>
            <a:t>scoping</a:t>
          </a:r>
          <a:r>
            <a:rPr lang="lt-LT" sz="2100" i="1" kern="1200" dirty="0"/>
            <a:t> </a:t>
          </a:r>
          <a:r>
            <a:rPr lang="lt-LT" sz="2100" i="1" kern="1200" dirty="0" err="1"/>
            <a:t>rewiew</a:t>
          </a:r>
          <a:r>
            <a:rPr lang="lt-LT" sz="2100" kern="1200" dirty="0"/>
            <a:t>)</a:t>
          </a:r>
        </a:p>
        <a:p>
          <a:pPr marL="228600" lvl="1" indent="-228600" algn="l" defTabSz="933450">
            <a:lnSpc>
              <a:spcPct val="90000"/>
            </a:lnSpc>
            <a:spcBef>
              <a:spcPct val="0"/>
            </a:spcBef>
            <a:spcAft>
              <a:spcPct val="15000"/>
            </a:spcAft>
            <a:buChar char="•"/>
          </a:pPr>
          <a:r>
            <a:rPr lang="en-US" sz="2100" kern="1200" dirty="0"/>
            <a:t>Web of Science (Clarivate Analytics)</a:t>
          </a:r>
          <a:r>
            <a:rPr lang="lt-LT" sz="2100" kern="1200" dirty="0"/>
            <a:t> ir </a:t>
          </a:r>
          <a:r>
            <a:rPr lang="lt-LT" sz="2100" kern="1200" dirty="0" err="1"/>
            <a:t>Scopus</a:t>
          </a:r>
          <a:r>
            <a:rPr lang="lt-LT" sz="2100" kern="1200" dirty="0"/>
            <a:t> duomenų bazės</a:t>
          </a:r>
        </a:p>
        <a:p>
          <a:pPr marL="457200" lvl="2" indent="-228600" algn="l" defTabSz="933450">
            <a:lnSpc>
              <a:spcPct val="90000"/>
            </a:lnSpc>
            <a:spcBef>
              <a:spcPct val="0"/>
            </a:spcBef>
            <a:spcAft>
              <a:spcPct val="15000"/>
            </a:spcAft>
            <a:buChar char="•"/>
          </a:pPr>
          <a:r>
            <a:rPr lang="lt-LT" sz="2100" kern="1200" dirty="0"/>
            <a:t>2018-2025 m. tyrimai</a:t>
          </a:r>
        </a:p>
        <a:p>
          <a:pPr marL="457200" lvl="2" indent="-228600" algn="l" defTabSz="933450">
            <a:lnSpc>
              <a:spcPct val="90000"/>
            </a:lnSpc>
            <a:spcBef>
              <a:spcPct val="0"/>
            </a:spcBef>
            <a:spcAft>
              <a:spcPct val="15000"/>
            </a:spcAft>
            <a:buChar char="•"/>
          </a:pPr>
          <a:r>
            <a:rPr lang="lt-LT" sz="2100" kern="1200" dirty="0"/>
            <a:t>(Ne)Saugumo jausmas / TALIS 2018 / PISA 2018 / HBSC 2018</a:t>
          </a:r>
        </a:p>
        <a:p>
          <a:pPr marL="457200" lvl="2" indent="-228600" algn="l" defTabSz="933450">
            <a:lnSpc>
              <a:spcPct val="90000"/>
            </a:lnSpc>
            <a:spcBef>
              <a:spcPct val="0"/>
            </a:spcBef>
            <a:spcAft>
              <a:spcPct val="15000"/>
            </a:spcAft>
            <a:buChar char="•"/>
          </a:pPr>
          <a:r>
            <a:rPr lang="lt-LT" sz="2100" kern="1200" dirty="0"/>
            <a:t>189 / 125 publikacijos</a:t>
          </a:r>
        </a:p>
        <a:p>
          <a:pPr marL="457200" lvl="2" indent="-228600" algn="l" defTabSz="933450">
            <a:lnSpc>
              <a:spcPct val="90000"/>
            </a:lnSpc>
            <a:spcBef>
              <a:spcPct val="0"/>
            </a:spcBef>
            <a:spcAft>
              <a:spcPct val="15000"/>
            </a:spcAft>
            <a:buChar char="•"/>
          </a:pPr>
          <a:r>
            <a:rPr lang="lt-LT" sz="2100" kern="1200" dirty="0"/>
            <a:t>48 (14)</a:t>
          </a:r>
        </a:p>
      </dsp:txBody>
      <dsp:txXfrm>
        <a:off x="7894712" y="803950"/>
        <a:ext cx="3461036" cy="3804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F182-234D-40E0-8DDB-4F65638B77E1}">
      <dsp:nvSpPr>
        <dsp:cNvPr id="0" name=""/>
        <dsp:cNvSpPr/>
      </dsp:nvSpPr>
      <dsp:spPr>
        <a:xfrm>
          <a:off x="0" y="930598"/>
          <a:ext cx="7196125" cy="708532"/>
        </a:xfrm>
        <a:prstGeom prst="roundRect">
          <a:avLst>
            <a:gd name="adj" fmla="val 10000"/>
          </a:avLst>
        </a:prstGeom>
        <a:no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dirty="0"/>
            <a:t>MOKYTOJŲ PASITENKINIMO GYVENIMU VEIKSNIAI</a:t>
          </a:r>
        </a:p>
      </dsp:txBody>
      <dsp:txXfrm>
        <a:off x="20752" y="951350"/>
        <a:ext cx="7154621" cy="667028"/>
      </dsp:txXfrm>
    </dsp:sp>
    <dsp:sp modelId="{B54D2A97-BDE9-4A45-8024-2255ADF7F8E6}">
      <dsp:nvSpPr>
        <dsp:cNvPr id="0" name=""/>
        <dsp:cNvSpPr/>
      </dsp:nvSpPr>
      <dsp:spPr>
        <a:xfrm>
          <a:off x="2612641" y="1639131"/>
          <a:ext cx="985421" cy="308969"/>
        </a:xfrm>
        <a:custGeom>
          <a:avLst/>
          <a:gdLst/>
          <a:ahLst/>
          <a:cxnLst/>
          <a:rect l="0" t="0" r="0" b="0"/>
          <a:pathLst>
            <a:path>
              <a:moveTo>
                <a:pt x="985421" y="0"/>
              </a:moveTo>
              <a:lnTo>
                <a:pt x="985421" y="154484"/>
              </a:lnTo>
              <a:lnTo>
                <a:pt x="0" y="154484"/>
              </a:lnTo>
              <a:lnTo>
                <a:pt x="0" y="308969"/>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A336610-9099-412D-A23E-F4D7899A058C}">
      <dsp:nvSpPr>
        <dsp:cNvPr id="0" name=""/>
        <dsp:cNvSpPr/>
      </dsp:nvSpPr>
      <dsp:spPr>
        <a:xfrm>
          <a:off x="2081241" y="1948101"/>
          <a:ext cx="1062798" cy="708532"/>
        </a:xfrm>
        <a:prstGeom prst="roundRect">
          <a:avLst>
            <a:gd name="adj" fmla="val 10000"/>
          </a:avLst>
        </a:prstGeom>
        <a:solidFill>
          <a:srgbClr val="92D05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t>Teigiami</a:t>
          </a:r>
        </a:p>
      </dsp:txBody>
      <dsp:txXfrm>
        <a:off x="2101993" y="1968853"/>
        <a:ext cx="1021294" cy="667028"/>
      </dsp:txXfrm>
    </dsp:sp>
    <dsp:sp modelId="{837F36E6-04EA-496B-8AA3-112A8F017BF4}">
      <dsp:nvSpPr>
        <dsp:cNvPr id="0" name=""/>
        <dsp:cNvSpPr/>
      </dsp:nvSpPr>
      <dsp:spPr>
        <a:xfrm>
          <a:off x="405505" y="2656633"/>
          <a:ext cx="2207135" cy="283412"/>
        </a:xfrm>
        <a:custGeom>
          <a:avLst/>
          <a:gdLst/>
          <a:ahLst/>
          <a:cxnLst/>
          <a:rect l="0" t="0" r="0" b="0"/>
          <a:pathLst>
            <a:path>
              <a:moveTo>
                <a:pt x="2207135" y="0"/>
              </a:moveTo>
              <a:lnTo>
                <a:pt x="2207135" y="141706"/>
              </a:lnTo>
              <a:lnTo>
                <a:pt x="0" y="141706"/>
              </a:lnTo>
              <a:lnTo>
                <a:pt x="0" y="28341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47C36FB-3A8E-40E3-A5FE-54DD8CF37690}">
      <dsp:nvSpPr>
        <dsp:cNvPr id="0" name=""/>
        <dsp:cNvSpPr/>
      </dsp:nvSpPr>
      <dsp:spPr>
        <a:xfrm>
          <a:off x="4873" y="2940046"/>
          <a:ext cx="801265" cy="1517045"/>
        </a:xfrm>
        <a:prstGeom prst="roundRect">
          <a:avLst>
            <a:gd name="adj" fmla="val 10000"/>
          </a:avLst>
        </a:prstGeom>
        <a:solidFill>
          <a:srgbClr val="92D05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Darbo prasmė</a:t>
          </a:r>
        </a:p>
      </dsp:txBody>
      <dsp:txXfrm>
        <a:off x="28341" y="2963514"/>
        <a:ext cx="754329" cy="1470109"/>
      </dsp:txXfrm>
    </dsp:sp>
    <dsp:sp modelId="{F50B669E-8B34-4A02-BEE7-1916CAF0C61E}">
      <dsp:nvSpPr>
        <dsp:cNvPr id="0" name=""/>
        <dsp:cNvSpPr/>
      </dsp:nvSpPr>
      <dsp:spPr>
        <a:xfrm>
          <a:off x="1656377" y="2656633"/>
          <a:ext cx="956263" cy="283412"/>
        </a:xfrm>
        <a:custGeom>
          <a:avLst/>
          <a:gdLst/>
          <a:ahLst/>
          <a:cxnLst/>
          <a:rect l="0" t="0" r="0" b="0"/>
          <a:pathLst>
            <a:path>
              <a:moveTo>
                <a:pt x="956263" y="0"/>
              </a:moveTo>
              <a:lnTo>
                <a:pt x="956263" y="141706"/>
              </a:lnTo>
              <a:lnTo>
                <a:pt x="0" y="141706"/>
              </a:lnTo>
              <a:lnTo>
                <a:pt x="0" y="28341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8C13D5A5-113C-46AC-8021-F5341727B6BD}">
      <dsp:nvSpPr>
        <dsp:cNvPr id="0" name=""/>
        <dsp:cNvSpPr/>
      </dsp:nvSpPr>
      <dsp:spPr>
        <a:xfrm>
          <a:off x="1124977" y="2940046"/>
          <a:ext cx="1062798" cy="1517045"/>
        </a:xfrm>
        <a:prstGeom prst="roundRect">
          <a:avLst>
            <a:gd name="adj" fmla="val 10000"/>
          </a:avLst>
        </a:prstGeom>
        <a:solidFill>
          <a:srgbClr val="92D05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Geri santykiai su mokiniais</a:t>
          </a:r>
        </a:p>
      </dsp:txBody>
      <dsp:txXfrm>
        <a:off x="1156105" y="2971174"/>
        <a:ext cx="1000542" cy="1454789"/>
      </dsp:txXfrm>
    </dsp:sp>
    <dsp:sp modelId="{D1C487C9-5C0E-4BBB-AC08-2CC7C7CBA840}">
      <dsp:nvSpPr>
        <dsp:cNvPr id="0" name=""/>
        <dsp:cNvSpPr/>
      </dsp:nvSpPr>
      <dsp:spPr>
        <a:xfrm>
          <a:off x="2612641" y="2656633"/>
          <a:ext cx="579517" cy="283412"/>
        </a:xfrm>
        <a:custGeom>
          <a:avLst/>
          <a:gdLst/>
          <a:ahLst/>
          <a:cxnLst/>
          <a:rect l="0" t="0" r="0" b="0"/>
          <a:pathLst>
            <a:path>
              <a:moveTo>
                <a:pt x="0" y="0"/>
              </a:moveTo>
              <a:lnTo>
                <a:pt x="0" y="141706"/>
              </a:lnTo>
              <a:lnTo>
                <a:pt x="579517" y="141706"/>
              </a:lnTo>
              <a:lnTo>
                <a:pt x="579517" y="28341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9999F78-96CB-4DAA-B817-CFD22BEFE076}">
      <dsp:nvSpPr>
        <dsp:cNvPr id="0" name=""/>
        <dsp:cNvSpPr/>
      </dsp:nvSpPr>
      <dsp:spPr>
        <a:xfrm>
          <a:off x="2506616" y="2940046"/>
          <a:ext cx="1371084" cy="1517045"/>
        </a:xfrm>
        <a:prstGeom prst="roundRect">
          <a:avLst>
            <a:gd name="adj" fmla="val 10000"/>
          </a:avLst>
        </a:prstGeom>
        <a:solidFill>
          <a:srgbClr val="92D05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Geri santykiai su vietos švietimo institucijomis</a:t>
          </a:r>
        </a:p>
      </dsp:txBody>
      <dsp:txXfrm>
        <a:off x="2546774" y="2980204"/>
        <a:ext cx="1290768" cy="1436729"/>
      </dsp:txXfrm>
    </dsp:sp>
    <dsp:sp modelId="{C28A4F02-DD85-45D0-A6CE-D9054363E4CF}">
      <dsp:nvSpPr>
        <dsp:cNvPr id="0" name=""/>
        <dsp:cNvSpPr/>
      </dsp:nvSpPr>
      <dsp:spPr>
        <a:xfrm>
          <a:off x="2612641" y="2656633"/>
          <a:ext cx="2095833" cy="283412"/>
        </a:xfrm>
        <a:custGeom>
          <a:avLst/>
          <a:gdLst/>
          <a:ahLst/>
          <a:cxnLst/>
          <a:rect l="0" t="0" r="0" b="0"/>
          <a:pathLst>
            <a:path>
              <a:moveTo>
                <a:pt x="0" y="0"/>
              </a:moveTo>
              <a:lnTo>
                <a:pt x="0" y="141706"/>
              </a:lnTo>
              <a:lnTo>
                <a:pt x="2095833" y="141706"/>
              </a:lnTo>
              <a:lnTo>
                <a:pt x="2095833" y="28341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99802504-0D34-4BEC-A935-F3EB564170E3}">
      <dsp:nvSpPr>
        <dsp:cNvPr id="0" name=""/>
        <dsp:cNvSpPr/>
      </dsp:nvSpPr>
      <dsp:spPr>
        <a:xfrm>
          <a:off x="4196540" y="2940046"/>
          <a:ext cx="1023868" cy="1517045"/>
        </a:xfrm>
        <a:prstGeom prst="roundRect">
          <a:avLst>
            <a:gd name="adj" fmla="val 10000"/>
          </a:avLst>
        </a:prstGeom>
        <a:solidFill>
          <a:srgbClr val="92D05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Geri santykiai su kolegomis</a:t>
          </a:r>
        </a:p>
      </dsp:txBody>
      <dsp:txXfrm>
        <a:off x="4226528" y="2970034"/>
        <a:ext cx="963892" cy="1457069"/>
      </dsp:txXfrm>
    </dsp:sp>
    <dsp:sp modelId="{8FA4D5E4-B80E-415B-9A71-4C32940ED705}">
      <dsp:nvSpPr>
        <dsp:cNvPr id="0" name=""/>
        <dsp:cNvSpPr/>
      </dsp:nvSpPr>
      <dsp:spPr>
        <a:xfrm>
          <a:off x="3598062" y="1639131"/>
          <a:ext cx="3163404" cy="308969"/>
        </a:xfrm>
        <a:custGeom>
          <a:avLst/>
          <a:gdLst/>
          <a:ahLst/>
          <a:cxnLst/>
          <a:rect l="0" t="0" r="0" b="0"/>
          <a:pathLst>
            <a:path>
              <a:moveTo>
                <a:pt x="0" y="0"/>
              </a:moveTo>
              <a:lnTo>
                <a:pt x="0" y="154484"/>
              </a:lnTo>
              <a:lnTo>
                <a:pt x="3163404" y="154484"/>
              </a:lnTo>
              <a:lnTo>
                <a:pt x="3163404" y="308969"/>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2ED5951-31D1-42E1-9EA2-6BAC4CC83C95}">
      <dsp:nvSpPr>
        <dsp:cNvPr id="0" name=""/>
        <dsp:cNvSpPr/>
      </dsp:nvSpPr>
      <dsp:spPr>
        <a:xfrm>
          <a:off x="6034619" y="1948101"/>
          <a:ext cx="1453696" cy="708532"/>
        </a:xfrm>
        <a:prstGeom prst="roundRect">
          <a:avLst>
            <a:gd name="adj" fmla="val 10000"/>
          </a:avLst>
        </a:prstGeom>
        <a:solidFill>
          <a:srgbClr val="FF000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t>Neigiami</a:t>
          </a:r>
        </a:p>
      </dsp:txBody>
      <dsp:txXfrm>
        <a:off x="6055371" y="1968853"/>
        <a:ext cx="1412192" cy="667028"/>
      </dsp:txXfrm>
    </dsp:sp>
    <dsp:sp modelId="{4CCEBD37-6F1E-43F3-A0E6-82F510D92CA5}">
      <dsp:nvSpPr>
        <dsp:cNvPr id="0" name=""/>
        <dsp:cNvSpPr/>
      </dsp:nvSpPr>
      <dsp:spPr>
        <a:xfrm>
          <a:off x="6070647" y="2656633"/>
          <a:ext cx="690819" cy="283412"/>
        </a:xfrm>
        <a:custGeom>
          <a:avLst/>
          <a:gdLst/>
          <a:ahLst/>
          <a:cxnLst/>
          <a:rect l="0" t="0" r="0" b="0"/>
          <a:pathLst>
            <a:path>
              <a:moveTo>
                <a:pt x="690819" y="0"/>
              </a:moveTo>
              <a:lnTo>
                <a:pt x="690819" y="141706"/>
              </a:lnTo>
              <a:lnTo>
                <a:pt x="0" y="141706"/>
              </a:lnTo>
              <a:lnTo>
                <a:pt x="0" y="28341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D28224E-A511-41BD-BFEC-9594035A516C}">
      <dsp:nvSpPr>
        <dsp:cNvPr id="0" name=""/>
        <dsp:cNvSpPr/>
      </dsp:nvSpPr>
      <dsp:spPr>
        <a:xfrm>
          <a:off x="5539248" y="2940046"/>
          <a:ext cx="1062798" cy="1517045"/>
        </a:xfrm>
        <a:prstGeom prst="roundRect">
          <a:avLst>
            <a:gd name="adj" fmla="val 10000"/>
          </a:avLst>
        </a:prstGeom>
        <a:solidFill>
          <a:srgbClr val="FF000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Neigiama emocinė savijauta paskutiniu metu</a:t>
          </a:r>
        </a:p>
      </dsp:txBody>
      <dsp:txXfrm>
        <a:off x="5570376" y="2971174"/>
        <a:ext cx="1000542" cy="1454789"/>
      </dsp:txXfrm>
    </dsp:sp>
    <dsp:sp modelId="{2D58D2F9-9B2C-4BA5-8403-9AB72DE04396}">
      <dsp:nvSpPr>
        <dsp:cNvPr id="0" name=""/>
        <dsp:cNvSpPr/>
      </dsp:nvSpPr>
      <dsp:spPr>
        <a:xfrm>
          <a:off x="6761467" y="2656633"/>
          <a:ext cx="690819" cy="283412"/>
        </a:xfrm>
        <a:custGeom>
          <a:avLst/>
          <a:gdLst/>
          <a:ahLst/>
          <a:cxnLst/>
          <a:rect l="0" t="0" r="0" b="0"/>
          <a:pathLst>
            <a:path>
              <a:moveTo>
                <a:pt x="0" y="0"/>
              </a:moveTo>
              <a:lnTo>
                <a:pt x="0" y="141706"/>
              </a:lnTo>
              <a:lnTo>
                <a:pt x="690819" y="141706"/>
              </a:lnTo>
              <a:lnTo>
                <a:pt x="690819" y="283412"/>
              </a:lnTo>
            </a:path>
          </a:pathLst>
        </a:custGeom>
        <a:noFill/>
        <a:ln w="1270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A0E7CC5-D752-49D8-9A4E-FEA99136FCCE}">
      <dsp:nvSpPr>
        <dsp:cNvPr id="0" name=""/>
        <dsp:cNvSpPr/>
      </dsp:nvSpPr>
      <dsp:spPr>
        <a:xfrm>
          <a:off x="6920886" y="2940046"/>
          <a:ext cx="1062798" cy="1517045"/>
        </a:xfrm>
        <a:prstGeom prst="roundRect">
          <a:avLst>
            <a:gd name="adj" fmla="val 10000"/>
          </a:avLst>
        </a:prstGeom>
        <a:solidFill>
          <a:srgbClr val="FF0000"/>
        </a:solidFill>
        <a:ln>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t>Verbalinis smurtas, patiriamas iš mokinių</a:t>
          </a:r>
        </a:p>
      </dsp:txBody>
      <dsp:txXfrm>
        <a:off x="6952014" y="2971174"/>
        <a:ext cx="1000542" cy="1454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D2D3C-6357-4586-86C8-5FF6F35AED29}">
      <dsp:nvSpPr>
        <dsp:cNvPr id="0" name=""/>
        <dsp:cNvSpPr/>
      </dsp:nvSpPr>
      <dsp:spPr>
        <a:xfrm>
          <a:off x="0" y="51643"/>
          <a:ext cx="3265289" cy="1959173"/>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t-LT" sz="3000" kern="1200" dirty="0"/>
            <a:t>Problemų sprendimas</a:t>
          </a:r>
          <a:br>
            <a:rPr lang="lt-LT" sz="3000" kern="1200" dirty="0"/>
          </a:br>
          <a:r>
            <a:rPr lang="lt-LT" sz="2400" kern="1200" dirty="0"/>
            <a:t>(2,92)</a:t>
          </a:r>
          <a:endParaRPr lang="lt-LT" sz="3000" kern="1200" dirty="0"/>
        </a:p>
      </dsp:txBody>
      <dsp:txXfrm>
        <a:off x="0" y="51643"/>
        <a:ext cx="3265289" cy="1959173"/>
      </dsp:txXfrm>
    </dsp:sp>
    <dsp:sp modelId="{9C3F8E37-7C10-4CCD-8DA8-7D869E163548}">
      <dsp:nvSpPr>
        <dsp:cNvPr id="0" name=""/>
        <dsp:cNvSpPr/>
      </dsp:nvSpPr>
      <dsp:spPr>
        <a:xfrm>
          <a:off x="3591817" y="51643"/>
          <a:ext cx="3265289" cy="1959173"/>
        </a:xfrm>
        <a:prstGeom prst="rect">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t-LT" sz="3000" kern="1200" dirty="0"/>
            <a:t>Priėmimas ir kognityvinis įvertinimas</a:t>
          </a:r>
          <a:br>
            <a:rPr lang="lt-LT" sz="3000" kern="1200" dirty="0"/>
          </a:br>
          <a:r>
            <a:rPr lang="lt-LT" sz="2400" kern="1200" dirty="0"/>
            <a:t>(2,69)</a:t>
          </a:r>
          <a:endParaRPr lang="lt-LT" sz="3000" kern="1200" dirty="0"/>
        </a:p>
      </dsp:txBody>
      <dsp:txXfrm>
        <a:off x="3591817" y="51643"/>
        <a:ext cx="3265289" cy="1959173"/>
      </dsp:txXfrm>
    </dsp:sp>
    <dsp:sp modelId="{7F21B735-24F8-43AB-8EE9-9FD67E2E2544}">
      <dsp:nvSpPr>
        <dsp:cNvPr id="0" name=""/>
        <dsp:cNvSpPr/>
      </dsp:nvSpPr>
      <dsp:spPr>
        <a:xfrm>
          <a:off x="7183635" y="51643"/>
          <a:ext cx="3265289" cy="1959173"/>
        </a:xfrm>
        <a:prstGeom prst="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t-LT" sz="3000" kern="1200" dirty="0"/>
            <a:t>Dėmesio nukreipimas, fizinis aktyvumas</a:t>
          </a:r>
          <a:br>
            <a:rPr lang="lt-LT" sz="3000" kern="1200" dirty="0"/>
          </a:br>
          <a:r>
            <a:rPr lang="lt-LT" sz="2400" kern="1200" dirty="0"/>
            <a:t>(2,37)</a:t>
          </a:r>
          <a:endParaRPr lang="lt-LT" sz="3000" kern="1200" dirty="0"/>
        </a:p>
      </dsp:txBody>
      <dsp:txXfrm>
        <a:off x="7183635" y="51643"/>
        <a:ext cx="3265289" cy="1959173"/>
      </dsp:txXfrm>
    </dsp:sp>
    <dsp:sp modelId="{4BC95F72-03F5-4105-A522-81D330AA80F9}">
      <dsp:nvSpPr>
        <dsp:cNvPr id="0" name=""/>
        <dsp:cNvSpPr/>
      </dsp:nvSpPr>
      <dsp:spPr>
        <a:xfrm>
          <a:off x="0" y="2337345"/>
          <a:ext cx="3265289" cy="1959173"/>
        </a:xfrm>
        <a:prstGeom prst="rect">
          <a:avLst/>
        </a:prstGeom>
        <a:solidFill>
          <a:schemeClr val="accent3">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t-LT" sz="3000" kern="1200" dirty="0"/>
            <a:t>Emocijų apmąstymas ir reiškimas</a:t>
          </a:r>
          <a:br>
            <a:rPr lang="lt-LT" sz="3000" kern="1200" dirty="0"/>
          </a:br>
          <a:r>
            <a:rPr lang="lt-LT" sz="2400" kern="1200" dirty="0"/>
            <a:t>(2,28)</a:t>
          </a:r>
          <a:endParaRPr lang="lt-LT" sz="3000" kern="1200" dirty="0"/>
        </a:p>
      </dsp:txBody>
      <dsp:txXfrm>
        <a:off x="0" y="2337345"/>
        <a:ext cx="3265289" cy="1959173"/>
      </dsp:txXfrm>
    </dsp:sp>
    <dsp:sp modelId="{2F3E96C4-60E7-41F2-9A93-2D77CCAC124E}">
      <dsp:nvSpPr>
        <dsp:cNvPr id="0" name=""/>
        <dsp:cNvSpPr/>
      </dsp:nvSpPr>
      <dsp:spPr>
        <a:xfrm>
          <a:off x="3591817" y="2337345"/>
          <a:ext cx="3265289" cy="1959173"/>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t-LT" sz="3000" kern="1200" dirty="0"/>
            <a:t>Pagalbos paieška</a:t>
          </a:r>
          <a:br>
            <a:rPr lang="lt-LT" sz="3000" kern="1200" dirty="0"/>
          </a:br>
          <a:r>
            <a:rPr lang="lt-LT" sz="2400" kern="1200" dirty="0"/>
            <a:t>(1,91)</a:t>
          </a:r>
          <a:endParaRPr lang="lt-LT" sz="3000" kern="1200" dirty="0"/>
        </a:p>
      </dsp:txBody>
      <dsp:txXfrm>
        <a:off x="3591817" y="2337345"/>
        <a:ext cx="3265289" cy="1959173"/>
      </dsp:txXfrm>
    </dsp:sp>
    <dsp:sp modelId="{3CF9F36E-6D44-4C2E-8C80-EB1040EBF737}">
      <dsp:nvSpPr>
        <dsp:cNvPr id="0" name=""/>
        <dsp:cNvSpPr/>
      </dsp:nvSpPr>
      <dsp:spPr>
        <a:xfrm>
          <a:off x="7183635" y="2337345"/>
          <a:ext cx="3265289" cy="1959173"/>
        </a:xfrm>
        <a:prstGeom prst="rect">
          <a:avLst/>
        </a:prstGeom>
        <a:solidFill>
          <a:srgbClr val="FF7C80">
            <a:alpha val="5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lt-LT" sz="3000" kern="1200" dirty="0"/>
            <a:t>Vengimas, atsitraukimas, savidestrukcija</a:t>
          </a:r>
          <a:br>
            <a:rPr lang="lt-LT" sz="3000" kern="1200" dirty="0"/>
          </a:br>
          <a:r>
            <a:rPr lang="lt-LT" sz="2400" kern="1200" dirty="0"/>
            <a:t>(1,83)</a:t>
          </a:r>
          <a:endParaRPr lang="lt-LT" sz="3000" kern="1200" dirty="0"/>
        </a:p>
      </dsp:txBody>
      <dsp:txXfrm>
        <a:off x="7183635" y="2337345"/>
        <a:ext cx="3265289" cy="195917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0B600-B5E6-4983-803E-178C47E7F7D5}" type="datetimeFigureOut">
              <a:rPr lang="lt-LT" smtClean="0"/>
              <a:t>2025-10-31</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874FD-2DBE-4224-A0FF-41F6E6FC659D}" type="slidenum">
              <a:rPr lang="lt-LT" smtClean="0"/>
              <a:t>‹#›</a:t>
            </a:fld>
            <a:endParaRPr lang="lt-LT"/>
          </a:p>
        </p:txBody>
      </p:sp>
    </p:spTree>
    <p:extLst>
      <p:ext uri="{BB962C8B-B14F-4D97-AF65-F5344CB8AC3E}">
        <p14:creationId xmlns:p14="http://schemas.microsoft.com/office/powerpoint/2010/main" val="1354030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5"/>
          </p:nvPr>
        </p:nvSpPr>
        <p:spPr/>
        <p:txBody>
          <a:bodyPr/>
          <a:lstStyle/>
          <a:p>
            <a:fld id="{4A1874FD-2DBE-4224-A0FF-41F6E6FC659D}" type="slidenum">
              <a:rPr lang="lt-LT" smtClean="0"/>
              <a:t>5</a:t>
            </a:fld>
            <a:endParaRPr lang="lt-LT"/>
          </a:p>
        </p:txBody>
      </p:sp>
    </p:spTree>
    <p:extLst>
      <p:ext uri="{BB962C8B-B14F-4D97-AF65-F5344CB8AC3E}">
        <p14:creationId xmlns:p14="http://schemas.microsoft.com/office/powerpoint/2010/main" val="3379015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A1874FD-2DBE-4224-A0FF-41F6E6FC659D}" type="slidenum">
              <a:rPr lang="lt-LT" smtClean="0"/>
              <a:t>6</a:t>
            </a:fld>
            <a:endParaRPr lang="lt-LT"/>
          </a:p>
        </p:txBody>
      </p:sp>
    </p:spTree>
    <p:extLst>
      <p:ext uri="{BB962C8B-B14F-4D97-AF65-F5344CB8AC3E}">
        <p14:creationId xmlns:p14="http://schemas.microsoft.com/office/powerpoint/2010/main" val="306348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dirty="0">
              <a:solidFill>
                <a:schemeClr val="tx1"/>
              </a:solidFill>
              <a:effectLst/>
              <a:latin typeface="+mn-lt"/>
              <a:ea typeface="+mn-ea"/>
              <a:cs typeface="+mn-cs"/>
            </a:endParaRPr>
          </a:p>
        </p:txBody>
      </p:sp>
      <p:sp>
        <p:nvSpPr>
          <p:cNvPr id="4" name="Skaidrės numerio vietos rezervavimo ženklas 3"/>
          <p:cNvSpPr>
            <a:spLocks noGrp="1"/>
          </p:cNvSpPr>
          <p:nvPr>
            <p:ph type="sldNum" sz="quarter" idx="5"/>
          </p:nvPr>
        </p:nvSpPr>
        <p:spPr/>
        <p:txBody>
          <a:bodyPr/>
          <a:lstStyle/>
          <a:p>
            <a:fld id="{4A1874FD-2DBE-4224-A0FF-41F6E6FC659D}" type="slidenum">
              <a:rPr lang="lt-LT" smtClean="0"/>
              <a:t>7</a:t>
            </a:fld>
            <a:endParaRPr lang="lt-LT"/>
          </a:p>
        </p:txBody>
      </p:sp>
    </p:spTree>
    <p:extLst>
      <p:ext uri="{BB962C8B-B14F-4D97-AF65-F5344CB8AC3E}">
        <p14:creationId xmlns:p14="http://schemas.microsoft.com/office/powerpoint/2010/main" val="62609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A1874FD-2DBE-4224-A0FF-41F6E6FC659D}" type="slidenum">
              <a:rPr lang="lt-LT" smtClean="0"/>
              <a:t>9</a:t>
            </a:fld>
            <a:endParaRPr lang="lt-LT"/>
          </a:p>
        </p:txBody>
      </p:sp>
    </p:spTree>
    <p:extLst>
      <p:ext uri="{BB962C8B-B14F-4D97-AF65-F5344CB8AC3E}">
        <p14:creationId xmlns:p14="http://schemas.microsoft.com/office/powerpoint/2010/main" val="138054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A1874FD-2DBE-4224-A0FF-41F6E6FC659D}" type="slidenum">
              <a:rPr lang="lt-LT" smtClean="0"/>
              <a:t>10</a:t>
            </a:fld>
            <a:endParaRPr lang="lt-LT"/>
          </a:p>
        </p:txBody>
      </p:sp>
    </p:spTree>
    <p:extLst>
      <p:ext uri="{BB962C8B-B14F-4D97-AF65-F5344CB8AC3E}">
        <p14:creationId xmlns:p14="http://schemas.microsoft.com/office/powerpoint/2010/main" val="62672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4A1874FD-2DBE-4224-A0FF-41F6E6FC659D}" type="slidenum">
              <a:rPr lang="lt-LT" smtClean="0"/>
              <a:t>11</a:t>
            </a:fld>
            <a:endParaRPr lang="lt-LT"/>
          </a:p>
        </p:txBody>
      </p:sp>
    </p:spTree>
    <p:extLst>
      <p:ext uri="{BB962C8B-B14F-4D97-AF65-F5344CB8AC3E}">
        <p14:creationId xmlns:p14="http://schemas.microsoft.com/office/powerpoint/2010/main" val="3130358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D8CE028-D283-4BAE-9CEB-4E6A5921CD99}"/>
              </a:ext>
            </a:extLst>
          </p:cNvPr>
          <p:cNvSpPr>
            <a:spLocks noGrp="1"/>
          </p:cNvSpPr>
          <p:nvPr>
            <p:ph type="ctrTitle"/>
          </p:nvPr>
        </p:nvSpPr>
        <p:spPr>
          <a:xfrm>
            <a:off x="528549" y="2930969"/>
            <a:ext cx="6043167" cy="2213806"/>
          </a:xfrm>
        </p:spPr>
        <p:txBody>
          <a:bodyPr anchor="b"/>
          <a:lstStyle>
            <a:lvl1pPr algn="l">
              <a:defRPr sz="6000"/>
            </a:lvl1pPr>
          </a:lstStyle>
          <a:p>
            <a:r>
              <a:rPr lang="lt-LT"/>
              <a:t>Spustelėję redaguokite stilių</a:t>
            </a:r>
          </a:p>
        </p:txBody>
      </p:sp>
      <p:sp>
        <p:nvSpPr>
          <p:cNvPr id="3" name="Antrinis pavadinimas 2">
            <a:extLst>
              <a:ext uri="{FF2B5EF4-FFF2-40B4-BE49-F238E27FC236}">
                <a16:creationId xmlns:a16="http://schemas.microsoft.com/office/drawing/2014/main" id="{48010FF5-66C8-43E4-948A-675862DBF022}"/>
              </a:ext>
            </a:extLst>
          </p:cNvPr>
          <p:cNvSpPr>
            <a:spLocks noGrp="1"/>
          </p:cNvSpPr>
          <p:nvPr>
            <p:ph type="subTitle" idx="1"/>
          </p:nvPr>
        </p:nvSpPr>
        <p:spPr>
          <a:xfrm>
            <a:off x="515017" y="5281300"/>
            <a:ext cx="6056699" cy="102880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6" name="Skaidrės numerio vietos rezervavimo ženklas 5">
            <a:extLst>
              <a:ext uri="{FF2B5EF4-FFF2-40B4-BE49-F238E27FC236}">
                <a16:creationId xmlns:a16="http://schemas.microsoft.com/office/drawing/2014/main" id="{A15366E3-1C75-449C-8739-4F254F0348AB}"/>
              </a:ext>
            </a:extLst>
          </p:cNvPr>
          <p:cNvSpPr>
            <a:spLocks noGrp="1"/>
          </p:cNvSpPr>
          <p:nvPr>
            <p:ph type="sldNum" sz="quarter" idx="12"/>
          </p:nvPr>
        </p:nvSpPr>
        <p:spPr/>
        <p:txBody>
          <a:bodyPr/>
          <a:lstStyle/>
          <a:p>
            <a:fld id="{32CF8A37-E970-47E2-907F-1D4D27803B1A}" type="slidenum">
              <a:rPr lang="lt-LT" smtClean="0"/>
              <a:t>‹#›</a:t>
            </a:fld>
            <a:endParaRPr lang="lt-LT"/>
          </a:p>
        </p:txBody>
      </p:sp>
      <p:pic>
        <p:nvPicPr>
          <p:cNvPr id="7" name="Paveikslėlis 6">
            <a:extLst>
              <a:ext uri="{FF2B5EF4-FFF2-40B4-BE49-F238E27FC236}">
                <a16:creationId xmlns:a16="http://schemas.microsoft.com/office/drawing/2014/main" id="{B095B8B4-3166-4862-A1A8-D422166B2B11}"/>
              </a:ext>
            </a:extLst>
          </p:cNvPr>
          <p:cNvPicPr>
            <a:picLocks noChangeAspect="1"/>
          </p:cNvPicPr>
          <p:nvPr/>
        </p:nvPicPr>
        <p:blipFill>
          <a:blip r:embed="rId2"/>
          <a:stretch>
            <a:fillRect/>
          </a:stretch>
        </p:blipFill>
        <p:spPr>
          <a:xfrm>
            <a:off x="7153098" y="0"/>
            <a:ext cx="5038902" cy="6858000"/>
          </a:xfrm>
          <a:prstGeom prst="rect">
            <a:avLst/>
          </a:prstGeom>
        </p:spPr>
      </p:pic>
      <p:pic>
        <p:nvPicPr>
          <p:cNvPr id="8" name="Paveikslėlis 7">
            <a:extLst>
              <a:ext uri="{FF2B5EF4-FFF2-40B4-BE49-F238E27FC236}">
                <a16:creationId xmlns:a16="http://schemas.microsoft.com/office/drawing/2014/main" id="{17BE5B38-7211-4DC1-9465-FA32A13993B5}"/>
              </a:ext>
            </a:extLst>
          </p:cNvPr>
          <p:cNvPicPr>
            <a:picLocks noChangeAspect="1"/>
          </p:cNvPicPr>
          <p:nvPr/>
        </p:nvPicPr>
        <p:blipFill>
          <a:blip r:embed="rId3"/>
          <a:stretch>
            <a:fillRect/>
          </a:stretch>
        </p:blipFill>
        <p:spPr>
          <a:xfrm>
            <a:off x="515017" y="477838"/>
            <a:ext cx="1590675" cy="1104900"/>
          </a:xfrm>
          <a:prstGeom prst="rect">
            <a:avLst/>
          </a:prstGeom>
        </p:spPr>
      </p:pic>
      <p:pic>
        <p:nvPicPr>
          <p:cNvPr id="9" name="Paveikslėlis 8">
            <a:extLst>
              <a:ext uri="{FF2B5EF4-FFF2-40B4-BE49-F238E27FC236}">
                <a16:creationId xmlns:a16="http://schemas.microsoft.com/office/drawing/2014/main" id="{DE2C0421-15D0-41F2-A342-022B613E634F}"/>
              </a:ext>
            </a:extLst>
          </p:cNvPr>
          <p:cNvPicPr>
            <a:picLocks noChangeAspect="1"/>
          </p:cNvPicPr>
          <p:nvPr userDrawn="1"/>
        </p:nvPicPr>
        <p:blipFill>
          <a:blip r:embed="rId2"/>
          <a:stretch>
            <a:fillRect/>
          </a:stretch>
        </p:blipFill>
        <p:spPr>
          <a:xfrm>
            <a:off x="7153098" y="0"/>
            <a:ext cx="5038902" cy="6858000"/>
          </a:xfrm>
          <a:prstGeom prst="rect">
            <a:avLst/>
          </a:prstGeom>
        </p:spPr>
      </p:pic>
      <p:pic>
        <p:nvPicPr>
          <p:cNvPr id="10" name="Paveikslėlis 9">
            <a:extLst>
              <a:ext uri="{FF2B5EF4-FFF2-40B4-BE49-F238E27FC236}">
                <a16:creationId xmlns:a16="http://schemas.microsoft.com/office/drawing/2014/main" id="{488AD5DD-3E0B-43D8-A9F9-AF0071802C59}"/>
              </a:ext>
            </a:extLst>
          </p:cNvPr>
          <p:cNvPicPr>
            <a:picLocks noChangeAspect="1"/>
          </p:cNvPicPr>
          <p:nvPr userDrawn="1"/>
        </p:nvPicPr>
        <p:blipFill>
          <a:blip r:embed="rId3"/>
          <a:stretch>
            <a:fillRect/>
          </a:stretch>
        </p:blipFill>
        <p:spPr>
          <a:xfrm>
            <a:off x="515017" y="477838"/>
            <a:ext cx="1590675" cy="1104900"/>
          </a:xfrm>
          <a:prstGeom prst="rect">
            <a:avLst/>
          </a:prstGeom>
        </p:spPr>
      </p:pic>
    </p:spTree>
    <p:extLst>
      <p:ext uri="{BB962C8B-B14F-4D97-AF65-F5344CB8AC3E}">
        <p14:creationId xmlns:p14="http://schemas.microsoft.com/office/powerpoint/2010/main" val="98909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34070D3-519A-40DD-A9F6-5E9AC8C88E79}"/>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563ABB22-B639-466F-8025-F886C61C0404}"/>
              </a:ext>
            </a:extLst>
          </p:cNvPr>
          <p:cNvSpPr>
            <a:spLocks noGrp="1"/>
          </p:cNvSpPr>
          <p:nvPr>
            <p:ph idx="1"/>
          </p:nvPr>
        </p:nvSpPr>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30278332-455E-4404-ABA0-098F142DE533}"/>
              </a:ext>
            </a:extLst>
          </p:cNvPr>
          <p:cNvSpPr>
            <a:spLocks noGrp="1"/>
          </p:cNvSpPr>
          <p:nvPr>
            <p:ph type="dt" sz="half" idx="10"/>
          </p:nvPr>
        </p:nvSpPr>
        <p:spPr/>
        <p:txBody>
          <a:bodyPr/>
          <a:lstStyle/>
          <a:p>
            <a:fld id="{EE0BBE4B-C9AB-4E64-94D6-3D1AE42E58BD}" type="datetimeFigureOut">
              <a:rPr lang="lt-LT" smtClean="0"/>
              <a:t>2025-10-31</a:t>
            </a:fld>
            <a:endParaRPr lang="lt-LT"/>
          </a:p>
        </p:txBody>
      </p:sp>
      <p:sp>
        <p:nvSpPr>
          <p:cNvPr id="5" name="Poraštės vietos rezervavimo ženklas 4">
            <a:extLst>
              <a:ext uri="{FF2B5EF4-FFF2-40B4-BE49-F238E27FC236}">
                <a16:creationId xmlns:a16="http://schemas.microsoft.com/office/drawing/2014/main" id="{BD30F5A1-FEE4-43D2-837A-8179A72BEE8A}"/>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8810D1A7-D363-4C7B-AB94-8196D53A9BA9}"/>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290515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2B9E4A95-2C5A-4BB2-9A6B-51791B3638DA}"/>
              </a:ext>
            </a:extLst>
          </p:cNvPr>
          <p:cNvPicPr>
            <a:picLocks noChangeAspect="1"/>
          </p:cNvPicPr>
          <p:nvPr/>
        </p:nvPicPr>
        <p:blipFill>
          <a:blip r:embed="rId2"/>
          <a:stretch>
            <a:fillRect/>
          </a:stretch>
        </p:blipFill>
        <p:spPr>
          <a:xfrm>
            <a:off x="0" y="4281"/>
            <a:ext cx="12192000" cy="6849438"/>
          </a:xfrm>
          <a:prstGeom prst="rect">
            <a:avLst/>
          </a:prstGeom>
        </p:spPr>
      </p:pic>
      <p:sp>
        <p:nvSpPr>
          <p:cNvPr id="2" name="Pavadinimas 1">
            <a:extLst>
              <a:ext uri="{FF2B5EF4-FFF2-40B4-BE49-F238E27FC236}">
                <a16:creationId xmlns:a16="http://schemas.microsoft.com/office/drawing/2014/main" id="{E5788186-1EBA-4AF1-BEAF-D15A161230C5}"/>
              </a:ext>
            </a:extLst>
          </p:cNvPr>
          <p:cNvSpPr>
            <a:spLocks noGrp="1"/>
          </p:cNvSpPr>
          <p:nvPr>
            <p:ph type="title"/>
          </p:nvPr>
        </p:nvSpPr>
        <p:spPr>
          <a:xfrm>
            <a:off x="831850" y="1709738"/>
            <a:ext cx="10515600" cy="3768116"/>
          </a:xfrm>
        </p:spPr>
        <p:txBody>
          <a:bodyPr anchor="b"/>
          <a:lstStyle>
            <a:lvl1pPr>
              <a:defRPr sz="6000"/>
            </a:lvl1pPr>
          </a:lstStyle>
          <a:p>
            <a:r>
              <a:rPr lang="lt-LT"/>
              <a:t>Spustelėję redaguokite stilių</a:t>
            </a:r>
            <a:endParaRPr lang="lt-LT" dirty="0"/>
          </a:p>
        </p:txBody>
      </p:sp>
      <p:sp>
        <p:nvSpPr>
          <p:cNvPr id="3" name="Teksto vietos rezervavimo ženklas 2">
            <a:extLst>
              <a:ext uri="{FF2B5EF4-FFF2-40B4-BE49-F238E27FC236}">
                <a16:creationId xmlns:a16="http://schemas.microsoft.com/office/drawing/2014/main" id="{530AAA85-E6FF-451C-8DFA-E4170F732EAD}"/>
              </a:ext>
            </a:extLst>
          </p:cNvPr>
          <p:cNvSpPr>
            <a:spLocks noGrp="1"/>
          </p:cNvSpPr>
          <p:nvPr>
            <p:ph type="body" idx="1"/>
          </p:nvPr>
        </p:nvSpPr>
        <p:spPr>
          <a:xfrm>
            <a:off x="831850" y="5614587"/>
            <a:ext cx="10515600" cy="103404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Redaguokite šablono teksto stilius</a:t>
            </a:r>
          </a:p>
        </p:txBody>
      </p:sp>
      <p:pic>
        <p:nvPicPr>
          <p:cNvPr id="5" name="Paveikslėlis 4">
            <a:extLst>
              <a:ext uri="{FF2B5EF4-FFF2-40B4-BE49-F238E27FC236}">
                <a16:creationId xmlns:a16="http://schemas.microsoft.com/office/drawing/2014/main" id="{0F8B5865-251D-49E8-ACAA-27F7E0CEAE06}"/>
              </a:ext>
            </a:extLst>
          </p:cNvPr>
          <p:cNvPicPr>
            <a:picLocks noChangeAspect="1"/>
          </p:cNvPicPr>
          <p:nvPr userDrawn="1"/>
        </p:nvPicPr>
        <p:blipFill>
          <a:blip r:embed="rId2"/>
          <a:stretch>
            <a:fillRect/>
          </a:stretch>
        </p:blipFill>
        <p:spPr>
          <a:xfrm>
            <a:off x="0" y="4281"/>
            <a:ext cx="12192000" cy="6849438"/>
          </a:xfrm>
          <a:prstGeom prst="rect">
            <a:avLst/>
          </a:prstGeom>
        </p:spPr>
      </p:pic>
    </p:spTree>
    <p:extLst>
      <p:ext uri="{BB962C8B-B14F-4D97-AF65-F5344CB8AC3E}">
        <p14:creationId xmlns:p14="http://schemas.microsoft.com/office/powerpoint/2010/main" val="147540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E1BACBD-FDAA-4A8D-BBF1-8E626DE8DC53}"/>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BD224428-1624-441D-9F6F-7DABF5DD98E9}"/>
              </a:ext>
            </a:extLst>
          </p:cNvPr>
          <p:cNvSpPr>
            <a:spLocks noGrp="1"/>
          </p:cNvSpPr>
          <p:nvPr>
            <p:ph sz="half" idx="1"/>
          </p:nvPr>
        </p:nvSpPr>
        <p:spPr>
          <a:xfrm>
            <a:off x="838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2C46B0BB-3807-4B77-B8B8-6DFBE8C4F6AC}"/>
              </a:ext>
            </a:extLst>
          </p:cNvPr>
          <p:cNvSpPr>
            <a:spLocks noGrp="1"/>
          </p:cNvSpPr>
          <p:nvPr>
            <p:ph sz="half" idx="2"/>
          </p:nvPr>
        </p:nvSpPr>
        <p:spPr>
          <a:xfrm>
            <a:off x="6172200" y="1825625"/>
            <a:ext cx="5181600" cy="435133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DCA20E6-878C-446D-98B1-C343DF1B9382}"/>
              </a:ext>
            </a:extLst>
          </p:cNvPr>
          <p:cNvSpPr>
            <a:spLocks noGrp="1"/>
          </p:cNvSpPr>
          <p:nvPr>
            <p:ph type="dt" sz="half" idx="10"/>
          </p:nvPr>
        </p:nvSpPr>
        <p:spPr/>
        <p:txBody>
          <a:bodyPr/>
          <a:lstStyle/>
          <a:p>
            <a:fld id="{EE0BBE4B-C9AB-4E64-94D6-3D1AE42E58BD}" type="datetimeFigureOut">
              <a:rPr lang="lt-LT" smtClean="0"/>
              <a:t>2025-10-31</a:t>
            </a:fld>
            <a:endParaRPr lang="lt-LT"/>
          </a:p>
        </p:txBody>
      </p:sp>
      <p:sp>
        <p:nvSpPr>
          <p:cNvPr id="6" name="Poraštės vietos rezervavimo ženklas 5">
            <a:extLst>
              <a:ext uri="{FF2B5EF4-FFF2-40B4-BE49-F238E27FC236}">
                <a16:creationId xmlns:a16="http://schemas.microsoft.com/office/drawing/2014/main" id="{FD273B2D-FBCA-4EB0-859B-4F249DCCC41B}"/>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86C29E2-8AB8-4E1D-92E2-0BCC513A43B4}"/>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276767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4A83DD2-0662-4463-A03F-11CE639D6E71}"/>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EA21B80B-6E82-4821-86E0-E9D2AE195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Turinio vietos rezervavimo ženklas 3">
            <a:extLst>
              <a:ext uri="{FF2B5EF4-FFF2-40B4-BE49-F238E27FC236}">
                <a16:creationId xmlns:a16="http://schemas.microsoft.com/office/drawing/2014/main" id="{139BCE90-F978-44A2-8318-22F19C6FEB6C}"/>
              </a:ext>
            </a:extLst>
          </p:cNvPr>
          <p:cNvSpPr>
            <a:spLocks noGrp="1"/>
          </p:cNvSpPr>
          <p:nvPr>
            <p:ph sz="half" idx="2"/>
          </p:nvPr>
        </p:nvSpPr>
        <p:spPr>
          <a:xfrm>
            <a:off x="839788" y="2505075"/>
            <a:ext cx="5157787"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60AE68EE-B556-4724-BD86-F868CC290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Turinio vietos rezervavimo ženklas 5">
            <a:extLst>
              <a:ext uri="{FF2B5EF4-FFF2-40B4-BE49-F238E27FC236}">
                <a16:creationId xmlns:a16="http://schemas.microsoft.com/office/drawing/2014/main" id="{CD2A555B-BD99-432F-8A67-19E82D7B5FF5}"/>
              </a:ext>
            </a:extLst>
          </p:cNvPr>
          <p:cNvSpPr>
            <a:spLocks noGrp="1"/>
          </p:cNvSpPr>
          <p:nvPr>
            <p:ph sz="quarter" idx="4"/>
          </p:nvPr>
        </p:nvSpPr>
        <p:spPr>
          <a:xfrm>
            <a:off x="6172200" y="2505075"/>
            <a:ext cx="5183188" cy="3684588"/>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175AC5AC-FD28-432F-97D0-EAAE5E31E457}"/>
              </a:ext>
            </a:extLst>
          </p:cNvPr>
          <p:cNvSpPr>
            <a:spLocks noGrp="1"/>
          </p:cNvSpPr>
          <p:nvPr>
            <p:ph type="dt" sz="half" idx="10"/>
          </p:nvPr>
        </p:nvSpPr>
        <p:spPr/>
        <p:txBody>
          <a:bodyPr/>
          <a:lstStyle/>
          <a:p>
            <a:fld id="{EE0BBE4B-C9AB-4E64-94D6-3D1AE42E58BD}" type="datetimeFigureOut">
              <a:rPr lang="lt-LT" smtClean="0"/>
              <a:t>2025-10-31</a:t>
            </a:fld>
            <a:endParaRPr lang="lt-LT"/>
          </a:p>
        </p:txBody>
      </p:sp>
      <p:sp>
        <p:nvSpPr>
          <p:cNvPr id="8" name="Poraštės vietos rezervavimo ženklas 7">
            <a:extLst>
              <a:ext uri="{FF2B5EF4-FFF2-40B4-BE49-F238E27FC236}">
                <a16:creationId xmlns:a16="http://schemas.microsoft.com/office/drawing/2014/main" id="{933658C9-EFFD-4A1C-9CDC-880A290209CF}"/>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8804A34E-5E92-4241-A044-2995DCAA500E}"/>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9832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600399D-5898-4E5A-8D85-663C98E6E728}"/>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0DD67079-BCA9-40C3-BA78-841930F57C4E}"/>
              </a:ext>
            </a:extLst>
          </p:cNvPr>
          <p:cNvSpPr>
            <a:spLocks noGrp="1"/>
          </p:cNvSpPr>
          <p:nvPr>
            <p:ph type="dt" sz="half" idx="10"/>
          </p:nvPr>
        </p:nvSpPr>
        <p:spPr/>
        <p:txBody>
          <a:bodyPr/>
          <a:lstStyle/>
          <a:p>
            <a:fld id="{EE0BBE4B-C9AB-4E64-94D6-3D1AE42E58BD}" type="datetimeFigureOut">
              <a:rPr lang="lt-LT" smtClean="0"/>
              <a:t>2025-10-31</a:t>
            </a:fld>
            <a:endParaRPr lang="lt-LT"/>
          </a:p>
        </p:txBody>
      </p:sp>
      <p:sp>
        <p:nvSpPr>
          <p:cNvPr id="4" name="Poraštės vietos rezervavimo ženklas 3">
            <a:extLst>
              <a:ext uri="{FF2B5EF4-FFF2-40B4-BE49-F238E27FC236}">
                <a16:creationId xmlns:a16="http://schemas.microsoft.com/office/drawing/2014/main" id="{AF00D850-82A8-4516-8079-53A6D98A1A87}"/>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21AFED5F-4236-49DC-94B7-6BC31D9A1302}"/>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279531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C4ACDFEC-1E20-4AAF-9EBB-A99AB147BD17}"/>
              </a:ext>
            </a:extLst>
          </p:cNvPr>
          <p:cNvSpPr>
            <a:spLocks noGrp="1"/>
          </p:cNvSpPr>
          <p:nvPr>
            <p:ph type="dt" sz="half" idx="10"/>
          </p:nvPr>
        </p:nvSpPr>
        <p:spPr/>
        <p:txBody>
          <a:bodyPr/>
          <a:lstStyle/>
          <a:p>
            <a:fld id="{EE0BBE4B-C9AB-4E64-94D6-3D1AE42E58BD}" type="datetimeFigureOut">
              <a:rPr lang="lt-LT" smtClean="0"/>
              <a:t>2025-10-31</a:t>
            </a:fld>
            <a:endParaRPr lang="lt-LT"/>
          </a:p>
        </p:txBody>
      </p:sp>
      <p:sp>
        <p:nvSpPr>
          <p:cNvPr id="3" name="Poraštės vietos rezervavimo ženklas 2">
            <a:extLst>
              <a:ext uri="{FF2B5EF4-FFF2-40B4-BE49-F238E27FC236}">
                <a16:creationId xmlns:a16="http://schemas.microsoft.com/office/drawing/2014/main" id="{B3939576-EB0B-436C-9DF5-06B39AAB8EF9}"/>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A779D060-D365-4EEC-89F1-AF686B12450C}"/>
              </a:ext>
            </a:extLst>
          </p:cNvPr>
          <p:cNvSpPr>
            <a:spLocks noGrp="1"/>
          </p:cNvSpPr>
          <p:nvPr>
            <p:ph type="sldNum" sz="quarter" idx="12"/>
          </p:nvPr>
        </p:nvSpPr>
        <p:spPr/>
        <p:txBody>
          <a:bodyPr/>
          <a:lstStyle/>
          <a:p>
            <a:fld id="{32CF8A37-E970-47E2-907F-1D4D27803B1A}" type="slidenum">
              <a:rPr lang="lt-LT" smtClean="0"/>
              <a:t>‹#›</a:t>
            </a:fld>
            <a:endParaRPr lang="lt-LT"/>
          </a:p>
        </p:txBody>
      </p:sp>
    </p:spTree>
    <p:extLst>
      <p:ext uri="{BB962C8B-B14F-4D97-AF65-F5344CB8AC3E}">
        <p14:creationId xmlns:p14="http://schemas.microsoft.com/office/powerpoint/2010/main" val="160488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AFE6276F-7A76-4D62-B640-A258ECF5553C}"/>
              </a:ext>
            </a:extLst>
          </p:cNvPr>
          <p:cNvSpPr>
            <a:spLocks noGrp="1"/>
          </p:cNvSpPr>
          <p:nvPr>
            <p:ph type="title"/>
          </p:nvPr>
        </p:nvSpPr>
        <p:spPr>
          <a:xfrm>
            <a:off x="838200" y="365125"/>
            <a:ext cx="10034587"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2B892D57-F8C6-40CB-8F5D-BF0D841959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05CC9D-7B30-4CF1-BBCC-34D073663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BBE4B-C9AB-4E64-94D6-3D1AE42E58BD}" type="datetimeFigureOut">
              <a:rPr lang="lt-LT" smtClean="0"/>
              <a:t>2025-10-31</a:t>
            </a:fld>
            <a:endParaRPr lang="lt-LT"/>
          </a:p>
        </p:txBody>
      </p:sp>
      <p:sp>
        <p:nvSpPr>
          <p:cNvPr id="5" name="Poraštės vietos rezervavimo ženklas 4">
            <a:extLst>
              <a:ext uri="{FF2B5EF4-FFF2-40B4-BE49-F238E27FC236}">
                <a16:creationId xmlns:a16="http://schemas.microsoft.com/office/drawing/2014/main" id="{781313A1-9F79-4D11-B033-9BA96D8DC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CE1400F9-A9FE-4AAC-A855-3620672A04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F8A37-E970-47E2-907F-1D4D27803B1A}" type="slidenum">
              <a:rPr lang="lt-LT" smtClean="0"/>
              <a:t>‹#›</a:t>
            </a:fld>
            <a:endParaRPr lang="lt-LT"/>
          </a:p>
        </p:txBody>
      </p:sp>
      <p:pic>
        <p:nvPicPr>
          <p:cNvPr id="7" name="Paveikslėlis 6">
            <a:extLst>
              <a:ext uri="{FF2B5EF4-FFF2-40B4-BE49-F238E27FC236}">
                <a16:creationId xmlns:a16="http://schemas.microsoft.com/office/drawing/2014/main" id="{DD1CA0D1-6A38-4E1C-9C41-CD13BAC5C900}"/>
              </a:ext>
            </a:extLst>
          </p:cNvPr>
          <p:cNvPicPr>
            <a:picLocks noChangeAspect="1"/>
          </p:cNvPicPr>
          <p:nvPr/>
        </p:nvPicPr>
        <p:blipFill>
          <a:blip r:embed="rId9"/>
          <a:stretch>
            <a:fillRect/>
          </a:stretch>
        </p:blipFill>
        <p:spPr>
          <a:xfrm>
            <a:off x="10872787" y="495299"/>
            <a:ext cx="962025" cy="371475"/>
          </a:xfrm>
          <a:prstGeom prst="rect">
            <a:avLst/>
          </a:prstGeom>
        </p:spPr>
      </p:pic>
      <p:pic>
        <p:nvPicPr>
          <p:cNvPr id="8" name="Paveikslėlis 7">
            <a:extLst>
              <a:ext uri="{FF2B5EF4-FFF2-40B4-BE49-F238E27FC236}">
                <a16:creationId xmlns:a16="http://schemas.microsoft.com/office/drawing/2014/main" id="{5D4F8BF8-3095-4853-A6E7-37C5B79A5928}"/>
              </a:ext>
            </a:extLst>
          </p:cNvPr>
          <p:cNvPicPr>
            <a:picLocks noChangeAspect="1"/>
          </p:cNvPicPr>
          <p:nvPr userDrawn="1"/>
        </p:nvPicPr>
        <p:blipFill>
          <a:blip r:embed="rId9"/>
          <a:stretch>
            <a:fillRect/>
          </a:stretch>
        </p:blipFill>
        <p:spPr>
          <a:xfrm>
            <a:off x="10872787" y="495299"/>
            <a:ext cx="962025" cy="371475"/>
          </a:xfrm>
          <a:prstGeom prst="rect">
            <a:avLst/>
          </a:prstGeom>
        </p:spPr>
      </p:pic>
    </p:spTree>
    <p:extLst>
      <p:ext uri="{BB962C8B-B14F-4D97-AF65-F5344CB8AC3E}">
        <p14:creationId xmlns:p14="http://schemas.microsoft.com/office/powerpoint/2010/main" val="9691804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7605/OSF.IO/Z9R46" TargetMode="External"/><Relationship Id="rId2" Type="http://schemas.openxmlformats.org/officeDocument/2006/relationships/hyperlink" Target="https://doi.org/10.3390/educsci14020163" TargetMode="External"/><Relationship Id="rId1" Type="http://schemas.openxmlformats.org/officeDocument/2006/relationships/slideLayout" Target="../slideLayouts/slideLayout5.xml"/><Relationship Id="rId5" Type="http://schemas.openxmlformats.org/officeDocument/2006/relationships/hyperlink" Target="https://doi.org/10.3389/feduc.2025.1683234" TargetMode="External"/><Relationship Id="rId4" Type="http://schemas.openxmlformats.org/officeDocument/2006/relationships/hyperlink" Target="https://doi.org/10.15823/p.2025.158.7"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4897B37-391B-4146-9634-8EECAAE9FE16}"/>
              </a:ext>
            </a:extLst>
          </p:cNvPr>
          <p:cNvSpPr>
            <a:spLocks noGrp="1"/>
          </p:cNvSpPr>
          <p:nvPr>
            <p:ph type="ctrTitle"/>
          </p:nvPr>
        </p:nvSpPr>
        <p:spPr>
          <a:xfrm>
            <a:off x="528549" y="2930969"/>
            <a:ext cx="6043167" cy="1679131"/>
          </a:xfrm>
        </p:spPr>
        <p:txBody>
          <a:bodyPr>
            <a:noAutofit/>
          </a:bodyPr>
          <a:lstStyle/>
          <a:p>
            <a:pPr algn="ctr"/>
            <a:r>
              <a:rPr lang="lt-LT" sz="4000" b="1" cap="all" dirty="0"/>
              <a:t>Smurto prieš mokytojus kismas: </a:t>
            </a:r>
            <a:r>
              <a:rPr lang="lt-LT" sz="3600" cap="all" dirty="0"/>
              <a:t>Lietuvos duomenys TALIS perspektyvoje</a:t>
            </a:r>
            <a:endParaRPr lang="lt-LT" sz="3600" dirty="0"/>
          </a:p>
        </p:txBody>
      </p:sp>
      <p:sp>
        <p:nvSpPr>
          <p:cNvPr id="3" name="Antrinis pavadinimas 2">
            <a:extLst>
              <a:ext uri="{FF2B5EF4-FFF2-40B4-BE49-F238E27FC236}">
                <a16:creationId xmlns:a16="http://schemas.microsoft.com/office/drawing/2014/main" id="{CDC9AC60-A2A2-430F-8102-87D7A55060D7}"/>
              </a:ext>
            </a:extLst>
          </p:cNvPr>
          <p:cNvSpPr>
            <a:spLocks noGrp="1"/>
          </p:cNvSpPr>
          <p:nvPr>
            <p:ph type="subTitle" idx="1"/>
          </p:nvPr>
        </p:nvSpPr>
        <p:spPr>
          <a:xfrm>
            <a:off x="501485" y="4950492"/>
            <a:ext cx="6056699" cy="1226903"/>
          </a:xfrm>
        </p:spPr>
        <p:txBody>
          <a:bodyPr numCol="2">
            <a:normAutofit fontScale="85000" lnSpcReduction="10000"/>
          </a:bodyPr>
          <a:lstStyle/>
          <a:p>
            <a:pPr>
              <a:spcBef>
                <a:spcPts val="0"/>
              </a:spcBef>
            </a:pPr>
            <a:r>
              <a:rPr lang="lt-LT" sz="1400" dirty="0"/>
              <a:t>prof. dr. </a:t>
            </a:r>
            <a:r>
              <a:rPr lang="lt-LT" sz="1800" i="1" dirty="0"/>
              <a:t>Aistė Diržytė</a:t>
            </a:r>
          </a:p>
          <a:p>
            <a:pPr>
              <a:spcBef>
                <a:spcPts val="0"/>
              </a:spcBef>
            </a:pPr>
            <a:r>
              <a:rPr lang="lt-LT" sz="1400" dirty="0"/>
              <a:t>prof. dr. </a:t>
            </a:r>
            <a:r>
              <a:rPr lang="lt-LT" sz="1800" i="1" dirty="0"/>
              <a:t>Valdonė Indrašienė</a:t>
            </a:r>
          </a:p>
          <a:p>
            <a:pPr>
              <a:spcBef>
                <a:spcPts val="0"/>
              </a:spcBef>
            </a:pPr>
            <a:r>
              <a:rPr lang="lt-LT" sz="1400" dirty="0"/>
              <a:t>prof. dr. </a:t>
            </a:r>
            <a:r>
              <a:rPr lang="lt-LT" sz="1800" i="1" dirty="0"/>
              <a:t>Violeta Jegelevičienė</a:t>
            </a:r>
          </a:p>
          <a:p>
            <a:pPr>
              <a:spcBef>
                <a:spcPts val="0"/>
              </a:spcBef>
            </a:pPr>
            <a:r>
              <a:rPr lang="lt-LT" sz="1400" dirty="0"/>
              <a:t>prof. dr. </a:t>
            </a:r>
            <a:r>
              <a:rPr lang="lt-LT" sz="1800" i="1" dirty="0"/>
              <a:t>Odeta Merfeldaitė</a:t>
            </a:r>
          </a:p>
          <a:p>
            <a:pPr>
              <a:spcBef>
                <a:spcPts val="0"/>
              </a:spcBef>
            </a:pPr>
            <a:r>
              <a:rPr lang="lt-LT" sz="1400" dirty="0" err="1"/>
              <a:t>dokt</a:t>
            </a:r>
            <a:r>
              <a:rPr lang="lt-LT" sz="1400" dirty="0"/>
              <a:t>.</a:t>
            </a:r>
            <a:r>
              <a:rPr lang="lt-LT" sz="1800" i="1" dirty="0"/>
              <a:t> Rugilė Bitinaitė - Motiejūnienė</a:t>
            </a:r>
          </a:p>
          <a:p>
            <a:pPr>
              <a:spcBef>
                <a:spcPts val="0"/>
              </a:spcBef>
            </a:pPr>
            <a:endParaRPr lang="lt-LT" sz="1800" i="1" dirty="0"/>
          </a:p>
          <a:p>
            <a:pPr>
              <a:spcBef>
                <a:spcPts val="0"/>
              </a:spcBef>
            </a:pPr>
            <a:r>
              <a:rPr lang="lt-LT" sz="1400" dirty="0"/>
              <a:t>doc. dr. </a:t>
            </a:r>
            <a:r>
              <a:rPr lang="lt-LT" sz="1800" i="1" dirty="0"/>
              <a:t>Daiva Penkauskienė</a:t>
            </a:r>
          </a:p>
          <a:p>
            <a:pPr>
              <a:spcBef>
                <a:spcPts val="0"/>
              </a:spcBef>
            </a:pPr>
            <a:r>
              <a:rPr lang="lt-LT" sz="1400" dirty="0"/>
              <a:t>prof. dr. </a:t>
            </a:r>
            <a:r>
              <a:rPr lang="lt-LT" sz="1800" i="1" dirty="0"/>
              <a:t>Jolanta Pivorienė</a:t>
            </a:r>
          </a:p>
          <a:p>
            <a:pPr>
              <a:spcBef>
                <a:spcPts val="0"/>
              </a:spcBef>
            </a:pPr>
            <a:r>
              <a:rPr lang="lt-LT" sz="1400" dirty="0"/>
              <a:t>prof. dr. </a:t>
            </a:r>
            <a:r>
              <a:rPr lang="lt-LT" sz="1800" i="1" dirty="0"/>
              <a:t>Romas Prakapas</a:t>
            </a:r>
          </a:p>
          <a:p>
            <a:pPr>
              <a:spcBef>
                <a:spcPts val="0"/>
              </a:spcBef>
            </a:pPr>
            <a:r>
              <a:rPr lang="lt-LT" sz="1400" dirty="0"/>
              <a:t>prof. dr. </a:t>
            </a:r>
            <a:r>
              <a:rPr lang="lt-LT" sz="1800" i="1" dirty="0"/>
              <a:t>Asta Railienė</a:t>
            </a:r>
          </a:p>
          <a:p>
            <a:pPr>
              <a:spcBef>
                <a:spcPts val="0"/>
              </a:spcBef>
            </a:pPr>
            <a:r>
              <a:rPr lang="lt-LT" sz="1400" dirty="0"/>
              <a:t>doc. dr. </a:t>
            </a:r>
            <a:r>
              <a:rPr lang="lt-LT" sz="1800" i="1" dirty="0"/>
              <a:t>Justinas Sadauskas</a:t>
            </a:r>
          </a:p>
          <a:p>
            <a:pPr>
              <a:spcBef>
                <a:spcPts val="0"/>
              </a:spcBef>
            </a:pPr>
            <a:endParaRPr lang="lt-LT" sz="1800" i="1" dirty="0"/>
          </a:p>
        </p:txBody>
      </p:sp>
      <p:sp>
        <p:nvSpPr>
          <p:cNvPr id="5" name="Antrinis pavadinimas 2">
            <a:extLst>
              <a:ext uri="{FF2B5EF4-FFF2-40B4-BE49-F238E27FC236}">
                <a16:creationId xmlns:a16="http://schemas.microsoft.com/office/drawing/2014/main" id="{63820DD6-60B3-44D3-ABAE-D4CED2861464}"/>
              </a:ext>
            </a:extLst>
          </p:cNvPr>
          <p:cNvSpPr txBox="1">
            <a:spLocks/>
          </p:cNvSpPr>
          <p:nvPr/>
        </p:nvSpPr>
        <p:spPr>
          <a:xfrm>
            <a:off x="515017" y="5680647"/>
            <a:ext cx="6056699" cy="1028803"/>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lt-LT" sz="1800" i="1" dirty="0"/>
          </a:p>
        </p:txBody>
      </p:sp>
      <p:sp>
        <p:nvSpPr>
          <p:cNvPr id="6" name="Antrinis pavadinimas 2">
            <a:extLst>
              <a:ext uri="{FF2B5EF4-FFF2-40B4-BE49-F238E27FC236}">
                <a16:creationId xmlns:a16="http://schemas.microsoft.com/office/drawing/2014/main" id="{D4E186BC-8BCD-4DA4-B3A5-AEE0A25FF4C7}"/>
              </a:ext>
            </a:extLst>
          </p:cNvPr>
          <p:cNvSpPr txBox="1">
            <a:spLocks/>
          </p:cNvSpPr>
          <p:nvPr/>
        </p:nvSpPr>
        <p:spPr>
          <a:xfrm>
            <a:off x="238991" y="6255713"/>
            <a:ext cx="6585248" cy="438150"/>
          </a:xfrm>
          <a:prstGeom prst="rect">
            <a:avLst/>
          </a:prstGeom>
        </p:spPr>
        <p:txBody>
          <a:bodyPr vert="horz" lIns="91440" tIns="45720" rIns="91440" bIns="45720" numCol="1"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lt-LT" sz="1400" dirty="0"/>
              <a:t>Tyrimas atliktas įgyvendinant mokslininkų grupių projektą „Mokytojų kritinio mąstymo sąsajos su viktimizacijos ugdymo įstaigoje patirtimi ir psichologine gerove“ (LMTLT , S-MIP-24-480).</a:t>
            </a:r>
            <a:endParaRPr lang="lt-LT" sz="1800" i="1" dirty="0"/>
          </a:p>
        </p:txBody>
      </p:sp>
    </p:spTree>
    <p:extLst>
      <p:ext uri="{BB962C8B-B14F-4D97-AF65-F5344CB8AC3E}">
        <p14:creationId xmlns:p14="http://schemas.microsoft.com/office/powerpoint/2010/main" val="23152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a:extLst>
              <a:ext uri="{FF2B5EF4-FFF2-40B4-BE49-F238E27FC236}">
                <a16:creationId xmlns:a16="http://schemas.microsoft.com/office/drawing/2014/main" id="{44AEF1BF-5F65-4623-8C3F-A9EF37A3149A}"/>
              </a:ext>
            </a:extLst>
          </p:cNvPr>
          <p:cNvGraphicFramePr>
            <a:graphicFrameLocks noGrp="1"/>
          </p:cNvGraphicFramePr>
          <p:nvPr>
            <p:ph idx="1"/>
            <p:extLst>
              <p:ext uri="{D42A27DB-BD31-4B8C-83A1-F6EECF244321}">
                <p14:modId xmlns:p14="http://schemas.microsoft.com/office/powerpoint/2010/main" val="2561658319"/>
              </p:ext>
            </p:extLst>
          </p:nvPr>
        </p:nvGraphicFramePr>
        <p:xfrm>
          <a:off x="365761" y="347472"/>
          <a:ext cx="8387714" cy="541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tačiakampis 4">
            <a:extLst>
              <a:ext uri="{FF2B5EF4-FFF2-40B4-BE49-F238E27FC236}">
                <a16:creationId xmlns:a16="http://schemas.microsoft.com/office/drawing/2014/main" id="{79C18F35-5265-4DD6-90CF-2BAFAB90E9B9}"/>
              </a:ext>
            </a:extLst>
          </p:cNvPr>
          <p:cNvSpPr/>
          <p:nvPr/>
        </p:nvSpPr>
        <p:spPr>
          <a:xfrm>
            <a:off x="365760" y="5760720"/>
            <a:ext cx="11362944" cy="923330"/>
          </a:xfrm>
          <a:prstGeom prst="rect">
            <a:avLst/>
          </a:prstGeom>
        </p:spPr>
        <p:txBody>
          <a:bodyPr wrap="square">
            <a:spAutoFit/>
          </a:bodyPr>
          <a:lstStyle/>
          <a:p>
            <a:pPr algn="just"/>
            <a:r>
              <a:rPr lang="lt-LT" i="1" dirty="0">
                <a:latin typeface="Times New Roman" panose="02020603050405020304" pitchFamily="18" charset="0"/>
                <a:ea typeface="Calibri" panose="020F0502020204030204" pitchFamily="34" charset="0"/>
              </a:rPr>
              <a:t>Mokytojų neigiama savijauta pastaruoju metu labiausiai susijusi su patirtu verbaliniu smurtu iš mokinių, potrauminiu stresu ir mokytojų vaikystės patirtimis, o neigiamą savijautą labiausiai gali sumažinti pasitenkinimas gyvenimu apskritai, įkvėpimas darbe ir geri santykiai su mokiniais.</a:t>
            </a:r>
            <a:endParaRPr lang="lt-LT" i="1" dirty="0"/>
          </a:p>
        </p:txBody>
      </p:sp>
      <p:pic>
        <p:nvPicPr>
          <p:cNvPr id="6" name="Picture 1" descr="A diagram of a diagram&#10;&#10;Description automatically generated">
            <a:extLst>
              <a:ext uri="{FF2B5EF4-FFF2-40B4-BE49-F238E27FC236}">
                <a16:creationId xmlns:a16="http://schemas.microsoft.com/office/drawing/2014/main" id="{EB1B91B7-873F-4C66-B1E2-3FFB55EC8410}"/>
              </a:ext>
            </a:extLst>
          </p:cNvPr>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tretch>
            <a:fillRect/>
          </a:stretch>
        </p:blipFill>
        <p:spPr>
          <a:xfrm>
            <a:off x="8753475" y="1042035"/>
            <a:ext cx="3438525" cy="4663440"/>
          </a:xfrm>
          <a:prstGeom prst="rect">
            <a:avLst/>
          </a:prstGeom>
        </p:spPr>
      </p:pic>
    </p:spTree>
    <p:extLst>
      <p:ext uri="{BB962C8B-B14F-4D97-AF65-F5344CB8AC3E}">
        <p14:creationId xmlns:p14="http://schemas.microsoft.com/office/powerpoint/2010/main" val="320713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a:extLst>
              <a:ext uri="{FF2B5EF4-FFF2-40B4-BE49-F238E27FC236}">
                <a16:creationId xmlns:a16="http://schemas.microsoft.com/office/drawing/2014/main" id="{00585340-E316-457F-AE85-45F25B689317}"/>
              </a:ext>
            </a:extLst>
          </p:cNvPr>
          <p:cNvGraphicFramePr>
            <a:graphicFrameLocks noGrp="1"/>
          </p:cNvGraphicFramePr>
          <p:nvPr>
            <p:ph idx="1"/>
            <p:extLst>
              <p:ext uri="{D42A27DB-BD31-4B8C-83A1-F6EECF244321}">
                <p14:modId xmlns:p14="http://schemas.microsoft.com/office/powerpoint/2010/main" val="3084966979"/>
              </p:ext>
            </p:extLst>
          </p:nvPr>
        </p:nvGraphicFramePr>
        <p:xfrm>
          <a:off x="493776" y="1627632"/>
          <a:ext cx="10991088" cy="4974344"/>
        </p:xfrm>
        <a:graphic>
          <a:graphicData uri="http://schemas.openxmlformats.org/drawingml/2006/table">
            <a:tbl>
              <a:tblPr firstRow="1" firstCol="1" bandRow="1">
                <a:tableStyleId>{21E4AEA4-8DFA-4A89-87EB-49C32662AFE0}</a:tableStyleId>
              </a:tblPr>
              <a:tblGrid>
                <a:gridCol w="4522387">
                  <a:extLst>
                    <a:ext uri="{9D8B030D-6E8A-4147-A177-3AD203B41FA5}">
                      <a16:colId xmlns:a16="http://schemas.microsoft.com/office/drawing/2014/main" val="318083648"/>
                    </a:ext>
                  </a:extLst>
                </a:gridCol>
                <a:gridCol w="1617746">
                  <a:extLst>
                    <a:ext uri="{9D8B030D-6E8A-4147-A177-3AD203B41FA5}">
                      <a16:colId xmlns:a16="http://schemas.microsoft.com/office/drawing/2014/main" val="2187218770"/>
                    </a:ext>
                  </a:extLst>
                </a:gridCol>
                <a:gridCol w="1933765">
                  <a:extLst>
                    <a:ext uri="{9D8B030D-6E8A-4147-A177-3AD203B41FA5}">
                      <a16:colId xmlns:a16="http://schemas.microsoft.com/office/drawing/2014/main" val="3968418157"/>
                    </a:ext>
                  </a:extLst>
                </a:gridCol>
                <a:gridCol w="1616605">
                  <a:extLst>
                    <a:ext uri="{9D8B030D-6E8A-4147-A177-3AD203B41FA5}">
                      <a16:colId xmlns:a16="http://schemas.microsoft.com/office/drawing/2014/main" val="2710203234"/>
                    </a:ext>
                  </a:extLst>
                </a:gridCol>
                <a:gridCol w="1300585">
                  <a:extLst>
                    <a:ext uri="{9D8B030D-6E8A-4147-A177-3AD203B41FA5}">
                      <a16:colId xmlns:a16="http://schemas.microsoft.com/office/drawing/2014/main" val="2411739934"/>
                    </a:ext>
                  </a:extLst>
                </a:gridCol>
              </a:tblGrid>
              <a:tr h="1147924">
                <a:tc>
                  <a:txBody>
                    <a:bodyPr/>
                    <a:lstStyle/>
                    <a:p>
                      <a:pPr algn="ctr">
                        <a:spcAft>
                          <a:spcPts val="0"/>
                        </a:spcAft>
                      </a:pPr>
                      <a:r>
                        <a:rPr lang="lt-LT" sz="2000" dirty="0">
                          <a:effectLst/>
                        </a:rPr>
                        <a:t>                                                          </a:t>
                      </a:r>
                      <a:r>
                        <a:rPr lang="en-US" sz="3600" dirty="0">
                          <a:effectLst/>
                        </a:rPr>
                        <a:t>%</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Kreipiausi ir sulaukiau pagalbos</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Kreipiausi ir nesulaukiau pagalbos</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Nesikreipiau pagalbos</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Nenoriu atsakyti</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4878777"/>
                  </a:ext>
                </a:extLst>
              </a:tr>
              <a:tr h="382642">
                <a:tc>
                  <a:txBody>
                    <a:bodyPr/>
                    <a:lstStyle/>
                    <a:p>
                      <a:pPr algn="just">
                        <a:spcAft>
                          <a:spcPts val="0"/>
                        </a:spcAft>
                      </a:pPr>
                      <a:r>
                        <a:rPr lang="lt-LT" sz="2000">
                          <a:effectLst/>
                        </a:rPr>
                        <a:t>Šeimos nariai</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30,0</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00B050"/>
                    </a:solidFill>
                  </a:tcPr>
                </a:tc>
                <a:tc>
                  <a:txBody>
                    <a:bodyPr/>
                    <a:lstStyle/>
                    <a:p>
                      <a:pPr algn="ctr">
                        <a:spcAft>
                          <a:spcPts val="0"/>
                        </a:spcAft>
                      </a:pPr>
                      <a:r>
                        <a:rPr lang="lt-LT" sz="2000" dirty="0">
                          <a:effectLst/>
                        </a:rPr>
                        <a:t>1,1</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13,1</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6,1</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3653981"/>
                  </a:ext>
                </a:extLst>
              </a:tr>
              <a:tr h="382642">
                <a:tc>
                  <a:txBody>
                    <a:bodyPr/>
                    <a:lstStyle/>
                    <a:p>
                      <a:pPr algn="just">
                        <a:spcAft>
                          <a:spcPts val="0"/>
                        </a:spcAft>
                      </a:pPr>
                      <a:r>
                        <a:rPr lang="lt-LT" sz="2000">
                          <a:effectLst/>
                        </a:rPr>
                        <a:t>Kolegos</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17,8</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8,0</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17,0</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6,9</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3185799"/>
                  </a:ext>
                </a:extLst>
              </a:tr>
              <a:tr h="382642">
                <a:tc>
                  <a:txBody>
                    <a:bodyPr/>
                    <a:lstStyle/>
                    <a:p>
                      <a:pPr algn="just">
                        <a:spcAft>
                          <a:spcPts val="0"/>
                        </a:spcAft>
                      </a:pPr>
                      <a:r>
                        <a:rPr lang="lt-LT" sz="2000">
                          <a:effectLst/>
                        </a:rPr>
                        <a:t>Įstaigos administracija</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11,2</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14,0</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solidFill>
                      <a:srgbClr val="FF0000"/>
                    </a:solidFill>
                  </a:tcPr>
                </a:tc>
                <a:tc>
                  <a:txBody>
                    <a:bodyPr/>
                    <a:lstStyle/>
                    <a:p>
                      <a:pPr algn="ctr">
                        <a:spcAft>
                          <a:spcPts val="0"/>
                        </a:spcAft>
                      </a:pPr>
                      <a:r>
                        <a:rPr lang="lt-LT" sz="2000">
                          <a:effectLst/>
                        </a:rPr>
                        <a:t>16,7</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7,2</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288885"/>
                  </a:ext>
                </a:extLst>
              </a:tr>
              <a:tr h="382642">
                <a:tc>
                  <a:txBody>
                    <a:bodyPr/>
                    <a:lstStyle/>
                    <a:p>
                      <a:pPr algn="just">
                        <a:spcAft>
                          <a:spcPts val="0"/>
                        </a:spcAft>
                      </a:pPr>
                      <a:r>
                        <a:rPr lang="lt-LT" sz="2000">
                          <a:effectLst/>
                        </a:rPr>
                        <a:t>Profesinė sąjunga</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10,8</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2,5</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28,1</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6,6</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6097869"/>
                  </a:ext>
                </a:extLst>
              </a:tr>
              <a:tr h="382642">
                <a:tc>
                  <a:txBody>
                    <a:bodyPr/>
                    <a:lstStyle/>
                    <a:p>
                      <a:pPr algn="just">
                        <a:spcAft>
                          <a:spcPts val="0"/>
                        </a:spcAft>
                      </a:pPr>
                      <a:r>
                        <a:rPr lang="lt-LT" sz="2000">
                          <a:effectLst/>
                        </a:rPr>
                        <a:t>Įstaigos švietimo pagalbos specialistas </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7,8</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6,8</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26,6</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6,9</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64268539"/>
                  </a:ext>
                </a:extLst>
              </a:tr>
              <a:tr h="382642">
                <a:tc>
                  <a:txBody>
                    <a:bodyPr/>
                    <a:lstStyle/>
                    <a:p>
                      <a:pPr algn="just">
                        <a:spcAft>
                          <a:spcPts val="0"/>
                        </a:spcAft>
                      </a:pPr>
                      <a:r>
                        <a:rPr lang="lt-LT" sz="2000">
                          <a:effectLst/>
                        </a:rPr>
                        <a:t>Savivaldybės švietimo centras</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1,8</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3,7</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34,8</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6,6</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1336343"/>
                  </a:ext>
                </a:extLst>
              </a:tr>
              <a:tr h="382642">
                <a:tc>
                  <a:txBody>
                    <a:bodyPr/>
                    <a:lstStyle/>
                    <a:p>
                      <a:pPr algn="just">
                        <a:spcAft>
                          <a:spcPts val="0"/>
                        </a:spcAft>
                      </a:pPr>
                      <a:r>
                        <a:rPr lang="lt-LT" sz="2000">
                          <a:effectLst/>
                        </a:rPr>
                        <a:t>Pedagoginė psichologinė tarnyba</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3,1</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1,2</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36,0</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6,9</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9797755"/>
                  </a:ext>
                </a:extLst>
              </a:tr>
              <a:tr h="382642">
                <a:tc>
                  <a:txBody>
                    <a:bodyPr/>
                    <a:lstStyle/>
                    <a:p>
                      <a:pPr algn="just">
                        <a:spcAft>
                          <a:spcPts val="0"/>
                        </a:spcAft>
                      </a:pPr>
                      <a:r>
                        <a:rPr lang="lt-LT" sz="2000">
                          <a:effectLst/>
                        </a:rPr>
                        <a:t>Policija</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4,5</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1,4</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35,4</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6,5</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7601228"/>
                  </a:ext>
                </a:extLst>
              </a:tr>
              <a:tr h="382642">
                <a:tc>
                  <a:txBody>
                    <a:bodyPr/>
                    <a:lstStyle/>
                    <a:p>
                      <a:pPr algn="just">
                        <a:spcAft>
                          <a:spcPts val="0"/>
                        </a:spcAft>
                      </a:pPr>
                      <a:r>
                        <a:rPr lang="lt-LT" sz="2000">
                          <a:effectLst/>
                        </a:rPr>
                        <a:t>Psichologas </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9,0</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3</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29,1</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6,6</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6571958"/>
                  </a:ext>
                </a:extLst>
              </a:tr>
              <a:tr h="382642">
                <a:tc>
                  <a:txBody>
                    <a:bodyPr/>
                    <a:lstStyle/>
                    <a:p>
                      <a:pPr algn="just">
                        <a:spcAft>
                          <a:spcPts val="0"/>
                        </a:spcAft>
                      </a:pPr>
                      <a:r>
                        <a:rPr lang="lt-LT" sz="2000" dirty="0">
                          <a:effectLst/>
                        </a:rPr>
                        <a:t>Šeimos gydytojas</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10,4</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0,9</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a:effectLst/>
                        </a:rPr>
                        <a:t>29,8</a:t>
                      </a:r>
                      <a:endParaRPr lang="lt-LT"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lt-LT" sz="2000" dirty="0">
                          <a:effectLst/>
                        </a:rPr>
                        <a:t>6,7</a:t>
                      </a:r>
                      <a:endParaRPr lang="lt-LT"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3202882"/>
                  </a:ext>
                </a:extLst>
              </a:tr>
            </a:tbl>
          </a:graphicData>
        </a:graphic>
      </p:graphicFrame>
      <p:sp>
        <p:nvSpPr>
          <p:cNvPr id="5" name="2 teksto laukas">
            <a:extLst>
              <a:ext uri="{FF2B5EF4-FFF2-40B4-BE49-F238E27FC236}">
                <a16:creationId xmlns:a16="http://schemas.microsoft.com/office/drawing/2014/main" id="{28C6CB17-A86C-4634-A86C-7FB19068D240}"/>
              </a:ext>
            </a:extLst>
          </p:cNvPr>
          <p:cNvSpPr txBox="1">
            <a:spLocks noChangeArrowheads="1"/>
          </p:cNvSpPr>
          <p:nvPr/>
        </p:nvSpPr>
        <p:spPr bwMode="auto">
          <a:xfrm>
            <a:off x="236982" y="544051"/>
            <a:ext cx="3358896" cy="2101177"/>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algn="just">
              <a:spcAft>
                <a:spcPts val="0"/>
              </a:spcAft>
            </a:pPr>
            <a:r>
              <a:rPr lang="lt-LT" i="1" dirty="0">
                <a:solidFill>
                  <a:srgbClr val="0070C0"/>
                </a:solidFill>
                <a:effectLst/>
                <a:ea typeface="Calibri" panose="020F0502020204030204" pitchFamily="34" charset="0"/>
                <a:cs typeface="Times New Roman" panose="02020603050405020304" pitchFamily="18" charset="0"/>
              </a:rPr>
              <a:t>„Buvo labai sunku, kai buvo didelių elgesio sutrikimų turintis vaikas, o administracija teigė, kad mes (mokytojai) nemokame dirbti, nerandame priėjimo prie vaiko. Dabar jam skirtas mokymas namuose“.</a:t>
            </a:r>
            <a:endParaRPr lang="lt-LT" sz="2800" dirty="0">
              <a:effectLst/>
              <a:ea typeface="Calibri" panose="020F0502020204030204" pitchFamily="34" charset="0"/>
              <a:cs typeface="Times New Roman" panose="02020603050405020304" pitchFamily="18" charset="0"/>
            </a:endParaRPr>
          </a:p>
        </p:txBody>
      </p:sp>
      <p:sp>
        <p:nvSpPr>
          <p:cNvPr id="6" name="2 teksto laukas">
            <a:extLst>
              <a:ext uri="{FF2B5EF4-FFF2-40B4-BE49-F238E27FC236}">
                <a16:creationId xmlns:a16="http://schemas.microsoft.com/office/drawing/2014/main" id="{7A632D58-591C-4603-87A4-CDEE5998297D}"/>
              </a:ext>
            </a:extLst>
          </p:cNvPr>
          <p:cNvSpPr txBox="1">
            <a:spLocks noChangeArrowheads="1"/>
          </p:cNvSpPr>
          <p:nvPr/>
        </p:nvSpPr>
        <p:spPr bwMode="auto">
          <a:xfrm>
            <a:off x="3852672" y="38310"/>
            <a:ext cx="8102346" cy="1408192"/>
          </a:xfrm>
          <a:prstGeom prst="rect">
            <a:avLst/>
          </a:prstGeom>
          <a:solidFill>
            <a:srgbClr val="FFFFFF"/>
          </a:solidFill>
          <a:ln w="9525">
            <a:noFill/>
            <a:miter lim="800000"/>
            <a:headEnd/>
            <a:tailEnd/>
          </a:ln>
        </p:spPr>
        <p:txBody>
          <a:bodyPr rot="0" vert="horz" wrap="square" lIns="91440" tIns="45720" rIns="91440" bIns="45720" anchor="ctr" anchorCtr="0">
            <a:noAutofit/>
          </a:bodyPr>
          <a:lstStyle/>
          <a:p>
            <a:pPr algn="just">
              <a:spcAft>
                <a:spcPts val="0"/>
              </a:spcAft>
            </a:pPr>
            <a:r>
              <a:rPr lang="lt-LT" i="1" dirty="0">
                <a:solidFill>
                  <a:srgbClr val="00B050"/>
                </a:solidFill>
                <a:effectLst/>
                <a:ea typeface="Calibri" panose="020F0502020204030204" pitchFamily="34" charset="0"/>
                <a:cs typeface="Times New Roman" panose="02020603050405020304" pitchFamily="18" charset="0"/>
              </a:rPr>
              <a:t>„Mane labai paveikė, kai kalbiesi su tėvais apie jų vaiko sunkumus, priežastis kaip juos įveikti, palengvinti ugdymąsi, o tėvai atsuka nugarą ir prasideda puolimas. Tada tampi blogu mokytoju jų akyse, grasinimai per žinutes, skundai direktorei, kai vaikui nori tik gero. Apmaudu ir skaudu, kai vadovas nesugeba pastovėti ir palaikyti tavęs kaip pedagogo. Vadovui rūpi tik tėvai, jų nuomonė, o mokytojas paliekamas vienas“.</a:t>
            </a:r>
            <a:endParaRPr lang="lt-LT" sz="2800" dirty="0">
              <a:solidFill>
                <a:srgbClr val="00B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945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D0880779-459D-45D2-AABB-1EE6B1338FD6}"/>
              </a:ext>
            </a:extLst>
          </p:cNvPr>
          <p:cNvSpPr>
            <a:spLocks noGrp="1"/>
          </p:cNvSpPr>
          <p:nvPr>
            <p:ph type="title"/>
          </p:nvPr>
        </p:nvSpPr>
        <p:spPr/>
        <p:txBody>
          <a:bodyPr/>
          <a:lstStyle/>
          <a:p>
            <a:r>
              <a:rPr lang="lt-LT" b="1" cap="small" dirty="0"/>
              <a:t>2025 m. tyrimo įžvalgos</a:t>
            </a:r>
            <a:endParaRPr lang="lt-LT" dirty="0"/>
          </a:p>
        </p:txBody>
      </p:sp>
      <p:sp>
        <p:nvSpPr>
          <p:cNvPr id="5" name="Teksto vietos rezervavimo ženklas 4">
            <a:extLst>
              <a:ext uri="{FF2B5EF4-FFF2-40B4-BE49-F238E27FC236}">
                <a16:creationId xmlns:a16="http://schemas.microsoft.com/office/drawing/2014/main" id="{ECD85D83-C9EE-4E06-99E1-066DB8ABA77E}"/>
              </a:ext>
            </a:extLst>
          </p:cNvPr>
          <p:cNvSpPr>
            <a:spLocks noGrp="1"/>
          </p:cNvSpPr>
          <p:nvPr>
            <p:ph type="body" idx="1"/>
          </p:nvPr>
        </p:nvSpPr>
        <p:spPr/>
        <p:txBody>
          <a:bodyPr/>
          <a:lstStyle/>
          <a:p>
            <a:endParaRPr lang="lt-LT"/>
          </a:p>
        </p:txBody>
      </p:sp>
    </p:spTree>
    <p:extLst>
      <p:ext uri="{BB962C8B-B14F-4D97-AF65-F5344CB8AC3E}">
        <p14:creationId xmlns:p14="http://schemas.microsoft.com/office/powerpoint/2010/main" val="340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86CB2F9B-499C-48D4-A507-D21A08337933}"/>
              </a:ext>
            </a:extLst>
          </p:cNvPr>
          <p:cNvSpPr>
            <a:spLocks noGrp="1"/>
          </p:cNvSpPr>
          <p:nvPr>
            <p:ph type="title"/>
          </p:nvPr>
        </p:nvSpPr>
        <p:spPr/>
        <p:txBody>
          <a:bodyPr/>
          <a:lstStyle/>
          <a:p>
            <a:r>
              <a:rPr lang="lt-LT" dirty="0"/>
              <a:t>Mokytojų patyčių ir smurto patirtys vaikystėje (mokykloje) (proc.) </a:t>
            </a:r>
          </a:p>
        </p:txBody>
      </p:sp>
      <p:graphicFrame>
        <p:nvGraphicFramePr>
          <p:cNvPr id="12" name="Turinio vietos rezervavimo ženklas 11">
            <a:extLst>
              <a:ext uri="{FF2B5EF4-FFF2-40B4-BE49-F238E27FC236}">
                <a16:creationId xmlns:a16="http://schemas.microsoft.com/office/drawing/2014/main" id="{9AF7740E-1B00-4B21-A2CA-3E0EFE6256B7}"/>
              </a:ext>
            </a:extLst>
          </p:cNvPr>
          <p:cNvGraphicFramePr>
            <a:graphicFrameLocks noGrp="1"/>
          </p:cNvGraphicFramePr>
          <p:nvPr>
            <p:ph idx="1"/>
            <p:extLst>
              <p:ext uri="{D42A27DB-BD31-4B8C-83A1-F6EECF244321}">
                <p14:modId xmlns:p14="http://schemas.microsoft.com/office/powerpoint/2010/main" val="2307981363"/>
              </p:ext>
            </p:extLst>
          </p:nvPr>
        </p:nvGraphicFramePr>
        <p:xfrm>
          <a:off x="838200" y="18542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301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BE047B2-116D-4670-ABB0-71ACE50EE98E}"/>
              </a:ext>
            </a:extLst>
          </p:cNvPr>
          <p:cNvSpPr>
            <a:spLocks noGrp="1"/>
          </p:cNvSpPr>
          <p:nvPr>
            <p:ph type="title"/>
          </p:nvPr>
        </p:nvSpPr>
        <p:spPr/>
        <p:txBody>
          <a:bodyPr>
            <a:normAutofit/>
          </a:bodyPr>
          <a:lstStyle/>
          <a:p>
            <a:r>
              <a:rPr lang="lt-LT" dirty="0"/>
              <a:t>Mokytojų patyčių ir smurto dabartinės patirtys mokykloje (proc.) </a:t>
            </a:r>
          </a:p>
        </p:txBody>
      </p:sp>
      <p:graphicFrame>
        <p:nvGraphicFramePr>
          <p:cNvPr id="4" name="Turinio vietos rezervavimo ženklas 3">
            <a:extLst>
              <a:ext uri="{FF2B5EF4-FFF2-40B4-BE49-F238E27FC236}">
                <a16:creationId xmlns:a16="http://schemas.microsoft.com/office/drawing/2014/main" id="{D163918E-0A9F-4A7F-9F12-EE6BF1E15364}"/>
              </a:ext>
            </a:extLst>
          </p:cNvPr>
          <p:cNvGraphicFramePr>
            <a:graphicFrameLocks noGrp="1"/>
          </p:cNvGraphicFramePr>
          <p:nvPr>
            <p:ph idx="1"/>
            <p:extLst>
              <p:ext uri="{D42A27DB-BD31-4B8C-83A1-F6EECF244321}">
                <p14:modId xmlns:p14="http://schemas.microsoft.com/office/powerpoint/2010/main" val="1072463696"/>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295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F762CD13-A052-4575-B136-B26B3DB63D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99863" y="4031673"/>
            <a:ext cx="2546278" cy="2546278"/>
          </a:xfrm>
        </p:spPr>
      </p:pic>
      <p:pic>
        <p:nvPicPr>
          <p:cNvPr id="7" name="Paveikslėlis 6">
            <a:extLst>
              <a:ext uri="{FF2B5EF4-FFF2-40B4-BE49-F238E27FC236}">
                <a16:creationId xmlns:a16="http://schemas.microsoft.com/office/drawing/2014/main" id="{B97FA25B-09B6-4925-BC0B-1CE5B86A87F7}"/>
              </a:ext>
            </a:extLst>
          </p:cNvPr>
          <p:cNvPicPr>
            <a:picLocks noChangeAspect="1"/>
          </p:cNvPicPr>
          <p:nvPr/>
        </p:nvPicPr>
        <p:blipFill>
          <a:blip r:embed="rId3"/>
          <a:stretch>
            <a:fillRect/>
          </a:stretch>
        </p:blipFill>
        <p:spPr>
          <a:xfrm>
            <a:off x="942542" y="923476"/>
            <a:ext cx="7640349" cy="5746476"/>
          </a:xfrm>
          <a:prstGeom prst="rect">
            <a:avLst/>
          </a:prstGeom>
        </p:spPr>
      </p:pic>
      <p:sp>
        <p:nvSpPr>
          <p:cNvPr id="6" name="Pavadinimas 5">
            <a:extLst>
              <a:ext uri="{FF2B5EF4-FFF2-40B4-BE49-F238E27FC236}">
                <a16:creationId xmlns:a16="http://schemas.microsoft.com/office/drawing/2014/main" id="{D0DEE40A-F68D-48E3-856C-B39F16488665}"/>
              </a:ext>
            </a:extLst>
          </p:cNvPr>
          <p:cNvSpPr>
            <a:spLocks noGrp="1"/>
          </p:cNvSpPr>
          <p:nvPr>
            <p:ph type="title"/>
          </p:nvPr>
        </p:nvSpPr>
        <p:spPr>
          <a:xfrm>
            <a:off x="287482" y="115743"/>
            <a:ext cx="10165773" cy="985693"/>
          </a:xfrm>
        </p:spPr>
        <p:txBody>
          <a:bodyPr>
            <a:noAutofit/>
          </a:bodyPr>
          <a:lstStyle/>
          <a:p>
            <a:r>
              <a:rPr lang="lt-LT" sz="3200" dirty="0"/>
              <a:t>Ryšio tarp viktimizacijos, suvokimo ir pasitenkinimo gyvenimu struktūrinis modelis</a:t>
            </a:r>
          </a:p>
        </p:txBody>
      </p:sp>
    </p:spTree>
    <p:extLst>
      <p:ext uri="{BB962C8B-B14F-4D97-AF65-F5344CB8AC3E}">
        <p14:creationId xmlns:p14="http://schemas.microsoft.com/office/powerpoint/2010/main" val="227113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07DF27E-2792-4117-ACE6-EC5D5F6520A7}"/>
              </a:ext>
            </a:extLst>
          </p:cNvPr>
          <p:cNvSpPr>
            <a:spLocks noGrp="1"/>
          </p:cNvSpPr>
          <p:nvPr>
            <p:ph type="title"/>
          </p:nvPr>
        </p:nvSpPr>
        <p:spPr/>
        <p:txBody>
          <a:bodyPr/>
          <a:lstStyle/>
          <a:p>
            <a:r>
              <a:rPr lang="lt-LT" dirty="0"/>
              <a:t>Mokytojų pasirinktos strategijos problemos įveikai </a:t>
            </a:r>
            <a:r>
              <a:rPr lang="lt-LT" sz="2800" dirty="0"/>
              <a:t>(M)</a:t>
            </a:r>
            <a:endParaRPr lang="lt-LT" dirty="0"/>
          </a:p>
        </p:txBody>
      </p:sp>
      <p:graphicFrame>
        <p:nvGraphicFramePr>
          <p:cNvPr id="19" name="Turinio vietos rezervavimo ženklas 18">
            <a:extLst>
              <a:ext uri="{FF2B5EF4-FFF2-40B4-BE49-F238E27FC236}">
                <a16:creationId xmlns:a16="http://schemas.microsoft.com/office/drawing/2014/main" id="{6E527FE3-6912-4575-AA6C-6961ED1808AF}"/>
              </a:ext>
            </a:extLst>
          </p:cNvPr>
          <p:cNvGraphicFramePr>
            <a:graphicFrameLocks noGrp="1"/>
          </p:cNvGraphicFramePr>
          <p:nvPr>
            <p:ph idx="1"/>
            <p:extLst>
              <p:ext uri="{D42A27DB-BD31-4B8C-83A1-F6EECF244321}">
                <p14:modId xmlns:p14="http://schemas.microsoft.com/office/powerpoint/2010/main" val="3942731674"/>
              </p:ext>
            </p:extLst>
          </p:nvPr>
        </p:nvGraphicFramePr>
        <p:xfrm>
          <a:off x="838200" y="1828799"/>
          <a:ext cx="10448925" cy="43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0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DB9C7BF-438D-4B4A-98F1-D47B2C10C1FD}"/>
              </a:ext>
            </a:extLst>
          </p:cNvPr>
          <p:cNvSpPr>
            <a:spLocks noGrp="1"/>
          </p:cNvSpPr>
          <p:nvPr>
            <p:ph type="title"/>
          </p:nvPr>
        </p:nvSpPr>
        <p:spPr/>
        <p:txBody>
          <a:bodyPr/>
          <a:lstStyle/>
          <a:p>
            <a:r>
              <a:rPr lang="lt-LT" dirty="0"/>
              <a:t>Daugiau apie čia pristatytus tyrimų rezultatus</a:t>
            </a:r>
          </a:p>
        </p:txBody>
      </p:sp>
      <p:sp>
        <p:nvSpPr>
          <p:cNvPr id="4" name="Teksto vietos rezervavimo ženklas 3">
            <a:extLst>
              <a:ext uri="{FF2B5EF4-FFF2-40B4-BE49-F238E27FC236}">
                <a16:creationId xmlns:a16="http://schemas.microsoft.com/office/drawing/2014/main" id="{54FAB8C5-7E2F-4411-B57B-D647B0B1B2C4}"/>
              </a:ext>
            </a:extLst>
          </p:cNvPr>
          <p:cNvSpPr>
            <a:spLocks noGrp="1"/>
          </p:cNvSpPr>
          <p:nvPr>
            <p:ph type="body" idx="1"/>
          </p:nvPr>
        </p:nvSpPr>
        <p:spPr>
          <a:xfrm>
            <a:off x="328543" y="1681163"/>
            <a:ext cx="6499769" cy="456395"/>
          </a:xfrm>
        </p:spPr>
        <p:txBody>
          <a:bodyPr/>
          <a:lstStyle/>
          <a:p>
            <a:r>
              <a:rPr lang="lt-LT" dirty="0"/>
              <a:t>Publikuoti</a:t>
            </a:r>
          </a:p>
        </p:txBody>
      </p:sp>
      <p:sp>
        <p:nvSpPr>
          <p:cNvPr id="3" name="Turinio vietos rezervavimo ženklas 2">
            <a:extLst>
              <a:ext uri="{FF2B5EF4-FFF2-40B4-BE49-F238E27FC236}">
                <a16:creationId xmlns:a16="http://schemas.microsoft.com/office/drawing/2014/main" id="{E7B9AC5A-9F08-4DF8-B3ED-9EC6AD0B2059}"/>
              </a:ext>
            </a:extLst>
          </p:cNvPr>
          <p:cNvSpPr>
            <a:spLocks noGrp="1"/>
          </p:cNvSpPr>
          <p:nvPr>
            <p:ph sz="half" idx="2"/>
          </p:nvPr>
        </p:nvSpPr>
        <p:spPr>
          <a:xfrm>
            <a:off x="233606" y="2161308"/>
            <a:ext cx="8530382" cy="4373307"/>
          </a:xfrm>
        </p:spPr>
        <p:txBody>
          <a:bodyPr>
            <a:noAutofit/>
          </a:bodyPr>
          <a:lstStyle/>
          <a:p>
            <a:r>
              <a:rPr lang="lt-LT" sz="1800" dirty="0" err="1"/>
              <a:t>Diržyte</a:t>
            </a:r>
            <a:r>
              <a:rPr lang="lt-LT" sz="1800" dirty="0"/>
              <a:t>, A., Indrašienė, V., Jegelevičienė, V., Merfeldaitė, O., Prakapas, R., Railienė, A., &amp; Gušauskienė, M. (2024). </a:t>
            </a:r>
            <a:r>
              <a:rPr lang="lt-LT" sz="1800" dirty="0" err="1"/>
              <a:t>Teacher</a:t>
            </a:r>
            <a:r>
              <a:rPr lang="lt-LT" sz="1800" dirty="0"/>
              <a:t> </a:t>
            </a:r>
            <a:r>
              <a:rPr lang="lt-LT" sz="1800" dirty="0" err="1"/>
              <a:t>Victimization</a:t>
            </a:r>
            <a:r>
              <a:rPr lang="lt-LT" sz="1800" dirty="0"/>
              <a:t> </a:t>
            </a:r>
            <a:r>
              <a:rPr lang="lt-LT" sz="1800" dirty="0" err="1"/>
              <a:t>by</a:t>
            </a:r>
            <a:r>
              <a:rPr lang="lt-LT" sz="1800" dirty="0"/>
              <a:t> </a:t>
            </a:r>
            <a:r>
              <a:rPr lang="lt-LT" sz="1800" dirty="0" err="1"/>
              <a:t>Students</a:t>
            </a:r>
            <a:r>
              <a:rPr lang="lt-LT" sz="1800" dirty="0"/>
              <a:t>, </a:t>
            </a:r>
            <a:r>
              <a:rPr lang="lt-LT" sz="1800" dirty="0" err="1"/>
              <a:t>Their</a:t>
            </a:r>
            <a:r>
              <a:rPr lang="lt-LT" sz="1800" dirty="0"/>
              <a:t> </a:t>
            </a:r>
            <a:r>
              <a:rPr lang="lt-LT" sz="1800" dirty="0" err="1"/>
              <a:t>Parents</a:t>
            </a:r>
            <a:r>
              <a:rPr lang="lt-LT" sz="1800" dirty="0"/>
              <a:t>, </a:t>
            </a:r>
            <a:r>
              <a:rPr lang="lt-LT" sz="1800" dirty="0" err="1"/>
              <a:t>and</a:t>
            </a:r>
            <a:r>
              <a:rPr lang="lt-LT" sz="1800" dirty="0"/>
              <a:t> </a:t>
            </a:r>
            <a:r>
              <a:rPr lang="lt-LT" sz="1800" dirty="0" err="1"/>
              <a:t>School</a:t>
            </a:r>
            <a:r>
              <a:rPr lang="lt-LT" sz="1800" dirty="0"/>
              <a:t> </a:t>
            </a:r>
            <a:r>
              <a:rPr lang="lt-LT" sz="1800" dirty="0" err="1"/>
              <a:t>Staff</a:t>
            </a:r>
            <a:r>
              <a:rPr lang="lt-LT" sz="1800" dirty="0"/>
              <a:t>: </a:t>
            </a:r>
            <a:r>
              <a:rPr lang="lt-LT" sz="1800" dirty="0" err="1"/>
              <a:t>Prevalence</a:t>
            </a:r>
            <a:r>
              <a:rPr lang="lt-LT" sz="1800" dirty="0"/>
              <a:t> </a:t>
            </a:r>
            <a:r>
              <a:rPr lang="lt-LT" sz="1800" dirty="0" err="1"/>
              <a:t>and</a:t>
            </a:r>
            <a:r>
              <a:rPr lang="lt-LT" sz="1800" dirty="0"/>
              <a:t> Links </a:t>
            </a:r>
            <a:r>
              <a:rPr lang="lt-LT" sz="1800" dirty="0" err="1"/>
              <a:t>with</a:t>
            </a:r>
            <a:r>
              <a:rPr lang="lt-LT" sz="1800" dirty="0"/>
              <a:t> </a:t>
            </a:r>
            <a:r>
              <a:rPr lang="lt-LT" sz="1800" dirty="0" err="1"/>
              <a:t>Teachers</a:t>
            </a:r>
            <a:r>
              <a:rPr lang="lt-LT" sz="1800" dirty="0"/>
              <a:t>’ </a:t>
            </a:r>
            <a:r>
              <a:rPr lang="lt-LT" sz="1800" dirty="0" err="1"/>
              <a:t>Life</a:t>
            </a:r>
            <a:r>
              <a:rPr lang="lt-LT" sz="1800" dirty="0"/>
              <a:t> </a:t>
            </a:r>
            <a:r>
              <a:rPr lang="lt-LT" sz="1800" dirty="0" err="1"/>
              <a:t>Satisfaction</a:t>
            </a:r>
            <a:r>
              <a:rPr lang="lt-LT" sz="1800" dirty="0"/>
              <a:t> </a:t>
            </a:r>
            <a:r>
              <a:rPr lang="lt-LT" sz="1800" dirty="0" err="1"/>
              <a:t>in</a:t>
            </a:r>
            <a:r>
              <a:rPr lang="lt-LT" sz="1800" dirty="0"/>
              <a:t> a Lithuanian </a:t>
            </a:r>
            <a:r>
              <a:rPr lang="lt-LT" sz="1800" dirty="0" err="1"/>
              <a:t>Sample</a:t>
            </a:r>
            <a:r>
              <a:rPr lang="lt-LT" sz="1800" dirty="0"/>
              <a:t>. </a:t>
            </a:r>
            <a:r>
              <a:rPr lang="lt-LT" sz="1800" i="1" dirty="0" err="1"/>
              <a:t>Education</a:t>
            </a:r>
            <a:r>
              <a:rPr lang="lt-LT" sz="1800" i="1" dirty="0"/>
              <a:t> </a:t>
            </a:r>
            <a:r>
              <a:rPr lang="lt-LT" sz="1800" i="1" dirty="0" err="1"/>
              <a:t>Sciences</a:t>
            </a:r>
            <a:r>
              <a:rPr lang="lt-LT" sz="1800" dirty="0"/>
              <a:t>, </a:t>
            </a:r>
            <a:r>
              <a:rPr lang="lt-LT" sz="1800" i="1" dirty="0"/>
              <a:t>14</a:t>
            </a:r>
            <a:r>
              <a:rPr lang="lt-LT" sz="1800" dirty="0"/>
              <a:t>(2), 163. </a:t>
            </a:r>
            <a:r>
              <a:rPr lang="lt-LT" sz="1800" dirty="0">
                <a:hlinkClick r:id="rId2"/>
              </a:rPr>
              <a:t>https://doi.org/10.3390/educsci14020163</a:t>
            </a:r>
            <a:endParaRPr lang="lt-LT" sz="1800" dirty="0"/>
          </a:p>
          <a:p>
            <a:r>
              <a:rPr lang="lt-LT" sz="1800" dirty="0"/>
              <a:t>Pivorienė, J., Indrašienė, V., Diržytė, A., Jegelevičienė, V., Merfeldaitė, O., Penkauskienė, D., Prakapas, R., Railienė, A., Bitinaitė-Motiejūnienė, R., &amp; Sadauskas, J. (2024). </a:t>
            </a:r>
            <a:r>
              <a:rPr lang="lt-LT" sz="1800" i="1" dirty="0" err="1"/>
              <a:t>Teachers</a:t>
            </a:r>
            <a:r>
              <a:rPr lang="lt-LT" sz="1800" i="1" dirty="0"/>
              <a:t>' </a:t>
            </a:r>
            <a:r>
              <a:rPr lang="lt-LT" sz="1800" i="1" dirty="0" err="1"/>
              <a:t>critical</a:t>
            </a:r>
            <a:r>
              <a:rPr lang="lt-LT" sz="1800" i="1" dirty="0"/>
              <a:t> </a:t>
            </a:r>
            <a:r>
              <a:rPr lang="lt-LT" sz="1800" i="1" dirty="0" err="1"/>
              <a:t>thinking</a:t>
            </a:r>
            <a:r>
              <a:rPr lang="lt-LT" sz="1800" i="1" dirty="0"/>
              <a:t> </a:t>
            </a:r>
            <a:r>
              <a:rPr lang="lt-LT" sz="1800" i="1" dirty="0" err="1"/>
              <a:t>in</a:t>
            </a:r>
            <a:r>
              <a:rPr lang="lt-LT" sz="1800" i="1" dirty="0"/>
              <a:t> </a:t>
            </a:r>
            <a:r>
              <a:rPr lang="lt-LT" sz="1800" i="1" dirty="0" err="1"/>
              <a:t>relation</a:t>
            </a:r>
            <a:r>
              <a:rPr lang="lt-LT" sz="1800" i="1" dirty="0"/>
              <a:t> to </a:t>
            </a:r>
            <a:r>
              <a:rPr lang="lt-LT" sz="1800" i="1" dirty="0" err="1"/>
              <a:t>the</a:t>
            </a:r>
            <a:r>
              <a:rPr lang="lt-LT" sz="1800" i="1" dirty="0"/>
              <a:t> </a:t>
            </a:r>
            <a:r>
              <a:rPr lang="lt-LT" sz="1800" i="1" dirty="0" err="1"/>
              <a:t>experience</a:t>
            </a:r>
            <a:r>
              <a:rPr lang="lt-LT" sz="1800" i="1" dirty="0"/>
              <a:t> </a:t>
            </a:r>
            <a:r>
              <a:rPr lang="lt-LT" sz="1800" i="1" dirty="0" err="1"/>
              <a:t>of</a:t>
            </a:r>
            <a:r>
              <a:rPr lang="lt-LT" sz="1800" i="1" dirty="0"/>
              <a:t> </a:t>
            </a:r>
            <a:r>
              <a:rPr lang="lt-LT" sz="1800" i="1" dirty="0" err="1"/>
              <a:t>victimisation</a:t>
            </a:r>
            <a:r>
              <a:rPr lang="lt-LT" sz="1800" i="1" dirty="0"/>
              <a:t> </a:t>
            </a:r>
            <a:r>
              <a:rPr lang="lt-LT" sz="1800" i="1" dirty="0" err="1"/>
              <a:t>in</a:t>
            </a:r>
            <a:r>
              <a:rPr lang="lt-LT" sz="1800" i="1" dirty="0"/>
              <a:t> </a:t>
            </a:r>
            <a:r>
              <a:rPr lang="lt-LT" sz="1800" i="1" dirty="0" err="1"/>
              <a:t>an</a:t>
            </a:r>
            <a:r>
              <a:rPr lang="lt-LT" sz="1800" i="1" dirty="0"/>
              <a:t> </a:t>
            </a:r>
            <a:r>
              <a:rPr lang="lt-LT" sz="1800" i="1" dirty="0" err="1"/>
              <a:t>educational</a:t>
            </a:r>
            <a:r>
              <a:rPr lang="lt-LT" sz="1800" i="1" dirty="0"/>
              <a:t> </a:t>
            </a:r>
            <a:r>
              <a:rPr lang="lt-LT" sz="1800" i="1" dirty="0" err="1"/>
              <a:t>institution</a:t>
            </a:r>
            <a:r>
              <a:rPr lang="lt-LT" sz="1800" i="1" dirty="0"/>
              <a:t> </a:t>
            </a:r>
            <a:r>
              <a:rPr lang="lt-LT" sz="1800" i="1" dirty="0" err="1"/>
              <a:t>and</a:t>
            </a:r>
            <a:r>
              <a:rPr lang="lt-LT" sz="1800" i="1" dirty="0"/>
              <a:t> </a:t>
            </a:r>
            <a:r>
              <a:rPr lang="lt-LT" sz="1800" i="1" dirty="0" err="1"/>
              <a:t>psychological</a:t>
            </a:r>
            <a:r>
              <a:rPr lang="lt-LT" sz="1800" i="1" dirty="0"/>
              <a:t> </a:t>
            </a:r>
            <a:r>
              <a:rPr lang="lt-LT" sz="1800" i="1" dirty="0" err="1"/>
              <a:t>well-being</a:t>
            </a:r>
            <a:r>
              <a:rPr lang="lt-LT" sz="1800" dirty="0"/>
              <a:t>. [</a:t>
            </a:r>
            <a:r>
              <a:rPr lang="lt-LT" sz="1800" dirty="0" err="1"/>
              <a:t>Charlottesville</a:t>
            </a:r>
            <a:r>
              <a:rPr lang="lt-LT" sz="1800" dirty="0"/>
              <a:t>]. doi:</a:t>
            </a:r>
            <a:r>
              <a:rPr lang="lt-LT" sz="1800" dirty="0">
                <a:hlinkClick r:id="rId3"/>
              </a:rPr>
              <a:t>10.17605/OSF.IO/Z9R46</a:t>
            </a:r>
            <a:endParaRPr lang="lt-LT" sz="1800" dirty="0"/>
          </a:p>
          <a:p>
            <a:r>
              <a:rPr lang="lt-LT" sz="1800" dirty="0"/>
              <a:t>Gušauskienė, M., Indrašienė, V., Prakapas, R., Railienė, A., &amp; Sadauskas, J. (2025). </a:t>
            </a:r>
            <a:r>
              <a:rPr lang="lt-LT" sz="1800" dirty="0" err="1"/>
              <a:t>Teacher</a:t>
            </a:r>
            <a:r>
              <a:rPr lang="lt-LT" sz="1800" dirty="0"/>
              <a:t> </a:t>
            </a:r>
            <a:r>
              <a:rPr lang="lt-LT" sz="1800" dirty="0" err="1"/>
              <a:t>Victimisation</a:t>
            </a:r>
            <a:r>
              <a:rPr lang="lt-LT" sz="1800" dirty="0"/>
              <a:t> </a:t>
            </a:r>
            <a:r>
              <a:rPr lang="lt-LT" sz="1800" dirty="0" err="1"/>
              <a:t>in</a:t>
            </a:r>
            <a:r>
              <a:rPr lang="lt-LT" sz="1800" dirty="0"/>
              <a:t> </a:t>
            </a:r>
            <a:r>
              <a:rPr lang="lt-LT" sz="1800" dirty="0" err="1"/>
              <a:t>Educational</a:t>
            </a:r>
            <a:r>
              <a:rPr lang="lt-LT" sz="1800" dirty="0"/>
              <a:t> </a:t>
            </a:r>
            <a:r>
              <a:rPr lang="lt-LT" sz="1800" dirty="0" err="1"/>
              <a:t>Institutions</a:t>
            </a:r>
            <a:r>
              <a:rPr lang="lt-LT" sz="1800" dirty="0"/>
              <a:t>: </a:t>
            </a:r>
            <a:r>
              <a:rPr lang="lt-LT" sz="1800" dirty="0" err="1"/>
              <a:t>Analysis</a:t>
            </a:r>
            <a:r>
              <a:rPr lang="lt-LT" sz="1800" dirty="0"/>
              <a:t> </a:t>
            </a:r>
            <a:r>
              <a:rPr lang="lt-LT" sz="1800" dirty="0" err="1"/>
              <a:t>of</a:t>
            </a:r>
            <a:r>
              <a:rPr lang="lt-LT" sz="1800" dirty="0"/>
              <a:t> </a:t>
            </a:r>
            <a:r>
              <a:rPr lang="lt-LT" sz="1800" dirty="0" err="1"/>
              <a:t>the</a:t>
            </a:r>
            <a:r>
              <a:rPr lang="lt-LT" sz="1800" dirty="0"/>
              <a:t> </a:t>
            </a:r>
            <a:r>
              <a:rPr lang="lt-LT" sz="1800" dirty="0" err="1"/>
              <a:t>Legal</a:t>
            </a:r>
            <a:r>
              <a:rPr lang="lt-LT" sz="1800" dirty="0"/>
              <a:t> </a:t>
            </a:r>
            <a:r>
              <a:rPr lang="lt-LT" sz="1800" dirty="0" err="1"/>
              <a:t>Environment</a:t>
            </a:r>
            <a:r>
              <a:rPr lang="lt-LT" sz="1800" dirty="0"/>
              <a:t>. </a:t>
            </a:r>
            <a:r>
              <a:rPr lang="lt-LT" sz="1800" i="1" dirty="0"/>
              <a:t>Pedagogika</a:t>
            </a:r>
            <a:r>
              <a:rPr lang="lt-LT" sz="1800" dirty="0"/>
              <a:t>, </a:t>
            </a:r>
            <a:r>
              <a:rPr lang="lt-LT" sz="1800" i="1" dirty="0"/>
              <a:t>158</a:t>
            </a:r>
            <a:r>
              <a:rPr lang="lt-LT" sz="1800" dirty="0"/>
              <a:t>(2), 136–157. </a:t>
            </a:r>
            <a:r>
              <a:rPr lang="lt-LT" sz="1800" dirty="0">
                <a:hlinkClick r:id="rId4"/>
              </a:rPr>
              <a:t>https://doi.org/10.15823/p.2025.158.7</a:t>
            </a:r>
            <a:endParaRPr lang="lt-LT" sz="1800" dirty="0"/>
          </a:p>
          <a:p>
            <a:r>
              <a:rPr lang="lt-LT" sz="1800" dirty="0" err="1"/>
              <a:t>Bitinaite</a:t>
            </a:r>
            <a:r>
              <a:rPr lang="lt-LT" sz="1800" dirty="0"/>
              <a:t>, R., Dirzyte, A., </a:t>
            </a:r>
            <a:r>
              <a:rPr lang="lt-LT" sz="1800" dirty="0" err="1"/>
              <a:t>Indrasiene</a:t>
            </a:r>
            <a:r>
              <a:rPr lang="lt-LT" sz="1800" dirty="0"/>
              <a:t>, V., </a:t>
            </a:r>
            <a:r>
              <a:rPr lang="lt-LT" sz="1800" dirty="0" err="1"/>
              <a:t>Jegeleviciene</a:t>
            </a:r>
            <a:r>
              <a:rPr lang="lt-LT" sz="1800" dirty="0"/>
              <a:t>, V., </a:t>
            </a:r>
            <a:r>
              <a:rPr lang="lt-LT" sz="1800" dirty="0" err="1"/>
              <a:t>Merfeldaite</a:t>
            </a:r>
            <a:r>
              <a:rPr lang="lt-LT" sz="1800" dirty="0"/>
              <a:t>, O., Prakapas, R., Railienė, A., </a:t>
            </a:r>
            <a:r>
              <a:rPr lang="lt-LT" sz="1800" dirty="0" err="1"/>
              <a:t>Gušauskiene</a:t>
            </a:r>
            <a:r>
              <a:rPr lang="lt-LT" sz="1800" dirty="0"/>
              <a:t>, M., &amp; Serapinas, D. (2025). </a:t>
            </a:r>
            <a:r>
              <a:rPr lang="lt-LT" sz="1800" dirty="0" err="1"/>
              <a:t>Teachers</a:t>
            </a:r>
            <a:r>
              <a:rPr lang="lt-LT" sz="1800" dirty="0"/>
              <a:t>’ </a:t>
            </a:r>
            <a:r>
              <a:rPr lang="lt-LT" sz="1800" dirty="0" err="1"/>
              <a:t>perception</a:t>
            </a:r>
            <a:r>
              <a:rPr lang="lt-LT" sz="1800" dirty="0"/>
              <a:t> </a:t>
            </a:r>
            <a:r>
              <a:rPr lang="lt-LT" sz="1800" dirty="0" err="1"/>
              <a:t>of</a:t>
            </a:r>
            <a:r>
              <a:rPr lang="lt-LT" sz="1800" dirty="0"/>
              <a:t> </a:t>
            </a:r>
            <a:r>
              <a:rPr lang="lt-LT" sz="1800" dirty="0" err="1"/>
              <a:t>the</a:t>
            </a:r>
            <a:r>
              <a:rPr lang="lt-LT" sz="1800" dirty="0"/>
              <a:t> </a:t>
            </a:r>
            <a:r>
              <a:rPr lang="lt-LT" sz="1800" dirty="0" err="1"/>
              <a:t>relationship</a:t>
            </a:r>
            <a:r>
              <a:rPr lang="lt-LT" sz="1800" dirty="0"/>
              <a:t> </a:t>
            </a:r>
            <a:r>
              <a:rPr lang="lt-LT" sz="1800" dirty="0" err="1"/>
              <a:t>as</a:t>
            </a:r>
            <a:r>
              <a:rPr lang="lt-LT" sz="1800" dirty="0"/>
              <a:t> a </a:t>
            </a:r>
            <a:r>
              <a:rPr lang="lt-LT" sz="1800" dirty="0" err="1"/>
              <a:t>moderator</a:t>
            </a:r>
            <a:r>
              <a:rPr lang="lt-LT" sz="1800" dirty="0"/>
              <a:t> </a:t>
            </a:r>
            <a:r>
              <a:rPr lang="lt-LT" sz="1800" dirty="0" err="1"/>
              <a:t>between</a:t>
            </a:r>
            <a:r>
              <a:rPr lang="lt-LT" sz="1800" dirty="0"/>
              <a:t> </a:t>
            </a:r>
            <a:r>
              <a:rPr lang="lt-LT" sz="1800" dirty="0" err="1"/>
              <a:t>victimization</a:t>
            </a:r>
            <a:r>
              <a:rPr lang="lt-LT" sz="1800" dirty="0"/>
              <a:t> </a:t>
            </a:r>
            <a:r>
              <a:rPr lang="lt-LT" sz="1800" dirty="0" err="1"/>
              <a:t>and</a:t>
            </a:r>
            <a:r>
              <a:rPr lang="lt-LT" sz="1800" dirty="0"/>
              <a:t> </a:t>
            </a:r>
            <a:r>
              <a:rPr lang="lt-LT" sz="1800" dirty="0" err="1"/>
              <a:t>life</a:t>
            </a:r>
            <a:r>
              <a:rPr lang="lt-LT" sz="1800" dirty="0"/>
              <a:t> </a:t>
            </a:r>
            <a:r>
              <a:rPr lang="lt-LT" sz="1800" dirty="0" err="1"/>
              <a:t>satisfaction</a:t>
            </a:r>
            <a:r>
              <a:rPr lang="lt-LT" sz="1800" dirty="0"/>
              <a:t>. </a:t>
            </a:r>
            <a:r>
              <a:rPr lang="lt-LT" sz="1800" i="1" dirty="0" err="1"/>
              <a:t>Frontiers</a:t>
            </a:r>
            <a:r>
              <a:rPr lang="lt-LT" sz="1800" i="1" dirty="0"/>
              <a:t> </a:t>
            </a:r>
            <a:r>
              <a:rPr lang="lt-LT" sz="1800" i="1" dirty="0" err="1"/>
              <a:t>in</a:t>
            </a:r>
            <a:r>
              <a:rPr lang="lt-LT" sz="1800" i="1" dirty="0"/>
              <a:t> </a:t>
            </a:r>
            <a:r>
              <a:rPr lang="lt-LT" sz="1800" i="1" dirty="0" err="1"/>
              <a:t>Education</a:t>
            </a:r>
            <a:r>
              <a:rPr lang="lt-LT" sz="1800" dirty="0"/>
              <a:t>, </a:t>
            </a:r>
            <a:r>
              <a:rPr lang="lt-LT" sz="1800" i="1" dirty="0"/>
              <a:t>10, </a:t>
            </a:r>
            <a:r>
              <a:rPr lang="lt-LT" sz="1800" dirty="0"/>
              <a:t>1683234. </a:t>
            </a:r>
            <a:r>
              <a:rPr lang="lt-LT" sz="1800" dirty="0">
                <a:hlinkClick r:id="rId5"/>
              </a:rPr>
              <a:t>https://doi.org/10.3389/feduc.2025.1683234</a:t>
            </a:r>
            <a:endParaRPr lang="lt-LT" sz="1800" dirty="0"/>
          </a:p>
        </p:txBody>
      </p:sp>
      <p:sp>
        <p:nvSpPr>
          <p:cNvPr id="5" name="Teksto vietos rezervavimo ženklas 4">
            <a:extLst>
              <a:ext uri="{FF2B5EF4-FFF2-40B4-BE49-F238E27FC236}">
                <a16:creationId xmlns:a16="http://schemas.microsoft.com/office/drawing/2014/main" id="{887BDBED-2138-47FD-A828-0A38DA17AAC0}"/>
              </a:ext>
            </a:extLst>
          </p:cNvPr>
          <p:cNvSpPr>
            <a:spLocks noGrp="1"/>
          </p:cNvSpPr>
          <p:nvPr>
            <p:ph type="body" sz="quarter" idx="3"/>
          </p:nvPr>
        </p:nvSpPr>
        <p:spPr>
          <a:xfrm>
            <a:off x="8680860" y="1681163"/>
            <a:ext cx="2674527" cy="456395"/>
          </a:xfrm>
        </p:spPr>
        <p:txBody>
          <a:bodyPr/>
          <a:lstStyle/>
          <a:p>
            <a:r>
              <a:rPr lang="lt-LT" dirty="0"/>
              <a:t>Recenzuojami</a:t>
            </a:r>
          </a:p>
        </p:txBody>
      </p:sp>
      <p:sp>
        <p:nvSpPr>
          <p:cNvPr id="6" name="Turinio vietos rezervavimo ženklas 5">
            <a:extLst>
              <a:ext uri="{FF2B5EF4-FFF2-40B4-BE49-F238E27FC236}">
                <a16:creationId xmlns:a16="http://schemas.microsoft.com/office/drawing/2014/main" id="{74BEC805-A703-45A6-B5B4-469219B3D205}"/>
              </a:ext>
            </a:extLst>
          </p:cNvPr>
          <p:cNvSpPr>
            <a:spLocks noGrp="1"/>
          </p:cNvSpPr>
          <p:nvPr>
            <p:ph sz="quarter" idx="4"/>
          </p:nvPr>
        </p:nvSpPr>
        <p:spPr>
          <a:xfrm>
            <a:off x="8847116" y="2143292"/>
            <a:ext cx="3111278" cy="4483139"/>
          </a:xfrm>
        </p:spPr>
        <p:txBody>
          <a:bodyPr>
            <a:noAutofit/>
          </a:bodyPr>
          <a:lstStyle/>
          <a:p>
            <a:r>
              <a:rPr lang="en-US" sz="1800" dirty="0"/>
              <a:t>The Moderating Role of Teachers' Perceived Meaning in Work in the Relationship Between Victimization and PTSD Symptoms</a:t>
            </a:r>
          </a:p>
          <a:p>
            <a:r>
              <a:rPr lang="en-US" sz="1800" dirty="0"/>
              <a:t>The Relationship Between Teachers' Critical Thinking, Experiences of Victimization in Educational Institutions, and Psychological Well-Being</a:t>
            </a:r>
            <a:endParaRPr lang="lt-LT" sz="1800" dirty="0"/>
          </a:p>
          <a:p>
            <a:r>
              <a:rPr lang="en-US" sz="1800" dirty="0"/>
              <a:t>Lietuvos </a:t>
            </a:r>
            <a:r>
              <a:rPr lang="en-US" sz="1800" dirty="0" err="1"/>
              <a:t>mokytojų</a:t>
            </a:r>
            <a:r>
              <a:rPr lang="en-US" sz="1800" dirty="0"/>
              <a:t> viktimizacijos </a:t>
            </a:r>
            <a:r>
              <a:rPr lang="en-US" sz="1800" dirty="0" err="1"/>
              <a:t>raiška</a:t>
            </a:r>
            <a:r>
              <a:rPr lang="en-US" sz="1800" dirty="0"/>
              <a:t> ir </a:t>
            </a:r>
            <a:r>
              <a:rPr lang="en-US" sz="1800" dirty="0" err="1"/>
              <a:t>patirtys</a:t>
            </a:r>
            <a:r>
              <a:rPr lang="en-US" sz="1800" dirty="0"/>
              <a:t> </a:t>
            </a:r>
            <a:r>
              <a:rPr lang="en-US" sz="1800" dirty="0" err="1"/>
              <a:t>ugdymo</a:t>
            </a:r>
            <a:r>
              <a:rPr lang="en-US" sz="1800" dirty="0"/>
              <a:t> </a:t>
            </a:r>
            <a:r>
              <a:rPr lang="en-US" sz="1800" dirty="0" err="1"/>
              <a:t>įstaigose</a:t>
            </a:r>
            <a:endParaRPr lang="lt-LT" sz="1800" dirty="0"/>
          </a:p>
          <a:p>
            <a:r>
              <a:rPr lang="lt-LT" sz="1800" dirty="0" err="1"/>
              <a:t>The</a:t>
            </a:r>
            <a:r>
              <a:rPr lang="lt-LT" sz="1800" dirty="0"/>
              <a:t> </a:t>
            </a:r>
            <a:r>
              <a:rPr lang="lt-LT" sz="1800" dirty="0" err="1"/>
              <a:t>concept</a:t>
            </a:r>
            <a:r>
              <a:rPr lang="lt-LT" sz="1800" dirty="0"/>
              <a:t> </a:t>
            </a:r>
            <a:r>
              <a:rPr lang="lt-LT" sz="1800" dirty="0" err="1"/>
              <a:t>and</a:t>
            </a:r>
            <a:r>
              <a:rPr lang="lt-LT" sz="1800" dirty="0"/>
              <a:t> </a:t>
            </a:r>
            <a:r>
              <a:rPr lang="lt-LT" sz="1800" dirty="0" err="1"/>
              <a:t>context</a:t>
            </a:r>
            <a:r>
              <a:rPr lang="lt-LT" sz="1800" dirty="0"/>
              <a:t> </a:t>
            </a:r>
            <a:r>
              <a:rPr lang="lt-LT" sz="1800" dirty="0" err="1"/>
              <a:t>of</a:t>
            </a:r>
            <a:r>
              <a:rPr lang="lt-LT" sz="1800" dirty="0"/>
              <a:t> </a:t>
            </a:r>
            <a:r>
              <a:rPr lang="lt-LT" sz="1800" dirty="0" err="1"/>
              <a:t>teacher’s</a:t>
            </a:r>
            <a:r>
              <a:rPr lang="lt-LT" sz="1800" dirty="0"/>
              <a:t> </a:t>
            </a:r>
            <a:r>
              <a:rPr lang="lt-LT" sz="1800" dirty="0" err="1"/>
              <a:t>victimization</a:t>
            </a:r>
            <a:r>
              <a:rPr lang="lt-LT" sz="1800" dirty="0"/>
              <a:t>: </a:t>
            </a:r>
            <a:r>
              <a:rPr lang="lt-LT" sz="1800" dirty="0" err="1"/>
              <a:t>lived</a:t>
            </a:r>
            <a:r>
              <a:rPr lang="lt-LT" sz="1800" dirty="0"/>
              <a:t> </a:t>
            </a:r>
            <a:r>
              <a:rPr lang="lt-LT" sz="1800" dirty="0" err="1"/>
              <a:t>experience</a:t>
            </a:r>
            <a:r>
              <a:rPr lang="lt-LT" sz="1800" dirty="0"/>
              <a:t> </a:t>
            </a:r>
            <a:r>
              <a:rPr lang="lt-LT" sz="1800" dirty="0" err="1"/>
              <a:t>of</a:t>
            </a:r>
            <a:r>
              <a:rPr lang="lt-LT" sz="1800" dirty="0"/>
              <a:t> </a:t>
            </a:r>
            <a:r>
              <a:rPr lang="lt-LT" sz="1800" dirty="0" err="1"/>
              <a:t>Lithuania’s</a:t>
            </a:r>
            <a:r>
              <a:rPr lang="lt-LT" sz="1800" dirty="0"/>
              <a:t> </a:t>
            </a:r>
            <a:r>
              <a:rPr lang="lt-LT" sz="1800" dirty="0" err="1"/>
              <a:t>teachers</a:t>
            </a:r>
            <a:r>
              <a:rPr lang="lt-LT" sz="1800" dirty="0"/>
              <a:t>’</a:t>
            </a:r>
          </a:p>
        </p:txBody>
      </p:sp>
    </p:spTree>
    <p:extLst>
      <p:ext uri="{BB962C8B-B14F-4D97-AF65-F5344CB8AC3E}">
        <p14:creationId xmlns:p14="http://schemas.microsoft.com/office/powerpoint/2010/main" val="204785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ačiakampis 7">
            <a:extLst>
              <a:ext uri="{FF2B5EF4-FFF2-40B4-BE49-F238E27FC236}">
                <a16:creationId xmlns:a16="http://schemas.microsoft.com/office/drawing/2014/main" id="{26BAB808-4B4E-47D5-AFCC-CC60E3A70333}"/>
              </a:ext>
            </a:extLst>
          </p:cNvPr>
          <p:cNvSpPr/>
          <p:nvPr/>
        </p:nvSpPr>
        <p:spPr>
          <a:xfrm>
            <a:off x="7128164" y="0"/>
            <a:ext cx="5063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Pavadinimas 1">
            <a:extLst>
              <a:ext uri="{FF2B5EF4-FFF2-40B4-BE49-F238E27FC236}">
                <a16:creationId xmlns:a16="http://schemas.microsoft.com/office/drawing/2014/main" id="{D4897B37-391B-4146-9634-8EECAAE9FE16}"/>
              </a:ext>
            </a:extLst>
          </p:cNvPr>
          <p:cNvSpPr>
            <a:spLocks noGrp="1"/>
          </p:cNvSpPr>
          <p:nvPr>
            <p:ph type="ctrTitle"/>
          </p:nvPr>
        </p:nvSpPr>
        <p:spPr/>
        <p:txBody>
          <a:bodyPr>
            <a:noAutofit/>
          </a:bodyPr>
          <a:lstStyle/>
          <a:p>
            <a:pPr algn="ctr"/>
            <a:r>
              <a:rPr lang="lt-LT" sz="4000" b="1" cap="all" dirty="0"/>
              <a:t>Smurto prieš mokytojus kismas: </a:t>
            </a:r>
            <a:r>
              <a:rPr lang="lt-LT" sz="3600" cap="all" dirty="0"/>
              <a:t>Lietuvos duomenys TALIS perspektyvoje</a:t>
            </a:r>
            <a:endParaRPr lang="lt-LT" sz="3600" dirty="0"/>
          </a:p>
        </p:txBody>
      </p:sp>
      <p:sp>
        <p:nvSpPr>
          <p:cNvPr id="3" name="Antrinis pavadinimas 2">
            <a:extLst>
              <a:ext uri="{FF2B5EF4-FFF2-40B4-BE49-F238E27FC236}">
                <a16:creationId xmlns:a16="http://schemas.microsoft.com/office/drawing/2014/main" id="{CDC9AC60-A2A2-430F-8102-87D7A55060D7}"/>
              </a:ext>
            </a:extLst>
          </p:cNvPr>
          <p:cNvSpPr>
            <a:spLocks noGrp="1"/>
          </p:cNvSpPr>
          <p:nvPr>
            <p:ph type="subTitle" idx="1"/>
          </p:nvPr>
        </p:nvSpPr>
        <p:spPr/>
        <p:txBody>
          <a:bodyPr numCol="2">
            <a:normAutofit fontScale="77500" lnSpcReduction="20000"/>
          </a:bodyPr>
          <a:lstStyle/>
          <a:p>
            <a:pPr>
              <a:spcBef>
                <a:spcPts val="0"/>
              </a:spcBef>
            </a:pPr>
            <a:r>
              <a:rPr lang="lt-LT" sz="1400" dirty="0"/>
              <a:t>prof. dr. </a:t>
            </a:r>
            <a:r>
              <a:rPr lang="lt-LT" sz="1800" i="1" dirty="0"/>
              <a:t>Aistė Diržytė</a:t>
            </a:r>
          </a:p>
          <a:p>
            <a:pPr>
              <a:spcBef>
                <a:spcPts val="0"/>
              </a:spcBef>
            </a:pPr>
            <a:r>
              <a:rPr lang="lt-LT" sz="1400" dirty="0"/>
              <a:t>prof. dr. </a:t>
            </a:r>
            <a:r>
              <a:rPr lang="lt-LT" sz="1800" i="1" dirty="0"/>
              <a:t>Valdonė Indrašienė</a:t>
            </a:r>
          </a:p>
          <a:p>
            <a:pPr>
              <a:spcBef>
                <a:spcPts val="0"/>
              </a:spcBef>
            </a:pPr>
            <a:r>
              <a:rPr lang="lt-LT" sz="1400" dirty="0"/>
              <a:t>prof. dr. </a:t>
            </a:r>
            <a:r>
              <a:rPr lang="lt-LT" sz="1800" i="1" dirty="0"/>
              <a:t>Violeta Jegelevičienė</a:t>
            </a:r>
          </a:p>
          <a:p>
            <a:pPr>
              <a:spcBef>
                <a:spcPts val="0"/>
              </a:spcBef>
            </a:pPr>
            <a:r>
              <a:rPr lang="lt-LT" sz="1400" dirty="0"/>
              <a:t>prof. dr. </a:t>
            </a:r>
            <a:r>
              <a:rPr lang="lt-LT" sz="1800" i="1" dirty="0"/>
              <a:t>Odeta Merfeldaitė</a:t>
            </a:r>
          </a:p>
          <a:p>
            <a:pPr>
              <a:spcBef>
                <a:spcPts val="0"/>
              </a:spcBef>
            </a:pPr>
            <a:r>
              <a:rPr lang="lt-LT" sz="1400" dirty="0" err="1"/>
              <a:t>dokt</a:t>
            </a:r>
            <a:r>
              <a:rPr lang="lt-LT" sz="1400" dirty="0"/>
              <a:t>.</a:t>
            </a:r>
            <a:r>
              <a:rPr lang="lt-LT" sz="1800" i="1" dirty="0"/>
              <a:t> Rugilė Bitinaitė - Motiejūnienė</a:t>
            </a:r>
          </a:p>
          <a:p>
            <a:pPr>
              <a:spcBef>
                <a:spcPts val="0"/>
              </a:spcBef>
            </a:pPr>
            <a:endParaRPr lang="lt-LT" sz="1800" i="1" dirty="0"/>
          </a:p>
          <a:p>
            <a:pPr>
              <a:spcBef>
                <a:spcPts val="0"/>
              </a:spcBef>
            </a:pPr>
            <a:r>
              <a:rPr lang="lt-LT" sz="1400" dirty="0"/>
              <a:t>doc. dr. </a:t>
            </a:r>
            <a:r>
              <a:rPr lang="lt-LT" sz="1800" i="1" dirty="0"/>
              <a:t>Daiva Penkauskienė</a:t>
            </a:r>
          </a:p>
          <a:p>
            <a:pPr>
              <a:spcBef>
                <a:spcPts val="0"/>
              </a:spcBef>
            </a:pPr>
            <a:r>
              <a:rPr lang="lt-LT" sz="1400" dirty="0"/>
              <a:t>prof. dr. </a:t>
            </a:r>
            <a:r>
              <a:rPr lang="lt-LT" sz="1800" i="1" dirty="0"/>
              <a:t>Jolanta Pivorienė</a:t>
            </a:r>
          </a:p>
          <a:p>
            <a:pPr>
              <a:spcBef>
                <a:spcPts val="0"/>
              </a:spcBef>
            </a:pPr>
            <a:r>
              <a:rPr lang="lt-LT" sz="1400" dirty="0"/>
              <a:t>prof. dr. </a:t>
            </a:r>
            <a:r>
              <a:rPr lang="lt-LT" sz="1800" i="1" dirty="0"/>
              <a:t>Romas Prakapas</a:t>
            </a:r>
          </a:p>
          <a:p>
            <a:pPr>
              <a:spcBef>
                <a:spcPts val="0"/>
              </a:spcBef>
            </a:pPr>
            <a:r>
              <a:rPr lang="lt-LT" sz="1400" dirty="0"/>
              <a:t>prof. dr. </a:t>
            </a:r>
            <a:r>
              <a:rPr lang="lt-LT" sz="1800" i="1" dirty="0"/>
              <a:t>Asta Railienė</a:t>
            </a:r>
          </a:p>
          <a:p>
            <a:pPr>
              <a:spcBef>
                <a:spcPts val="0"/>
              </a:spcBef>
            </a:pPr>
            <a:r>
              <a:rPr lang="lt-LT" sz="1400" dirty="0"/>
              <a:t>doc. dr. </a:t>
            </a:r>
            <a:r>
              <a:rPr lang="lt-LT" sz="1800" i="1" dirty="0"/>
              <a:t>Justinas Sadauskas</a:t>
            </a:r>
          </a:p>
          <a:p>
            <a:pPr>
              <a:spcBef>
                <a:spcPts val="0"/>
              </a:spcBef>
            </a:pPr>
            <a:endParaRPr lang="lt-LT" sz="1800" i="1" dirty="0"/>
          </a:p>
        </p:txBody>
      </p:sp>
      <p:sp>
        <p:nvSpPr>
          <p:cNvPr id="5" name="Antrinis pavadinimas 2">
            <a:extLst>
              <a:ext uri="{FF2B5EF4-FFF2-40B4-BE49-F238E27FC236}">
                <a16:creationId xmlns:a16="http://schemas.microsoft.com/office/drawing/2014/main" id="{63820DD6-60B3-44D3-ABAE-D4CED2861464}"/>
              </a:ext>
            </a:extLst>
          </p:cNvPr>
          <p:cNvSpPr txBox="1">
            <a:spLocks/>
          </p:cNvSpPr>
          <p:nvPr/>
        </p:nvSpPr>
        <p:spPr>
          <a:xfrm>
            <a:off x="515017" y="5680647"/>
            <a:ext cx="6056699" cy="1028803"/>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lt-LT" sz="1800" i="1" dirty="0"/>
          </a:p>
        </p:txBody>
      </p:sp>
      <p:sp>
        <p:nvSpPr>
          <p:cNvPr id="6" name="Antrinis pavadinimas 2">
            <a:extLst>
              <a:ext uri="{FF2B5EF4-FFF2-40B4-BE49-F238E27FC236}">
                <a16:creationId xmlns:a16="http://schemas.microsoft.com/office/drawing/2014/main" id="{D4E186BC-8BCD-4DA4-B3A5-AEE0A25FF4C7}"/>
              </a:ext>
            </a:extLst>
          </p:cNvPr>
          <p:cNvSpPr txBox="1">
            <a:spLocks/>
          </p:cNvSpPr>
          <p:nvPr/>
        </p:nvSpPr>
        <p:spPr>
          <a:xfrm>
            <a:off x="238991" y="6255713"/>
            <a:ext cx="6585248" cy="438150"/>
          </a:xfrm>
          <a:prstGeom prst="rect">
            <a:avLst/>
          </a:prstGeom>
        </p:spPr>
        <p:txBody>
          <a:bodyPr vert="horz" lIns="91440" tIns="45720" rIns="91440" bIns="45720" numCol="1"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lt-LT" sz="1400" dirty="0"/>
              <a:t>Tyrimas atliktas įgyvendinant mokslininkų grupių projektą „Mokytojų kritinio mąstymo sąsajos su viktimizacijos ugdymo įstaigoje patirtimi ir psichologine gerove“ (LMTLT , S-MIP-24-480).</a:t>
            </a:r>
            <a:endParaRPr lang="lt-LT" sz="1800" i="1" dirty="0"/>
          </a:p>
        </p:txBody>
      </p:sp>
      <p:pic>
        <p:nvPicPr>
          <p:cNvPr id="7" name="Paveikslėlis 6">
            <a:extLst>
              <a:ext uri="{FF2B5EF4-FFF2-40B4-BE49-F238E27FC236}">
                <a16:creationId xmlns:a16="http://schemas.microsoft.com/office/drawing/2014/main" id="{C36D0104-1E18-456D-92B7-65CC26243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9164" y="1091046"/>
            <a:ext cx="4301836" cy="4301836"/>
          </a:xfrm>
          <a:prstGeom prst="rect">
            <a:avLst/>
          </a:prstGeom>
        </p:spPr>
      </p:pic>
    </p:spTree>
    <p:extLst>
      <p:ext uri="{BB962C8B-B14F-4D97-AF65-F5344CB8AC3E}">
        <p14:creationId xmlns:p14="http://schemas.microsoft.com/office/powerpoint/2010/main" val="1654464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64C89D-427B-43E6-A736-BABF126CE5A4}"/>
              </a:ext>
            </a:extLst>
          </p:cNvPr>
          <p:cNvSpPr>
            <a:spLocks noGrp="1"/>
          </p:cNvSpPr>
          <p:nvPr>
            <p:ph type="title"/>
          </p:nvPr>
        </p:nvSpPr>
        <p:spPr/>
        <p:txBody>
          <a:bodyPr/>
          <a:lstStyle/>
          <a:p>
            <a:r>
              <a:rPr lang="lt-LT" dirty="0"/>
              <a:t>Tyrimų organizavimas</a:t>
            </a:r>
          </a:p>
        </p:txBody>
      </p:sp>
      <p:graphicFrame>
        <p:nvGraphicFramePr>
          <p:cNvPr id="4" name="Turinio vietos rezervavimo ženklas 3">
            <a:extLst>
              <a:ext uri="{FF2B5EF4-FFF2-40B4-BE49-F238E27FC236}">
                <a16:creationId xmlns:a16="http://schemas.microsoft.com/office/drawing/2014/main" id="{367348C7-7BD6-4CBD-99B8-DCCC8925DEFA}"/>
              </a:ext>
            </a:extLst>
          </p:cNvPr>
          <p:cNvGraphicFramePr>
            <a:graphicFrameLocks noGrp="1"/>
          </p:cNvGraphicFramePr>
          <p:nvPr>
            <p:ph idx="1"/>
            <p:extLst>
              <p:ext uri="{D42A27DB-BD31-4B8C-83A1-F6EECF244321}">
                <p14:modId xmlns:p14="http://schemas.microsoft.com/office/powerpoint/2010/main" val="4105245170"/>
              </p:ext>
            </p:extLst>
          </p:nvPr>
        </p:nvGraphicFramePr>
        <p:xfrm>
          <a:off x="443059" y="1564848"/>
          <a:ext cx="11359299" cy="4807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1102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60DA9CF-0C52-4749-9205-9FF868242AA2}"/>
              </a:ext>
            </a:extLst>
          </p:cNvPr>
          <p:cNvSpPr>
            <a:spLocks noGrp="1"/>
          </p:cNvSpPr>
          <p:nvPr>
            <p:ph type="title"/>
          </p:nvPr>
        </p:nvSpPr>
        <p:spPr>
          <a:xfrm>
            <a:off x="9096498" y="2588820"/>
            <a:ext cx="2560060" cy="3987719"/>
          </a:xfrm>
        </p:spPr>
        <p:txBody>
          <a:bodyPr>
            <a:normAutofit fontScale="90000"/>
          </a:bodyPr>
          <a:lstStyle/>
          <a:p>
            <a:pPr algn="r"/>
            <a:r>
              <a:rPr lang="lt-LT" dirty="0"/>
              <a:t>Saugumo jausmą mokykloje lemiančių veiksnių sąveikos modelis</a:t>
            </a:r>
          </a:p>
        </p:txBody>
      </p:sp>
      <p:pic>
        <p:nvPicPr>
          <p:cNvPr id="4" name="Paveikslėlis 3">
            <a:extLst>
              <a:ext uri="{FF2B5EF4-FFF2-40B4-BE49-F238E27FC236}">
                <a16:creationId xmlns:a16="http://schemas.microsoft.com/office/drawing/2014/main" id="{C35E6BF4-1912-4059-A093-33595C9B7217}"/>
              </a:ext>
            </a:extLst>
          </p:cNvPr>
          <p:cNvPicPr/>
          <p:nvPr/>
        </p:nvPicPr>
        <p:blipFill>
          <a:blip r:embed="rId2"/>
          <a:stretch>
            <a:fillRect/>
          </a:stretch>
        </p:blipFill>
        <p:spPr>
          <a:xfrm>
            <a:off x="-1" y="0"/>
            <a:ext cx="8265227" cy="6858000"/>
          </a:xfrm>
          <a:prstGeom prst="rect">
            <a:avLst/>
          </a:prstGeom>
        </p:spPr>
      </p:pic>
    </p:spTree>
    <p:extLst>
      <p:ext uri="{BB962C8B-B14F-4D97-AF65-F5344CB8AC3E}">
        <p14:creationId xmlns:p14="http://schemas.microsoft.com/office/powerpoint/2010/main" val="156336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E0AEA8F-F563-4168-8DCA-5CCE471AD98D}"/>
              </a:ext>
            </a:extLst>
          </p:cNvPr>
          <p:cNvPicPr>
            <a:picLocks noChangeAspect="1"/>
          </p:cNvPicPr>
          <p:nvPr/>
        </p:nvPicPr>
        <p:blipFill>
          <a:blip r:embed="rId2"/>
          <a:stretch>
            <a:fillRect/>
          </a:stretch>
        </p:blipFill>
        <p:spPr>
          <a:xfrm>
            <a:off x="0" y="-1"/>
            <a:ext cx="11087100" cy="6555179"/>
          </a:xfrm>
          <a:prstGeom prst="rect">
            <a:avLst/>
          </a:prstGeom>
        </p:spPr>
      </p:pic>
      <p:sp>
        <p:nvSpPr>
          <p:cNvPr id="2" name="Pavadinimas 1">
            <a:extLst>
              <a:ext uri="{FF2B5EF4-FFF2-40B4-BE49-F238E27FC236}">
                <a16:creationId xmlns:a16="http://schemas.microsoft.com/office/drawing/2014/main" id="{04EB641F-8106-46A5-B01D-3FDDC5F47BA8}"/>
              </a:ext>
            </a:extLst>
          </p:cNvPr>
          <p:cNvSpPr>
            <a:spLocks noGrp="1"/>
          </p:cNvSpPr>
          <p:nvPr>
            <p:ph type="title"/>
          </p:nvPr>
        </p:nvSpPr>
        <p:spPr>
          <a:xfrm>
            <a:off x="5177642" y="5708331"/>
            <a:ext cx="6894553" cy="1149669"/>
          </a:xfrm>
        </p:spPr>
        <p:txBody>
          <a:bodyPr>
            <a:noAutofit/>
          </a:bodyPr>
          <a:lstStyle/>
          <a:p>
            <a:pPr algn="r"/>
            <a:r>
              <a:rPr lang="lt-LT" sz="3600" dirty="0"/>
              <a:t>Mokinio ir mokytojo</a:t>
            </a:r>
            <a:br>
              <a:rPr lang="lt-LT" sz="3600" dirty="0"/>
            </a:br>
            <a:r>
              <a:rPr lang="lt-LT" sz="3600" dirty="0"/>
              <a:t>saugumo jausmą lemiantys veiksniai</a:t>
            </a:r>
          </a:p>
        </p:txBody>
      </p:sp>
    </p:spTree>
    <p:extLst>
      <p:ext uri="{BB962C8B-B14F-4D97-AF65-F5344CB8AC3E}">
        <p14:creationId xmlns:p14="http://schemas.microsoft.com/office/powerpoint/2010/main" val="132277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B9CCDE7-CA5D-4C16-9CCD-50373D225900}"/>
              </a:ext>
            </a:extLst>
          </p:cNvPr>
          <p:cNvSpPr>
            <a:spLocks noGrp="1"/>
          </p:cNvSpPr>
          <p:nvPr>
            <p:ph type="title"/>
          </p:nvPr>
        </p:nvSpPr>
        <p:spPr/>
        <p:txBody>
          <a:bodyPr/>
          <a:lstStyle/>
          <a:p>
            <a:r>
              <a:rPr lang="lt-LT" dirty="0"/>
              <a:t>Tyrimo dalyviai </a:t>
            </a:r>
            <a:br>
              <a:rPr lang="lt-LT" dirty="0"/>
            </a:br>
            <a:r>
              <a:rPr lang="lt-LT" sz="3200" dirty="0"/>
              <a:t>(pagal lytį ir darbo vietą, proc.)</a:t>
            </a:r>
            <a:endParaRPr lang="lt-LT" dirty="0"/>
          </a:p>
        </p:txBody>
      </p:sp>
      <p:graphicFrame>
        <p:nvGraphicFramePr>
          <p:cNvPr id="6" name="Turinio vietos rezervavimo ženklas 5">
            <a:extLst>
              <a:ext uri="{FF2B5EF4-FFF2-40B4-BE49-F238E27FC236}">
                <a16:creationId xmlns:a16="http://schemas.microsoft.com/office/drawing/2014/main" id="{928F89FA-3964-4DBD-8CB0-39C7D28D4A96}"/>
              </a:ext>
            </a:extLst>
          </p:cNvPr>
          <p:cNvGraphicFramePr>
            <a:graphicFrameLocks noGrp="1"/>
          </p:cNvGraphicFramePr>
          <p:nvPr>
            <p:ph idx="1"/>
            <p:extLst>
              <p:ext uri="{D42A27DB-BD31-4B8C-83A1-F6EECF244321}">
                <p14:modId xmlns:p14="http://schemas.microsoft.com/office/powerpoint/2010/main" val="944548864"/>
              </p:ext>
            </p:extLst>
          </p:nvPr>
        </p:nvGraphicFramePr>
        <p:xfrm>
          <a:off x="6096000" y="1825625"/>
          <a:ext cx="52578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urinio vietos rezervavimo ženklas 5">
            <a:extLst>
              <a:ext uri="{FF2B5EF4-FFF2-40B4-BE49-F238E27FC236}">
                <a16:creationId xmlns:a16="http://schemas.microsoft.com/office/drawing/2014/main" id="{38FCB237-50C6-4ADC-A7FA-15C906441D12}"/>
              </a:ext>
            </a:extLst>
          </p:cNvPr>
          <p:cNvGraphicFramePr>
            <a:graphicFrameLocks/>
          </p:cNvGraphicFramePr>
          <p:nvPr>
            <p:extLst>
              <p:ext uri="{D42A27DB-BD31-4B8C-83A1-F6EECF244321}">
                <p14:modId xmlns:p14="http://schemas.microsoft.com/office/powerpoint/2010/main" val="2402393840"/>
              </p:ext>
            </p:extLst>
          </p:nvPr>
        </p:nvGraphicFramePr>
        <p:xfrm>
          <a:off x="597693" y="1825625"/>
          <a:ext cx="52578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B9CCDE7-CA5D-4C16-9CCD-50373D225900}"/>
              </a:ext>
            </a:extLst>
          </p:cNvPr>
          <p:cNvSpPr>
            <a:spLocks noGrp="1"/>
          </p:cNvSpPr>
          <p:nvPr>
            <p:ph type="title"/>
          </p:nvPr>
        </p:nvSpPr>
        <p:spPr/>
        <p:txBody>
          <a:bodyPr/>
          <a:lstStyle/>
          <a:p>
            <a:r>
              <a:rPr lang="lt-LT" dirty="0"/>
              <a:t>Tyrimo dalyviai </a:t>
            </a:r>
            <a:br>
              <a:rPr lang="lt-LT" dirty="0"/>
            </a:br>
            <a:r>
              <a:rPr lang="lt-LT" sz="3200" dirty="0"/>
              <a:t>(pagal darbo stažą, proc.)</a:t>
            </a:r>
            <a:endParaRPr lang="lt-LT" dirty="0"/>
          </a:p>
        </p:txBody>
      </p:sp>
      <p:graphicFrame>
        <p:nvGraphicFramePr>
          <p:cNvPr id="6" name="Turinio vietos rezervavimo ženklas 5">
            <a:extLst>
              <a:ext uri="{FF2B5EF4-FFF2-40B4-BE49-F238E27FC236}">
                <a16:creationId xmlns:a16="http://schemas.microsoft.com/office/drawing/2014/main" id="{928F89FA-3964-4DBD-8CB0-39C7D28D4A96}"/>
              </a:ext>
            </a:extLst>
          </p:cNvPr>
          <p:cNvGraphicFramePr>
            <a:graphicFrameLocks noGrp="1"/>
          </p:cNvGraphicFramePr>
          <p:nvPr>
            <p:ph idx="1"/>
            <p:extLst>
              <p:ext uri="{D42A27DB-BD31-4B8C-83A1-F6EECF244321}">
                <p14:modId xmlns:p14="http://schemas.microsoft.com/office/powerpoint/2010/main" val="4018041626"/>
              </p:ext>
            </p:extLst>
          </p:nvPr>
        </p:nvGraphicFramePr>
        <p:xfrm>
          <a:off x="838200" y="1825625"/>
          <a:ext cx="10515600" cy="4737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61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EF4BBFB-AF45-459D-8AF0-3AE1F0F4886E}"/>
              </a:ext>
            </a:extLst>
          </p:cNvPr>
          <p:cNvSpPr>
            <a:spLocks noGrp="1"/>
          </p:cNvSpPr>
          <p:nvPr>
            <p:ph type="title"/>
          </p:nvPr>
        </p:nvSpPr>
        <p:spPr>
          <a:xfrm>
            <a:off x="472440" y="292099"/>
            <a:ext cx="10034587" cy="777875"/>
          </a:xfrm>
        </p:spPr>
        <p:txBody>
          <a:bodyPr>
            <a:normAutofit/>
          </a:bodyPr>
          <a:lstStyle/>
          <a:p>
            <a:r>
              <a:rPr lang="lt-LT" dirty="0"/>
              <a:t>Tyrimo dalyvių patirto smurto formos </a:t>
            </a:r>
            <a:r>
              <a:rPr lang="lt-LT" sz="2800" dirty="0"/>
              <a:t>(proc.)</a:t>
            </a:r>
            <a:endParaRPr lang="lt-LT" dirty="0"/>
          </a:p>
        </p:txBody>
      </p:sp>
      <p:graphicFrame>
        <p:nvGraphicFramePr>
          <p:cNvPr id="6" name="Diagrama 5">
            <a:extLst>
              <a:ext uri="{FF2B5EF4-FFF2-40B4-BE49-F238E27FC236}">
                <a16:creationId xmlns:a16="http://schemas.microsoft.com/office/drawing/2014/main" id="{1FFB6E9C-DD5B-4E51-9892-A5F6A48D0541}"/>
              </a:ext>
            </a:extLst>
          </p:cNvPr>
          <p:cNvGraphicFramePr/>
          <p:nvPr>
            <p:extLst>
              <p:ext uri="{D42A27DB-BD31-4B8C-83A1-F6EECF244321}">
                <p14:modId xmlns:p14="http://schemas.microsoft.com/office/powerpoint/2010/main" val="2370996653"/>
              </p:ext>
            </p:extLst>
          </p:nvPr>
        </p:nvGraphicFramePr>
        <p:xfrm>
          <a:off x="472440" y="1234440"/>
          <a:ext cx="11231880" cy="5184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428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A152AABE-FC7A-419E-AFDC-0B5973988F08}"/>
              </a:ext>
            </a:extLst>
          </p:cNvPr>
          <p:cNvSpPr>
            <a:spLocks noGrp="1"/>
          </p:cNvSpPr>
          <p:nvPr>
            <p:ph type="title"/>
          </p:nvPr>
        </p:nvSpPr>
        <p:spPr/>
        <p:txBody>
          <a:bodyPr/>
          <a:lstStyle/>
          <a:p>
            <a:r>
              <a:rPr lang="lt-LT" b="1" cap="small" dirty="0"/>
              <a:t>2023 m. tyrimo įžvalgos</a:t>
            </a:r>
          </a:p>
        </p:txBody>
      </p:sp>
    </p:spTree>
    <p:extLst>
      <p:ext uri="{BB962C8B-B14F-4D97-AF65-F5344CB8AC3E}">
        <p14:creationId xmlns:p14="http://schemas.microsoft.com/office/powerpoint/2010/main" val="398357896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a:extLst>
              <a:ext uri="{FF2B5EF4-FFF2-40B4-BE49-F238E27FC236}">
                <a16:creationId xmlns:a16="http://schemas.microsoft.com/office/drawing/2014/main" id="{0AD00676-C6FD-4325-A98C-D43BF79E154C}"/>
              </a:ext>
            </a:extLst>
          </p:cNvPr>
          <p:cNvGraphicFramePr>
            <a:graphicFrameLocks noGrp="1"/>
          </p:cNvGraphicFramePr>
          <p:nvPr>
            <p:ph idx="1"/>
            <p:extLst>
              <p:ext uri="{D42A27DB-BD31-4B8C-83A1-F6EECF244321}">
                <p14:modId xmlns:p14="http://schemas.microsoft.com/office/powerpoint/2010/main" val="920746128"/>
              </p:ext>
            </p:extLst>
          </p:nvPr>
        </p:nvGraphicFramePr>
        <p:xfrm>
          <a:off x="420624" y="303310"/>
          <a:ext cx="11430000" cy="6251380"/>
        </p:xfrm>
        <a:graphic>
          <a:graphicData uri="http://schemas.openxmlformats.org/drawingml/2006/table">
            <a:tbl>
              <a:tblPr firstRow="1" firstCol="1" bandRow="1">
                <a:tableStyleId>{21E4AEA4-8DFA-4A89-87EB-49C32662AFE0}</a:tableStyleId>
              </a:tblPr>
              <a:tblGrid>
                <a:gridCol w="2676906">
                  <a:extLst>
                    <a:ext uri="{9D8B030D-6E8A-4147-A177-3AD203B41FA5}">
                      <a16:colId xmlns:a16="http://schemas.microsoft.com/office/drawing/2014/main" val="1873223306"/>
                    </a:ext>
                  </a:extLst>
                </a:gridCol>
                <a:gridCol w="7769445">
                  <a:extLst>
                    <a:ext uri="{9D8B030D-6E8A-4147-A177-3AD203B41FA5}">
                      <a16:colId xmlns:a16="http://schemas.microsoft.com/office/drawing/2014/main" val="1833535233"/>
                    </a:ext>
                  </a:extLst>
                </a:gridCol>
                <a:gridCol w="983649">
                  <a:extLst>
                    <a:ext uri="{9D8B030D-6E8A-4147-A177-3AD203B41FA5}">
                      <a16:colId xmlns:a16="http://schemas.microsoft.com/office/drawing/2014/main" val="2140302944"/>
                    </a:ext>
                  </a:extLst>
                </a:gridCol>
              </a:tblGrid>
              <a:tr h="149427">
                <a:tc>
                  <a:txBody>
                    <a:bodyPr/>
                    <a:lstStyle/>
                    <a:p>
                      <a:pPr algn="ctr">
                        <a:spcAft>
                          <a:spcPts val="0"/>
                        </a:spcAft>
                      </a:pPr>
                      <a:r>
                        <a:rPr lang="lt-LT" sz="1800">
                          <a:effectLst/>
                        </a:rPr>
                        <a:t>Skalė</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just">
                        <a:spcAft>
                          <a:spcPts val="0"/>
                        </a:spcAft>
                      </a:pPr>
                      <a:r>
                        <a:rPr lang="lt-LT" sz="1800">
                          <a:effectLst/>
                        </a:rPr>
                        <a:t>Teiginiai</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a:effectLst/>
                        </a:rPr>
                        <a:t>M</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2512813103"/>
                  </a:ext>
                </a:extLst>
              </a:tr>
              <a:tr h="298853">
                <a:tc rowSpan="5">
                  <a:txBody>
                    <a:bodyPr/>
                    <a:lstStyle/>
                    <a:p>
                      <a:pPr algn="ctr">
                        <a:spcAft>
                          <a:spcPts val="0"/>
                        </a:spcAft>
                      </a:pPr>
                      <a:r>
                        <a:rPr lang="lt-LT" sz="1800" dirty="0">
                          <a:effectLst/>
                        </a:rPr>
                        <a:t>Santykiai su mokiniais (STRE)</a:t>
                      </a:r>
                    </a:p>
                    <a:p>
                      <a:pPr algn="ctr">
                        <a:spcAft>
                          <a:spcPts val="0"/>
                        </a:spcAft>
                      </a:pPr>
                      <a:r>
                        <a:rPr lang="lt-LT" sz="1800" dirty="0">
                          <a:effectLst/>
                        </a:rPr>
                        <a:t>M</a:t>
                      </a:r>
                      <a:r>
                        <a:rPr lang="en-US" sz="1800" dirty="0">
                          <a:effectLst/>
                        </a:rPr>
                        <a:t>=2,6496</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B w="12700" cap="flat" cmpd="sng" algn="ctr">
                      <a:solidFill>
                        <a:schemeClr val="tx1"/>
                      </a:solidFill>
                      <a:prstDash val="solid"/>
                      <a:round/>
                      <a:headEnd type="none" w="med" len="med"/>
                      <a:tailEnd type="none" w="med" len="med"/>
                    </a:lnB>
                  </a:tcPr>
                </a:tc>
                <a:tc>
                  <a:txBody>
                    <a:bodyPr/>
                    <a:lstStyle/>
                    <a:p>
                      <a:pPr algn="just">
                        <a:spcAft>
                          <a:spcPts val="0"/>
                        </a:spcAft>
                      </a:pPr>
                      <a:r>
                        <a:rPr lang="lt-LT" sz="1800" dirty="0">
                          <a:effectLst/>
                        </a:rPr>
                        <a:t>Mokiniai (-ės) labai pasitiki manimi.</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dirty="0">
                          <a:effectLst/>
                        </a:rPr>
                        <a:t>2,95</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3673529136"/>
                  </a:ext>
                </a:extLst>
              </a:tr>
              <a:tr h="298853">
                <a:tc vMerge="1">
                  <a:txBody>
                    <a:bodyPr/>
                    <a:lstStyle/>
                    <a:p>
                      <a:endParaRPr lang="lt-LT"/>
                    </a:p>
                  </a:txBody>
                  <a:tcPr/>
                </a:tc>
                <a:tc>
                  <a:txBody>
                    <a:bodyPr/>
                    <a:lstStyle/>
                    <a:p>
                      <a:pPr marL="0" algn="just" defTabSz="914400" rtl="0" eaLnBrk="1" latinLnBrk="0" hangingPunct="1">
                        <a:spcAft>
                          <a:spcPts val="0"/>
                        </a:spcAft>
                      </a:pPr>
                      <a:r>
                        <a:rPr lang="lt-LT" sz="1800" b="1" kern="1200" dirty="0">
                          <a:effectLst/>
                        </a:rPr>
                        <a:t>Mokiniai (-ės) supranta, kaip jaučiuosi.</a:t>
                      </a:r>
                      <a:endParaRPr lang="lt-LT" sz="1800" b="1" kern="1200" dirty="0">
                        <a:solidFill>
                          <a:schemeClr val="dk1"/>
                        </a:solidFill>
                        <a:effectLst/>
                        <a:latin typeface="+mn-lt"/>
                        <a:ea typeface="+mn-ea"/>
                        <a:cs typeface="+mn-cs"/>
                      </a:endParaRPr>
                    </a:p>
                  </a:txBody>
                  <a:tcPr marL="43417" marR="43417" marT="0" marB="0">
                    <a:solidFill>
                      <a:srgbClr val="FF0000"/>
                    </a:solidFill>
                  </a:tcPr>
                </a:tc>
                <a:tc>
                  <a:txBody>
                    <a:bodyPr/>
                    <a:lstStyle/>
                    <a:p>
                      <a:pPr marL="0" algn="ctr" defTabSz="914400" rtl="0" eaLnBrk="1" latinLnBrk="0" hangingPunct="1">
                        <a:spcAft>
                          <a:spcPts val="0"/>
                        </a:spcAft>
                      </a:pPr>
                      <a:r>
                        <a:rPr lang="lt-LT" sz="1800" b="1" kern="1200" dirty="0">
                          <a:effectLst/>
                        </a:rPr>
                        <a:t>2,43</a:t>
                      </a:r>
                      <a:endParaRPr lang="lt-LT" sz="1800" b="1" kern="1200" dirty="0">
                        <a:solidFill>
                          <a:schemeClr val="dk1"/>
                        </a:solidFill>
                        <a:effectLst/>
                        <a:latin typeface="+mn-lt"/>
                        <a:ea typeface="+mn-ea"/>
                        <a:cs typeface="+mn-cs"/>
                      </a:endParaRPr>
                    </a:p>
                  </a:txBody>
                  <a:tcPr marL="43417" marR="43417" marT="0" marB="0">
                    <a:solidFill>
                      <a:srgbClr val="FF0000"/>
                    </a:solidFill>
                  </a:tcPr>
                </a:tc>
                <a:extLst>
                  <a:ext uri="{0D108BD9-81ED-4DB2-BD59-A6C34878D82A}">
                    <a16:rowId xmlns:a16="http://schemas.microsoft.com/office/drawing/2014/main" val="4045716755"/>
                  </a:ext>
                </a:extLst>
              </a:tr>
              <a:tr h="298853">
                <a:tc vMerge="1">
                  <a:txBody>
                    <a:bodyPr/>
                    <a:lstStyle/>
                    <a:p>
                      <a:endParaRPr lang="lt-LT"/>
                    </a:p>
                  </a:txBody>
                  <a:tcPr/>
                </a:tc>
                <a:tc>
                  <a:txBody>
                    <a:bodyPr/>
                    <a:lstStyle/>
                    <a:p>
                      <a:pPr algn="just">
                        <a:spcAft>
                          <a:spcPts val="0"/>
                        </a:spcAft>
                      </a:pPr>
                      <a:r>
                        <a:rPr lang="lt-LT" sz="1800" dirty="0">
                          <a:effectLst/>
                        </a:rPr>
                        <a:t>Mokiniai (-ės) tinkamai vertina mano pastangas.</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dirty="0">
                          <a:effectLst/>
                        </a:rPr>
                        <a:t>2,47</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923606565"/>
                  </a:ext>
                </a:extLst>
              </a:tr>
              <a:tr h="298853">
                <a:tc vMerge="1">
                  <a:txBody>
                    <a:bodyPr/>
                    <a:lstStyle/>
                    <a:p>
                      <a:endParaRPr lang="lt-LT"/>
                    </a:p>
                  </a:txBody>
                  <a:tcPr/>
                </a:tc>
                <a:tc>
                  <a:txBody>
                    <a:bodyPr/>
                    <a:lstStyle/>
                    <a:p>
                      <a:pPr algn="just">
                        <a:spcAft>
                          <a:spcPts val="0"/>
                        </a:spcAft>
                      </a:pPr>
                      <a:r>
                        <a:rPr lang="lt-LT" sz="1800" dirty="0">
                          <a:effectLst/>
                        </a:rPr>
                        <a:t>Mokiniai (-ės) demonstruoja man tinkamą pagarbą.</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dirty="0">
                          <a:effectLst/>
                        </a:rPr>
                        <a:t>2,67</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973440410"/>
                  </a:ext>
                </a:extLst>
              </a:tr>
              <a:tr h="298853">
                <a:tc vMerge="1">
                  <a:txBody>
                    <a:bodyPr/>
                    <a:lstStyle/>
                    <a:p>
                      <a:endParaRPr lang="lt-LT"/>
                    </a:p>
                  </a:txBody>
                  <a:tcPr/>
                </a:tc>
                <a:tc>
                  <a:txBody>
                    <a:bodyPr/>
                    <a:lstStyle/>
                    <a:p>
                      <a:pPr algn="just">
                        <a:spcAft>
                          <a:spcPts val="0"/>
                        </a:spcAft>
                      </a:pPr>
                      <a:r>
                        <a:rPr lang="lt-LT" sz="1800" dirty="0">
                          <a:effectLst/>
                        </a:rPr>
                        <a:t>Mokiniai (-ės) mielai man padeda, kaip tik gali.</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dirty="0">
                          <a:effectLst/>
                        </a:rPr>
                        <a:t>2,73</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728951"/>
                  </a:ext>
                </a:extLst>
              </a:tr>
              <a:tr h="298853">
                <a:tc rowSpan="5">
                  <a:txBody>
                    <a:bodyPr/>
                    <a:lstStyle/>
                    <a:p>
                      <a:pPr algn="ctr">
                        <a:spcAft>
                          <a:spcPts val="0"/>
                        </a:spcAft>
                      </a:pPr>
                      <a:r>
                        <a:rPr lang="lt-LT" sz="1800" dirty="0">
                          <a:effectLst/>
                        </a:rPr>
                        <a:t>Santykiai su kolegomis (CORE)</a:t>
                      </a:r>
                      <a:endParaRPr lang="en-US" sz="1800" dirty="0">
                        <a:effectLst/>
                      </a:endParaRPr>
                    </a:p>
                    <a:p>
                      <a:pPr algn="ctr">
                        <a:spcAft>
                          <a:spcPts val="0"/>
                        </a:spcAft>
                      </a:pPr>
                      <a:r>
                        <a:rPr lang="en-US" sz="1800" dirty="0">
                          <a:effectLst/>
                        </a:rPr>
                        <a:t>M=2,6674</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800">
                          <a:effectLst/>
                        </a:rPr>
                        <a:t>Kolegos (-ės) labai pasitiki manimi.</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lt-LT" sz="1800">
                          <a:effectLst/>
                        </a:rPr>
                        <a:t>2,69</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85658079"/>
                  </a:ext>
                </a:extLst>
              </a:tr>
              <a:tr h="298853">
                <a:tc vMerge="1">
                  <a:txBody>
                    <a:bodyPr/>
                    <a:lstStyle/>
                    <a:p>
                      <a:endParaRPr lang="lt-LT"/>
                    </a:p>
                  </a:txBody>
                  <a:tcPr/>
                </a:tc>
                <a:tc>
                  <a:txBody>
                    <a:bodyPr/>
                    <a:lstStyle/>
                    <a:p>
                      <a:pPr marL="0" algn="just" defTabSz="914400" rtl="0" eaLnBrk="1" latinLnBrk="0" hangingPunct="1">
                        <a:spcAft>
                          <a:spcPts val="0"/>
                        </a:spcAft>
                      </a:pPr>
                      <a:r>
                        <a:rPr lang="lt-LT" sz="1800" b="1" kern="1200" dirty="0">
                          <a:effectLst/>
                        </a:rPr>
                        <a:t>Kolegos (-ės) supranta, kaip jaučiuosi.</a:t>
                      </a:r>
                      <a:endParaRPr lang="lt-LT" sz="1800" b="1" kern="1200" dirty="0">
                        <a:solidFill>
                          <a:schemeClr val="dk1"/>
                        </a:solidFill>
                        <a:effectLst/>
                        <a:latin typeface="+mn-lt"/>
                        <a:ea typeface="+mn-ea"/>
                        <a:cs typeface="+mn-cs"/>
                      </a:endParaRPr>
                    </a:p>
                  </a:txBody>
                  <a:tcPr marL="43417" marR="43417" marT="0" marB="0">
                    <a:solidFill>
                      <a:srgbClr val="FF0000"/>
                    </a:solidFill>
                  </a:tcPr>
                </a:tc>
                <a:tc>
                  <a:txBody>
                    <a:bodyPr/>
                    <a:lstStyle/>
                    <a:p>
                      <a:pPr marL="0" algn="ctr" defTabSz="914400" rtl="0" eaLnBrk="1" latinLnBrk="0" hangingPunct="1">
                        <a:spcAft>
                          <a:spcPts val="0"/>
                        </a:spcAft>
                      </a:pPr>
                      <a:r>
                        <a:rPr lang="lt-LT" sz="1800" b="1" kern="1200" dirty="0">
                          <a:effectLst/>
                        </a:rPr>
                        <a:t>2,54</a:t>
                      </a:r>
                      <a:endParaRPr lang="lt-LT" sz="1800" b="1" kern="1200" dirty="0">
                        <a:solidFill>
                          <a:schemeClr val="dk1"/>
                        </a:solidFill>
                        <a:effectLst/>
                        <a:latin typeface="+mn-lt"/>
                        <a:ea typeface="+mn-ea"/>
                        <a:cs typeface="+mn-cs"/>
                      </a:endParaRPr>
                    </a:p>
                  </a:txBody>
                  <a:tcPr marL="43417" marR="43417" marT="0" marB="0">
                    <a:solidFill>
                      <a:srgbClr val="FF0000"/>
                    </a:solidFill>
                  </a:tcPr>
                </a:tc>
                <a:extLst>
                  <a:ext uri="{0D108BD9-81ED-4DB2-BD59-A6C34878D82A}">
                    <a16:rowId xmlns:a16="http://schemas.microsoft.com/office/drawing/2014/main" val="1398277660"/>
                  </a:ext>
                </a:extLst>
              </a:tr>
              <a:tr h="298853">
                <a:tc vMerge="1">
                  <a:txBody>
                    <a:bodyPr/>
                    <a:lstStyle/>
                    <a:p>
                      <a:endParaRPr lang="lt-LT"/>
                    </a:p>
                  </a:txBody>
                  <a:tcPr/>
                </a:tc>
                <a:tc>
                  <a:txBody>
                    <a:bodyPr/>
                    <a:lstStyle/>
                    <a:p>
                      <a:pPr algn="just">
                        <a:spcAft>
                          <a:spcPts val="0"/>
                        </a:spcAft>
                      </a:pPr>
                      <a:r>
                        <a:rPr lang="lt-LT" sz="1800">
                          <a:effectLst/>
                        </a:rPr>
                        <a:t>Kolegos (-ės) tinkamai vertina mano pastangas.</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a:effectLst/>
                        </a:rPr>
                        <a:t>2,60</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3460298562"/>
                  </a:ext>
                </a:extLst>
              </a:tr>
              <a:tr h="298853">
                <a:tc vMerge="1">
                  <a:txBody>
                    <a:bodyPr/>
                    <a:lstStyle/>
                    <a:p>
                      <a:endParaRPr lang="lt-LT"/>
                    </a:p>
                  </a:txBody>
                  <a:tcPr/>
                </a:tc>
                <a:tc>
                  <a:txBody>
                    <a:bodyPr/>
                    <a:lstStyle/>
                    <a:p>
                      <a:pPr algn="just">
                        <a:spcAft>
                          <a:spcPts val="0"/>
                        </a:spcAft>
                      </a:pPr>
                      <a:r>
                        <a:rPr lang="lt-LT" sz="1800" dirty="0">
                          <a:effectLst/>
                        </a:rPr>
                        <a:t>Kolegos (-ės) demonstruoja man tinkamą pagarbą.</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dirty="0">
                          <a:effectLst/>
                        </a:rPr>
                        <a:t>2,77</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3543329975"/>
                  </a:ext>
                </a:extLst>
              </a:tr>
              <a:tr h="298853">
                <a:tc vMerge="1">
                  <a:txBody>
                    <a:bodyPr/>
                    <a:lstStyle/>
                    <a:p>
                      <a:endParaRPr lang="lt-LT"/>
                    </a:p>
                  </a:txBody>
                  <a:tcPr/>
                </a:tc>
                <a:tc>
                  <a:txBody>
                    <a:bodyPr/>
                    <a:lstStyle/>
                    <a:p>
                      <a:pPr algn="just">
                        <a:spcAft>
                          <a:spcPts val="0"/>
                        </a:spcAft>
                      </a:pPr>
                      <a:r>
                        <a:rPr lang="lt-LT" sz="1800" dirty="0">
                          <a:effectLst/>
                        </a:rPr>
                        <a:t>Kolegos (-ės) mielai padeda man, kaip tik gali.</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a:effectLst/>
                        </a:rPr>
                        <a:t>2,75</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0204558"/>
                  </a:ext>
                </a:extLst>
              </a:tr>
              <a:tr h="298853">
                <a:tc rowSpan="5">
                  <a:txBody>
                    <a:bodyPr/>
                    <a:lstStyle/>
                    <a:p>
                      <a:pPr algn="ctr">
                        <a:spcAft>
                          <a:spcPts val="0"/>
                        </a:spcAft>
                      </a:pPr>
                      <a:r>
                        <a:rPr lang="lt-LT" sz="1800" dirty="0">
                          <a:effectLst/>
                        </a:rPr>
                        <a:t>Santykiai su mokyklos vadovais (PRRE)</a:t>
                      </a:r>
                      <a:endParaRPr lang="en-US" sz="1800" dirty="0">
                        <a:effectLst/>
                      </a:endParaRPr>
                    </a:p>
                    <a:p>
                      <a:pPr algn="ctr">
                        <a:spcAft>
                          <a:spcPts val="0"/>
                        </a:spcAft>
                      </a:pPr>
                      <a:r>
                        <a:rPr lang="en-US" sz="1800" dirty="0">
                          <a:effectLst/>
                        </a:rPr>
                        <a:t>M=2,3908</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800">
                          <a:effectLst/>
                        </a:rPr>
                        <a:t>Vadovas (-ė) labai pasitiki manimi.</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lt-LT" sz="1800">
                          <a:effectLst/>
                        </a:rPr>
                        <a:t>2,47</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13633377"/>
                  </a:ext>
                </a:extLst>
              </a:tr>
              <a:tr h="298853">
                <a:tc vMerge="1">
                  <a:txBody>
                    <a:bodyPr/>
                    <a:lstStyle/>
                    <a:p>
                      <a:endParaRPr lang="lt-LT"/>
                    </a:p>
                  </a:txBody>
                  <a:tcPr/>
                </a:tc>
                <a:tc>
                  <a:txBody>
                    <a:bodyPr/>
                    <a:lstStyle/>
                    <a:p>
                      <a:pPr marL="0" algn="just" defTabSz="914400" rtl="0" eaLnBrk="1" latinLnBrk="0" hangingPunct="1">
                        <a:spcAft>
                          <a:spcPts val="0"/>
                        </a:spcAft>
                      </a:pPr>
                      <a:r>
                        <a:rPr lang="lt-LT" sz="1800" b="1" kern="1200" dirty="0">
                          <a:effectLst/>
                        </a:rPr>
                        <a:t>Vadovas (-ė) supranta, kaip jaučiuosi.</a:t>
                      </a:r>
                      <a:endParaRPr lang="lt-LT" sz="1800" b="1" kern="1200" dirty="0">
                        <a:solidFill>
                          <a:schemeClr val="dk1"/>
                        </a:solidFill>
                        <a:effectLst/>
                        <a:latin typeface="+mn-lt"/>
                        <a:ea typeface="+mn-ea"/>
                        <a:cs typeface="+mn-cs"/>
                      </a:endParaRPr>
                    </a:p>
                  </a:txBody>
                  <a:tcPr marL="43417" marR="43417" marT="0" marB="0">
                    <a:solidFill>
                      <a:srgbClr val="FF0000"/>
                    </a:solidFill>
                  </a:tcPr>
                </a:tc>
                <a:tc>
                  <a:txBody>
                    <a:bodyPr/>
                    <a:lstStyle/>
                    <a:p>
                      <a:pPr marL="0" algn="ctr" defTabSz="914400" rtl="0" eaLnBrk="1" latinLnBrk="0" hangingPunct="1">
                        <a:spcAft>
                          <a:spcPts val="0"/>
                        </a:spcAft>
                      </a:pPr>
                      <a:r>
                        <a:rPr lang="lt-LT" sz="1800" b="1" kern="1200" dirty="0">
                          <a:effectLst/>
                        </a:rPr>
                        <a:t>2,22</a:t>
                      </a:r>
                      <a:endParaRPr lang="lt-LT" sz="1800" b="1" kern="1200" dirty="0">
                        <a:solidFill>
                          <a:schemeClr val="dk1"/>
                        </a:solidFill>
                        <a:effectLst/>
                        <a:latin typeface="+mn-lt"/>
                        <a:ea typeface="+mn-ea"/>
                        <a:cs typeface="+mn-cs"/>
                      </a:endParaRPr>
                    </a:p>
                  </a:txBody>
                  <a:tcPr marL="43417" marR="43417" marT="0" marB="0">
                    <a:solidFill>
                      <a:srgbClr val="FF0000"/>
                    </a:solidFill>
                  </a:tcPr>
                </a:tc>
                <a:extLst>
                  <a:ext uri="{0D108BD9-81ED-4DB2-BD59-A6C34878D82A}">
                    <a16:rowId xmlns:a16="http://schemas.microsoft.com/office/drawing/2014/main" val="3096766832"/>
                  </a:ext>
                </a:extLst>
              </a:tr>
              <a:tr h="298853">
                <a:tc vMerge="1">
                  <a:txBody>
                    <a:bodyPr/>
                    <a:lstStyle/>
                    <a:p>
                      <a:endParaRPr lang="lt-LT"/>
                    </a:p>
                  </a:txBody>
                  <a:tcPr/>
                </a:tc>
                <a:tc>
                  <a:txBody>
                    <a:bodyPr/>
                    <a:lstStyle/>
                    <a:p>
                      <a:pPr algn="just">
                        <a:spcAft>
                          <a:spcPts val="0"/>
                        </a:spcAft>
                      </a:pPr>
                      <a:r>
                        <a:rPr lang="lt-LT" sz="1800">
                          <a:effectLst/>
                        </a:rPr>
                        <a:t>Vadovas (-ė) tinkamai vertina mano pastangas.</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a:effectLst/>
                        </a:rPr>
                        <a:t>2,34</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3678551522"/>
                  </a:ext>
                </a:extLst>
              </a:tr>
              <a:tr h="298853">
                <a:tc vMerge="1">
                  <a:txBody>
                    <a:bodyPr/>
                    <a:lstStyle/>
                    <a:p>
                      <a:endParaRPr lang="lt-LT"/>
                    </a:p>
                  </a:txBody>
                  <a:tcPr/>
                </a:tc>
                <a:tc>
                  <a:txBody>
                    <a:bodyPr/>
                    <a:lstStyle/>
                    <a:p>
                      <a:pPr algn="just">
                        <a:spcAft>
                          <a:spcPts val="0"/>
                        </a:spcAft>
                      </a:pPr>
                      <a:r>
                        <a:rPr lang="lt-LT" sz="1800" dirty="0">
                          <a:effectLst/>
                        </a:rPr>
                        <a:t>Vadovas (-ė) demonstruoja man tinkamą pagarbą.</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dirty="0">
                          <a:effectLst/>
                        </a:rPr>
                        <a:t>2,52</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1526952870"/>
                  </a:ext>
                </a:extLst>
              </a:tr>
              <a:tr h="298853">
                <a:tc vMerge="1">
                  <a:txBody>
                    <a:bodyPr/>
                    <a:lstStyle/>
                    <a:p>
                      <a:endParaRPr lang="lt-LT"/>
                    </a:p>
                  </a:txBody>
                  <a:tcPr/>
                </a:tc>
                <a:tc>
                  <a:txBody>
                    <a:bodyPr/>
                    <a:lstStyle/>
                    <a:p>
                      <a:pPr algn="just">
                        <a:spcAft>
                          <a:spcPts val="0"/>
                        </a:spcAft>
                      </a:pPr>
                      <a:r>
                        <a:rPr lang="lt-LT" sz="1800">
                          <a:effectLst/>
                        </a:rPr>
                        <a:t>Vadovas (-ė) mielai padeda, kaip tik gali.</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lt-LT" sz="1800">
                          <a:effectLst/>
                        </a:rPr>
                        <a:t>2,42</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818348"/>
                  </a:ext>
                </a:extLst>
              </a:tr>
              <a:tr h="298853">
                <a:tc rowSpan="5">
                  <a:txBody>
                    <a:bodyPr/>
                    <a:lstStyle/>
                    <a:p>
                      <a:pPr algn="ctr">
                        <a:spcAft>
                          <a:spcPts val="0"/>
                        </a:spcAft>
                      </a:pPr>
                      <a:r>
                        <a:rPr lang="lt-LT" sz="1800" dirty="0">
                          <a:effectLst/>
                        </a:rPr>
                        <a:t>Santykiai su savivaldybės švietimo institucijomis (EARE)</a:t>
                      </a:r>
                      <a:endParaRPr lang="en-US" sz="1800" dirty="0">
                        <a:effectLst/>
                      </a:endParaRPr>
                    </a:p>
                    <a:p>
                      <a:pPr algn="ctr">
                        <a:spcAft>
                          <a:spcPts val="0"/>
                        </a:spcAft>
                      </a:pPr>
                      <a:r>
                        <a:rPr lang="en-US" sz="1800" dirty="0">
                          <a:effectLst/>
                        </a:rPr>
                        <a:t>M=1,8757</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tcPr>
                </a:tc>
                <a:tc>
                  <a:txBody>
                    <a:bodyPr/>
                    <a:lstStyle/>
                    <a:p>
                      <a:pPr algn="just">
                        <a:spcAft>
                          <a:spcPts val="0"/>
                        </a:spcAft>
                      </a:pPr>
                      <a:r>
                        <a:rPr lang="lt-LT" sz="1800" dirty="0">
                          <a:effectLst/>
                        </a:rPr>
                        <a:t>Vietos (savivaldybės) švietimo institucijos labai pasitiki manimi.</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lt-LT" sz="1800" dirty="0">
                          <a:effectLst/>
                        </a:rPr>
                        <a:t>2,01</a:t>
                      </a:r>
                      <a:endParaRPr lang="lt-LT"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08708438"/>
                  </a:ext>
                </a:extLst>
              </a:tr>
              <a:tr h="298853">
                <a:tc vMerge="1">
                  <a:txBody>
                    <a:bodyPr/>
                    <a:lstStyle/>
                    <a:p>
                      <a:endParaRPr lang="lt-LT"/>
                    </a:p>
                  </a:txBody>
                  <a:tcPr/>
                </a:tc>
                <a:tc>
                  <a:txBody>
                    <a:bodyPr/>
                    <a:lstStyle/>
                    <a:p>
                      <a:pPr marL="0" algn="just" defTabSz="914400" rtl="0" eaLnBrk="1" latinLnBrk="0" hangingPunct="1">
                        <a:spcAft>
                          <a:spcPts val="0"/>
                        </a:spcAft>
                      </a:pPr>
                      <a:r>
                        <a:rPr lang="lt-LT" sz="1800" b="1" kern="1200" dirty="0">
                          <a:effectLst/>
                        </a:rPr>
                        <a:t>Vietos (savivaldybės) švietimo institucijos supranta, kaip jaučiuosi.</a:t>
                      </a:r>
                      <a:endParaRPr lang="lt-LT" sz="1800" b="1" kern="1200" dirty="0">
                        <a:solidFill>
                          <a:schemeClr val="dk1"/>
                        </a:solidFill>
                        <a:effectLst/>
                        <a:latin typeface="+mn-lt"/>
                        <a:ea typeface="+mn-ea"/>
                        <a:cs typeface="+mn-cs"/>
                      </a:endParaRPr>
                    </a:p>
                  </a:txBody>
                  <a:tcPr marL="43417" marR="43417" marT="0" marB="0">
                    <a:solidFill>
                      <a:srgbClr val="FF0000"/>
                    </a:solidFill>
                  </a:tcPr>
                </a:tc>
                <a:tc>
                  <a:txBody>
                    <a:bodyPr/>
                    <a:lstStyle/>
                    <a:p>
                      <a:pPr marL="0" algn="ctr" defTabSz="914400" rtl="0" eaLnBrk="1" latinLnBrk="0" hangingPunct="1">
                        <a:spcAft>
                          <a:spcPts val="0"/>
                        </a:spcAft>
                      </a:pPr>
                      <a:r>
                        <a:rPr lang="lt-LT" sz="1800" b="1" kern="1200" dirty="0">
                          <a:effectLst/>
                        </a:rPr>
                        <a:t>1,68</a:t>
                      </a:r>
                      <a:endParaRPr lang="lt-LT" sz="1800" b="1" kern="1200" dirty="0">
                        <a:solidFill>
                          <a:schemeClr val="dk1"/>
                        </a:solidFill>
                        <a:effectLst/>
                        <a:latin typeface="+mn-lt"/>
                        <a:ea typeface="+mn-ea"/>
                        <a:cs typeface="+mn-cs"/>
                      </a:endParaRPr>
                    </a:p>
                  </a:txBody>
                  <a:tcPr marL="43417" marR="43417" marT="0" marB="0">
                    <a:solidFill>
                      <a:srgbClr val="FF0000"/>
                    </a:solidFill>
                  </a:tcPr>
                </a:tc>
                <a:extLst>
                  <a:ext uri="{0D108BD9-81ED-4DB2-BD59-A6C34878D82A}">
                    <a16:rowId xmlns:a16="http://schemas.microsoft.com/office/drawing/2014/main" val="2111524720"/>
                  </a:ext>
                </a:extLst>
              </a:tr>
              <a:tr h="298853">
                <a:tc vMerge="1">
                  <a:txBody>
                    <a:bodyPr/>
                    <a:lstStyle/>
                    <a:p>
                      <a:endParaRPr lang="lt-LT"/>
                    </a:p>
                  </a:txBody>
                  <a:tcPr/>
                </a:tc>
                <a:tc>
                  <a:txBody>
                    <a:bodyPr/>
                    <a:lstStyle/>
                    <a:p>
                      <a:pPr algn="just">
                        <a:spcAft>
                          <a:spcPts val="0"/>
                        </a:spcAft>
                      </a:pPr>
                      <a:r>
                        <a:rPr lang="lt-LT" sz="1800">
                          <a:effectLst/>
                        </a:rPr>
                        <a:t>Vietos (savivaldybės) švietimo institucijos tinkamai vertina mano pastangas.</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a:effectLst/>
                        </a:rPr>
                        <a:t>1,86</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3953205978"/>
                  </a:ext>
                </a:extLst>
              </a:tr>
              <a:tr h="298853">
                <a:tc vMerge="1">
                  <a:txBody>
                    <a:bodyPr/>
                    <a:lstStyle/>
                    <a:p>
                      <a:endParaRPr lang="lt-LT"/>
                    </a:p>
                  </a:txBody>
                  <a:tcPr/>
                </a:tc>
                <a:tc>
                  <a:txBody>
                    <a:bodyPr/>
                    <a:lstStyle/>
                    <a:p>
                      <a:pPr algn="just">
                        <a:spcAft>
                          <a:spcPts val="0"/>
                        </a:spcAft>
                      </a:pPr>
                      <a:r>
                        <a:rPr lang="lt-LT" sz="1800">
                          <a:effectLst/>
                        </a:rPr>
                        <a:t>Vietos (savivaldybės) švietimo institucijos demonstruoja man tinkamą pagarbą.</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a:effectLst/>
                        </a:rPr>
                        <a:t>1,98</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915530447"/>
                  </a:ext>
                </a:extLst>
              </a:tr>
              <a:tr h="298853">
                <a:tc vMerge="1">
                  <a:txBody>
                    <a:bodyPr/>
                    <a:lstStyle/>
                    <a:p>
                      <a:endParaRPr lang="lt-LT"/>
                    </a:p>
                  </a:txBody>
                  <a:tcPr/>
                </a:tc>
                <a:tc>
                  <a:txBody>
                    <a:bodyPr/>
                    <a:lstStyle/>
                    <a:p>
                      <a:pPr algn="just">
                        <a:spcAft>
                          <a:spcPts val="0"/>
                        </a:spcAft>
                      </a:pPr>
                      <a:r>
                        <a:rPr lang="lt-LT" sz="1800">
                          <a:effectLst/>
                        </a:rPr>
                        <a:t>Vietos (savivaldybės) švietimo institucijos mielai man padeda, kaip tik gali.</a:t>
                      </a:r>
                      <a:endParaRPr lang="lt-LT"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tc>
                  <a:txBody>
                    <a:bodyPr/>
                    <a:lstStyle/>
                    <a:p>
                      <a:pPr algn="ctr">
                        <a:spcAft>
                          <a:spcPts val="0"/>
                        </a:spcAft>
                      </a:pPr>
                      <a:r>
                        <a:rPr lang="lt-LT" sz="1800" dirty="0">
                          <a:effectLst/>
                        </a:rPr>
                        <a:t>1,84</a:t>
                      </a:r>
                      <a:endParaRPr lang="lt-LT"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3417" marR="43417" marT="0" marB="0"/>
                </a:tc>
                <a:extLst>
                  <a:ext uri="{0D108BD9-81ED-4DB2-BD59-A6C34878D82A}">
                    <a16:rowId xmlns:a16="http://schemas.microsoft.com/office/drawing/2014/main" val="3540356903"/>
                  </a:ext>
                </a:extLst>
              </a:tr>
            </a:tbl>
          </a:graphicData>
        </a:graphic>
      </p:graphicFrame>
    </p:spTree>
    <p:extLst>
      <p:ext uri="{BB962C8B-B14F-4D97-AF65-F5344CB8AC3E}">
        <p14:creationId xmlns:p14="http://schemas.microsoft.com/office/powerpoint/2010/main" val="4160809847"/>
      </p:ext>
    </p:extLst>
  </p:cSld>
  <p:clrMapOvr>
    <a:masterClrMapping/>
  </p:clrMapOvr>
</p:sld>
</file>

<file path=ppt/theme/theme1.xml><?xml version="1.0" encoding="utf-8"?>
<a:theme xmlns:a="http://schemas.openxmlformats.org/drawingml/2006/main" name="MRU202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RU2023" id="{F50DC13D-5709-484B-84B4-60896EADA8C7}" vid="{5DB003D9-EE02-4308-A854-BDF1F45E35F4}"/>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ae9fc73-507d-436b-8c26-17e8e79c87a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97E084D12E5A7940A282310AD71BB2A5" ma:contentTypeVersion="17" ma:contentTypeDescription="Kurkite naują dokumentą." ma:contentTypeScope="" ma:versionID="cad6375e98866795ec03b2ba02a7fa05">
  <xsd:schema xmlns:xsd="http://www.w3.org/2001/XMLSchema" xmlns:xs="http://www.w3.org/2001/XMLSchema" xmlns:p="http://schemas.microsoft.com/office/2006/metadata/properties" xmlns:ns3="bc77d55e-b49e-460d-a61f-6c08f2d24307" xmlns:ns4="4ae9fc73-507d-436b-8c26-17e8e79c87a7" targetNamespace="http://schemas.microsoft.com/office/2006/metadata/properties" ma:root="true" ma:fieldsID="2f1f0e29834819353bb4bb183eff73a9" ns3:_="" ns4:_="">
    <xsd:import namespace="bc77d55e-b49e-460d-a61f-6c08f2d24307"/>
    <xsd:import namespace="4ae9fc73-507d-436b-8c26-17e8e79c87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7d55e-b49e-460d-a61f-6c08f2d24307" elementFormDefault="qualified">
    <xsd:import namespace="http://schemas.microsoft.com/office/2006/documentManagement/types"/>
    <xsd:import namespace="http://schemas.microsoft.com/office/infopath/2007/PartnerControls"/>
    <xsd:element name="SharedWithUsers" ma:index="8" nillable="true" ma:displayName="Bendrinama s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description="" ma:internalName="SharedWithDetails" ma:readOnly="true">
      <xsd:simpleType>
        <xsd:restriction base="dms:Note">
          <xsd:maxLength value="255"/>
        </xsd:restriction>
      </xsd:simpleType>
    </xsd:element>
    <xsd:element name="SharingHintHash" ma:index="10" nillable="true" ma:displayName="Bendrinimo užuominos maiša"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e9fc73-507d-436b-8c26-17e8e79c87a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096E06-BE68-433E-9274-D75818BE5DBC}">
  <ds:schemaRefs>
    <ds:schemaRef ds:uri="bc77d55e-b49e-460d-a61f-6c08f2d24307"/>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ae9fc73-507d-436b-8c26-17e8e79c87a7"/>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B683FC5-6ED7-4FD4-A7C3-B1D929932E25}">
  <ds:schemaRefs>
    <ds:schemaRef ds:uri="http://schemas.microsoft.com/sharepoint/v3/contenttype/forms"/>
  </ds:schemaRefs>
</ds:datastoreItem>
</file>

<file path=customXml/itemProps3.xml><?xml version="1.0" encoding="utf-8"?>
<ds:datastoreItem xmlns:ds="http://schemas.openxmlformats.org/officeDocument/2006/customXml" ds:itemID="{80BD1AB7-B5D6-4DF6-ADF9-AA598D2A8E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77d55e-b49e-460d-a61f-6c08f2d24307"/>
    <ds:schemaRef ds:uri="4ae9fc73-507d-436b-8c26-17e8e79c8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1268</TotalTime>
  <Words>1303</Words>
  <Application>Microsoft Office PowerPoint</Application>
  <PresentationFormat>Plačiaekranė</PresentationFormat>
  <Paragraphs>200</Paragraphs>
  <Slides>18</Slides>
  <Notes>6</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18</vt:i4>
      </vt:variant>
    </vt:vector>
  </HeadingPairs>
  <TitlesOfParts>
    <vt:vector size="23" baseType="lpstr">
      <vt:lpstr>Arial</vt:lpstr>
      <vt:lpstr>Calibri</vt:lpstr>
      <vt:lpstr>Calibri Light</vt:lpstr>
      <vt:lpstr>Times New Roman</vt:lpstr>
      <vt:lpstr>MRU2023</vt:lpstr>
      <vt:lpstr>Smurto prieš mokytojus kismas: Lietuvos duomenys TALIS perspektyvoje</vt:lpstr>
      <vt:lpstr>Tyrimų organizavimas</vt:lpstr>
      <vt:lpstr>Saugumo jausmą mokykloje lemiančių veiksnių sąveikos modelis</vt:lpstr>
      <vt:lpstr>Mokinio ir mokytojo saugumo jausmą lemiantys veiksniai</vt:lpstr>
      <vt:lpstr>Tyrimo dalyviai  (pagal lytį ir darbo vietą, proc.)</vt:lpstr>
      <vt:lpstr>Tyrimo dalyviai  (pagal darbo stažą, proc.)</vt:lpstr>
      <vt:lpstr>Tyrimo dalyvių patirto smurto formos (proc.)</vt:lpstr>
      <vt:lpstr>2023 m. tyrimo įžvalgos</vt:lpstr>
      <vt:lpstr>„PowerPoint“ pateiktis</vt:lpstr>
      <vt:lpstr>„PowerPoint“ pateiktis</vt:lpstr>
      <vt:lpstr>„PowerPoint“ pateiktis</vt:lpstr>
      <vt:lpstr>2025 m. tyrimo įžvalgos</vt:lpstr>
      <vt:lpstr>Mokytojų patyčių ir smurto patirtys vaikystėje (mokykloje) (proc.) </vt:lpstr>
      <vt:lpstr>Mokytojų patyčių ir smurto dabartinės patirtys mokykloje (proc.) </vt:lpstr>
      <vt:lpstr>Ryšio tarp viktimizacijos, suvokimo ir pasitenkinimo gyvenimu struktūrinis modelis</vt:lpstr>
      <vt:lpstr>Mokytojų pasirinktos strategijos problemos įveikai (M)</vt:lpstr>
      <vt:lpstr>Daugiau apie čia pristatytus tyrimų rezultatus</vt:lpstr>
      <vt:lpstr>Smurto prieš mokytojus kismas: Lietuvos duomenys TALIS perspektyvoje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Romas Prakapas</dc:creator>
  <cp:lastModifiedBy>Romas Prakapas</cp:lastModifiedBy>
  <cp:revision>102</cp:revision>
  <dcterms:created xsi:type="dcterms:W3CDTF">2023-01-29T10:57:13Z</dcterms:created>
  <dcterms:modified xsi:type="dcterms:W3CDTF">2025-10-31T10:58:19Z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0x01010097E084D12E5A7940A282310AD71BB2A5</vt:lpwstr>
  </property>
</Properties>
</file>