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handoutMasterIdLst>
    <p:handoutMasterId r:id="rId48"/>
  </p:handoutMasterIdLst>
  <p:sldIdLst>
    <p:sldId id="269" r:id="rId5"/>
    <p:sldId id="2445" r:id="rId6"/>
    <p:sldId id="272" r:id="rId7"/>
    <p:sldId id="270" r:id="rId8"/>
    <p:sldId id="271" r:id="rId9"/>
    <p:sldId id="437" r:id="rId10"/>
    <p:sldId id="573" r:id="rId11"/>
    <p:sldId id="574" r:id="rId12"/>
    <p:sldId id="572" r:id="rId13"/>
    <p:sldId id="300" r:id="rId14"/>
    <p:sldId id="301" r:id="rId15"/>
    <p:sldId id="302" r:id="rId16"/>
    <p:sldId id="303" r:id="rId17"/>
    <p:sldId id="2477" r:id="rId18"/>
    <p:sldId id="276" r:id="rId19"/>
    <p:sldId id="371" r:id="rId20"/>
    <p:sldId id="356" r:id="rId21"/>
    <p:sldId id="442" r:id="rId22"/>
    <p:sldId id="423" r:id="rId23"/>
    <p:sldId id="319" r:id="rId24"/>
    <p:sldId id="637" r:id="rId25"/>
    <p:sldId id="258" r:id="rId26"/>
    <p:sldId id="273" r:id="rId27"/>
    <p:sldId id="2464" r:id="rId28"/>
    <p:sldId id="2465" r:id="rId29"/>
    <p:sldId id="2474" r:id="rId30"/>
    <p:sldId id="2475" r:id="rId31"/>
    <p:sldId id="2476" r:id="rId32"/>
    <p:sldId id="2478" r:id="rId33"/>
    <p:sldId id="2479" r:id="rId34"/>
    <p:sldId id="2466" r:id="rId35"/>
    <p:sldId id="2467" r:id="rId36"/>
    <p:sldId id="2468" r:id="rId37"/>
    <p:sldId id="2469" r:id="rId38"/>
    <p:sldId id="2470" r:id="rId39"/>
    <p:sldId id="2471" r:id="rId40"/>
    <p:sldId id="2472" r:id="rId41"/>
    <p:sldId id="2473" r:id="rId42"/>
    <p:sldId id="2480" r:id="rId43"/>
    <p:sldId id="2481" r:id="rId44"/>
    <p:sldId id="585" r:id="rId45"/>
    <p:sldId id="2463" r:id="rId46"/>
  </p:sldIdLst>
  <p:sldSz cx="9144000" cy="6858000" type="screen4x3"/>
  <p:notesSz cx="6946900" cy="92837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srgbClr val="FF0066"/>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CC00"/>
    <a:srgbClr val="CCCC00"/>
    <a:srgbClr val="00CC66"/>
    <a:srgbClr val="FF0066"/>
    <a:srgbClr val="0066CC"/>
    <a:srgbClr val="FFCC00"/>
    <a:srgbClr val="00008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E13F62-CCEA-43CB-BBEA-A9AF451B40C4}" v="78" dt="2025-05-21T07:36:47.8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94600" autoAdjust="0"/>
  </p:normalViewPr>
  <p:slideViewPr>
    <p:cSldViewPr>
      <p:cViewPr varScale="1">
        <p:scale>
          <a:sx n="78" d="100"/>
          <a:sy n="78" d="100"/>
        </p:scale>
        <p:origin x="891" y="3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81" name="Rectangle 5"/>
          <p:cNvSpPr>
            <a:spLocks noGrp="1" noChangeArrowheads="1"/>
          </p:cNvSpPr>
          <p:nvPr>
            <p:ph type="hdr" sz="quarter"/>
          </p:nvPr>
        </p:nvSpPr>
        <p:spPr bwMode="auto">
          <a:xfrm>
            <a:off x="0" y="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8" rIns="92738" bIns="46368" numCol="1" anchor="t" anchorCtr="0" compatLnSpc="1">
            <a:prstTxWarp prst="textNoShape">
              <a:avLst/>
            </a:prstTxWarp>
          </a:bodyPr>
          <a:lstStyle>
            <a:lvl1pPr defTabSz="925513" eaLnBrk="0" hangingPunct="0">
              <a:defRPr sz="1200">
                <a:latin typeface="Times New Roman" pitchFamily="18" charset="0"/>
              </a:defRPr>
            </a:lvl1pPr>
          </a:lstStyle>
          <a:p>
            <a:endParaRPr lang="en-US"/>
          </a:p>
        </p:txBody>
      </p:sp>
      <p:sp>
        <p:nvSpPr>
          <p:cNvPr id="24580" name="Rectangle 4"/>
          <p:cNvSpPr>
            <a:spLocks noGrp="1" noChangeArrowheads="1"/>
          </p:cNvSpPr>
          <p:nvPr>
            <p:ph type="dt" sz="quarter" idx="1"/>
          </p:nvPr>
        </p:nvSpPr>
        <p:spPr bwMode="auto">
          <a:xfrm>
            <a:off x="3937000" y="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8" rIns="92738" bIns="46368" numCol="1" anchor="t" anchorCtr="0" compatLnSpc="1">
            <a:prstTxWarp prst="textNoShape">
              <a:avLst/>
            </a:prstTxWarp>
          </a:bodyPr>
          <a:lstStyle>
            <a:lvl1pPr algn="r" defTabSz="925513" eaLnBrk="0" hangingPunct="0">
              <a:defRPr sz="1200">
                <a:latin typeface="Times New Roman" pitchFamily="18" charset="0"/>
              </a:defRPr>
            </a:lvl1pPr>
          </a:lstStyle>
          <a:p>
            <a:endParaRPr lang="en-US"/>
          </a:p>
        </p:txBody>
      </p:sp>
      <p:sp>
        <p:nvSpPr>
          <p:cNvPr id="24579" name="Rectangle 3"/>
          <p:cNvSpPr>
            <a:spLocks noGrp="1" noChangeArrowheads="1"/>
          </p:cNvSpPr>
          <p:nvPr>
            <p:ph type="ftr" sz="quarter" idx="2"/>
          </p:nvPr>
        </p:nvSpPr>
        <p:spPr bwMode="auto">
          <a:xfrm>
            <a:off x="0" y="882015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8" rIns="92738" bIns="46368" numCol="1" anchor="b" anchorCtr="0" compatLnSpc="1">
            <a:prstTxWarp prst="textNoShape">
              <a:avLst/>
            </a:prstTxWarp>
          </a:bodyPr>
          <a:lstStyle>
            <a:lvl1pPr defTabSz="925513" eaLnBrk="0" hangingPunct="0">
              <a:defRPr sz="1200">
                <a:latin typeface="Times New Roman" pitchFamily="18" charset="0"/>
              </a:defRPr>
            </a:lvl1pPr>
          </a:lstStyle>
          <a:p>
            <a:endParaRPr lang="en-US"/>
          </a:p>
        </p:txBody>
      </p:sp>
      <p:sp>
        <p:nvSpPr>
          <p:cNvPr id="24578" name="Rectangle 2"/>
          <p:cNvSpPr>
            <a:spLocks noGrp="1" noChangeArrowheads="1"/>
          </p:cNvSpPr>
          <p:nvPr>
            <p:ph type="sldNum" sz="quarter" idx="3"/>
          </p:nvPr>
        </p:nvSpPr>
        <p:spPr bwMode="auto">
          <a:xfrm>
            <a:off x="3937000" y="882015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8" rIns="92738" bIns="46368" numCol="1" anchor="b" anchorCtr="0" compatLnSpc="1">
            <a:prstTxWarp prst="textNoShape">
              <a:avLst/>
            </a:prstTxWarp>
          </a:bodyPr>
          <a:lstStyle>
            <a:lvl1pPr algn="r" defTabSz="925513" eaLnBrk="0" hangingPunct="0">
              <a:defRPr sz="1200">
                <a:latin typeface="Times New Roman" pitchFamily="18" charset="0"/>
              </a:defRPr>
            </a:lvl1pPr>
          </a:lstStyle>
          <a:p>
            <a:fld id="{22B5048F-2B83-4E9F-8093-1085FB26392D}" type="slidenum">
              <a:rPr lang="en-US"/>
              <a:pPr/>
              <a:t>‹#›</a:t>
            </a:fld>
            <a:endParaRPr lang="en-US"/>
          </a:p>
        </p:txBody>
      </p:sp>
    </p:spTree>
    <p:extLst>
      <p:ext uri="{BB962C8B-B14F-4D97-AF65-F5344CB8AC3E}">
        <p14:creationId xmlns:p14="http://schemas.microsoft.com/office/powerpoint/2010/main" val="72749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321" tIns="0" rIns="19321" bIns="0" numCol="1" anchor="t" anchorCtr="0" compatLnSpc="1">
            <a:prstTxWarp prst="textNoShape">
              <a:avLst/>
            </a:prstTxWarp>
          </a:bodyPr>
          <a:lstStyle>
            <a:lvl1pPr defTabSz="925513" eaLnBrk="0" hangingPunct="0">
              <a:defRPr sz="1200"/>
            </a:lvl1pPr>
          </a:lstStyle>
          <a:p>
            <a:endParaRPr lang="en-US"/>
          </a:p>
        </p:txBody>
      </p:sp>
      <p:sp>
        <p:nvSpPr>
          <p:cNvPr id="2051" name="Rectangle 3"/>
          <p:cNvSpPr>
            <a:spLocks noGrp="1" noChangeArrowheads="1"/>
          </p:cNvSpPr>
          <p:nvPr>
            <p:ph type="dt" idx="1"/>
          </p:nvPr>
        </p:nvSpPr>
        <p:spPr bwMode="auto">
          <a:xfrm>
            <a:off x="3937000" y="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321" tIns="0" rIns="19321" bIns="0" numCol="1" anchor="t" anchorCtr="0" compatLnSpc="1">
            <a:prstTxWarp prst="textNoShape">
              <a:avLst/>
            </a:prstTxWarp>
          </a:bodyPr>
          <a:lstStyle>
            <a:lvl1pPr algn="r" defTabSz="925513" eaLnBrk="0" hangingPunct="0">
              <a:defRPr sz="1200"/>
            </a:lvl1pPr>
          </a:lstStyle>
          <a:p>
            <a:endParaRPr lang="en-US"/>
          </a:p>
        </p:txBody>
      </p:sp>
      <p:sp>
        <p:nvSpPr>
          <p:cNvPr id="2052" name="Rectangle 4"/>
          <p:cNvSpPr>
            <a:spLocks noGrp="1" noRot="1" noChangeAspect="1" noChangeArrowheads="1" noTextEdit="1"/>
          </p:cNvSpPr>
          <p:nvPr>
            <p:ph type="sldImg" idx="2"/>
          </p:nvPr>
        </p:nvSpPr>
        <p:spPr bwMode="auto">
          <a:xfrm>
            <a:off x="1152525" y="696913"/>
            <a:ext cx="4641850" cy="3481387"/>
          </a:xfrm>
          <a:prstGeom prst="rect">
            <a:avLst/>
          </a:prstGeom>
          <a:noFill/>
          <a:ln w="12700">
            <a:solidFill>
              <a:schemeClr val="tx1"/>
            </a:solidFill>
            <a:miter lim="800000"/>
            <a:headEnd/>
            <a:tailEnd/>
          </a:ln>
        </p:spPr>
      </p:sp>
      <p:sp>
        <p:nvSpPr>
          <p:cNvPr id="2053" name="Rectangle 5"/>
          <p:cNvSpPr>
            <a:spLocks noGrp="1" noChangeArrowheads="1"/>
          </p:cNvSpPr>
          <p:nvPr>
            <p:ph type="body" sz="quarter" idx="3"/>
          </p:nvPr>
        </p:nvSpPr>
        <p:spPr bwMode="auto">
          <a:xfrm>
            <a:off x="925513" y="4410075"/>
            <a:ext cx="5095875" cy="417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82" tIns="46692" rIns="93382" bIns="46692" numCol="1" anchor="t" anchorCtr="0" compatLnSpc="1">
            <a:prstTxWarp prst="textNoShape">
              <a:avLst/>
            </a:prstTxWarp>
          </a:bodyPr>
          <a:lstStyle/>
          <a:p>
            <a:pPr lvl="0"/>
            <a:r>
              <a:rPr lang="en-US"/>
              <a:t>Spustelėkite, jei norite pakeisti ruošinio teksto stilius</a:t>
            </a:r>
          </a:p>
          <a:p>
            <a:pPr lvl="1"/>
            <a:r>
              <a:rPr lang="en-US"/>
              <a:t>Antras lygis</a:t>
            </a:r>
          </a:p>
          <a:p>
            <a:pPr lvl="2"/>
            <a:r>
              <a:rPr lang="en-US"/>
              <a:t>Trečias lygis</a:t>
            </a:r>
          </a:p>
          <a:p>
            <a:pPr lvl="3"/>
            <a:r>
              <a:rPr lang="en-US"/>
              <a:t>Ketvirtas lygis</a:t>
            </a:r>
          </a:p>
          <a:p>
            <a:pPr lvl="4"/>
            <a:r>
              <a:rPr lang="en-US"/>
              <a:t>Penktas lygis</a:t>
            </a:r>
          </a:p>
        </p:txBody>
      </p:sp>
      <p:sp>
        <p:nvSpPr>
          <p:cNvPr id="2054" name="Rectangle 6"/>
          <p:cNvSpPr>
            <a:spLocks noGrp="1" noChangeArrowheads="1"/>
          </p:cNvSpPr>
          <p:nvPr>
            <p:ph type="ftr" sz="quarter" idx="4"/>
          </p:nvPr>
        </p:nvSpPr>
        <p:spPr bwMode="auto">
          <a:xfrm>
            <a:off x="0" y="882015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321" tIns="0" rIns="19321" bIns="0" numCol="1" anchor="b" anchorCtr="0" compatLnSpc="1">
            <a:prstTxWarp prst="textNoShape">
              <a:avLst/>
            </a:prstTxWarp>
          </a:bodyPr>
          <a:lstStyle>
            <a:lvl1pPr defTabSz="925513" eaLnBrk="0" hangingPunct="0">
              <a:defRPr sz="1200"/>
            </a:lvl1pPr>
          </a:lstStyle>
          <a:p>
            <a:endParaRPr lang="en-US"/>
          </a:p>
        </p:txBody>
      </p:sp>
      <p:sp>
        <p:nvSpPr>
          <p:cNvPr id="2055" name="Rectangle 7"/>
          <p:cNvSpPr>
            <a:spLocks noGrp="1" noChangeArrowheads="1"/>
          </p:cNvSpPr>
          <p:nvPr>
            <p:ph type="sldNum" sz="quarter" idx="5"/>
          </p:nvPr>
        </p:nvSpPr>
        <p:spPr bwMode="auto">
          <a:xfrm>
            <a:off x="3937000" y="882015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321" tIns="0" rIns="19321" bIns="0" numCol="1" anchor="b" anchorCtr="0" compatLnSpc="1">
            <a:prstTxWarp prst="textNoShape">
              <a:avLst/>
            </a:prstTxWarp>
          </a:bodyPr>
          <a:lstStyle>
            <a:lvl1pPr algn="r" defTabSz="925513" eaLnBrk="0" hangingPunct="0">
              <a:defRPr sz="1200"/>
            </a:lvl1pPr>
          </a:lstStyle>
          <a:p>
            <a:fld id="{B536A78F-7FB5-4585-A2A1-3EE1ADDF6F03}" type="slidenum">
              <a:rPr lang="en-US"/>
              <a:pPr/>
              <a:t>‹#›</a:t>
            </a:fld>
            <a:endParaRPr lang="en-US"/>
          </a:p>
        </p:txBody>
      </p:sp>
    </p:spTree>
    <p:extLst>
      <p:ext uri="{BB962C8B-B14F-4D97-AF65-F5344CB8AC3E}">
        <p14:creationId xmlns:p14="http://schemas.microsoft.com/office/powerpoint/2010/main" val="28194755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delfi.lt/temos/jolanta-knyvien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r>
              <a:rPr lang="lt-LT"/>
              <a:t>Vilniaus Simono Daukanto gimnazijos direktorę </a:t>
            </a:r>
            <a:r>
              <a:rPr lang="lt-LT">
                <a:hlinkClick r:id="rId3"/>
              </a:rPr>
              <a:t>Jolantą Knyvienę</a:t>
            </a:r>
            <a:r>
              <a:rPr lang="lt-LT"/>
              <a:t>. </a:t>
            </a:r>
          </a:p>
          <a:p>
            <a:r>
              <a:rPr lang="lt-LT"/>
              <a:t>„Esu mačiusi vokiečių mokslininkų tyrimą, kuris iš tiesų įrodė, kad dabartinių vaikų gebėjimas skirti spalvas yra daug menkesnis, palyginus su vaikais prieš 10-15 metų. Šie rezultatai paskatino susimąstyti, kad šiandieniniai vaikai tikrai yra kitokie. Tiesa, dėl vaizduotės, kūrybiškumo didelės bėdos dar nematyčiau, kita vertus, mūsų šalyje informacinės technologijos įsitvirtino ne taip seniai. Mes dar nežinome, kaip bus ateityje. Gali būti, kad vaikai, nuo pat mažumės įpratę gauti daug ką vaizdų pavidalu, turės kitokį pasaulio matymą, nes jie gauna gatavą vaizdą, jiems nereikia stengtis jo kurti patiems, pagaliau jiems nebereikia tiek daug dirbti rankomis, o smulkūs darbai rankomis taip pat lavina mąstymą. </a:t>
            </a:r>
          </a:p>
          <a:p>
            <a:r>
              <a:rPr lang="lt-LT"/>
              <a:t>Ne veltui visame pasaulyje svarstoma apie tai, kad trūksta kūrybiškumo, kalbama apie būtinybę jį ugdyti. Vadinasi, kažkokios simptomatikos yra, tačiau kas ją labiausiai skatina, sunku pasakyti. Kartą mokytojų kambaryje net buvo kilusi diskusija su technologijų dalyko mokytojais. Mes esame pasirinkę dizaino gaminių kryptį. Pastarieji skundėsi, kad vaikai nejaučia tiek džiaugsmo kažką sukūrę savomis rankomis kaip anksčiau. Gal iš tiesų šiandien lengviau daiktą nusipirkti negu jį pačiam pasigaminti“, - svarstė pedagogė.</a:t>
            </a:r>
          </a:p>
        </p:txBody>
      </p:sp>
      <p:sp>
        <p:nvSpPr>
          <p:cNvPr id="17412" name="Slide Number Placeholder 3"/>
          <p:cNvSpPr>
            <a:spLocks noGrp="1"/>
          </p:cNvSpPr>
          <p:nvPr>
            <p:ph type="sldNum" sz="quarter" idx="5"/>
          </p:nvPr>
        </p:nvSpPr>
        <p:spPr bwMode="auto">
          <a:noFill/>
          <a:ln>
            <a:miter lim="800000"/>
            <a:headEnd/>
            <a:tailEnd/>
          </a:ln>
        </p:spPr>
        <p:txBody>
          <a:bodyPr/>
          <a:lstStyle/>
          <a:p>
            <a:fld id="{231C3B07-B170-479C-8FDA-7638DC668295}" type="slidenum">
              <a:rPr lang="lt-LT"/>
              <a:pPr/>
              <a:t>3</a:t>
            </a:fld>
            <a:endParaRPr lang="lt-L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lt-LT"/>
              <a:t>Įvairūs tyrimai taip pat rodo, kad vaikams, dažnai žiūrintiems į dvimatį ekraną, nunyksta erdvės suvokimo ir apskritai pastabumo įgūdžiai. Šis neigiamas poveikis ypač pastebimas vaikams iki 3 metų, o vėliau jis kiek išsilygina. Kitų tyrimų duomenimis, daugiau nei 20 valandų per savaitę TV žiūrinčių žmonių smegenyse ima dominuoti dešinysis smegenų pusrutulis, o kairysis tuo tarpu silpsta, dėl to silpsta žodinis kūrybingumas.</a:t>
            </a:r>
          </a:p>
        </p:txBody>
      </p:sp>
      <p:sp>
        <p:nvSpPr>
          <p:cNvPr id="13316" name="Slide Number Placeholder 3"/>
          <p:cNvSpPr>
            <a:spLocks noGrp="1"/>
          </p:cNvSpPr>
          <p:nvPr>
            <p:ph type="sldNum" sz="quarter" idx="5"/>
          </p:nvPr>
        </p:nvSpPr>
        <p:spPr bwMode="auto">
          <a:noFill/>
          <a:ln>
            <a:miter lim="800000"/>
            <a:headEnd/>
            <a:tailEnd/>
          </a:ln>
        </p:spPr>
        <p:txBody>
          <a:bodyPr/>
          <a:lstStyle/>
          <a:p>
            <a:fld id="{E8324C43-4BB2-4C5B-A66F-910E594F3B04}" type="slidenum">
              <a:rPr lang="lt-LT"/>
              <a:pPr/>
              <a:t>4</a:t>
            </a:fld>
            <a:endParaRPr lang="lt-L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lt-LT"/>
              <a:t>Psichologai atvirai kalba ir apie tai, kad yra aiškus prievartos aktų žiūrėjimo per TV ir vaikų agresijos ryšys. Vaikai, sukėlę masines žudynes Amerikos mokyklose, beveik visais atvejais prisipažino, kad tai buvo matę per televizorių. Anot Didžiosios Britanijos mokslininkų, paaugliai, žiūrintys televizorių daugiau kaip 4 val. per dieną, linkę nusikalsti, vartoti alkoholį ir narkotikus, atsiriboti nuo visuomenės labiau nei kiti jų bendraamžiai. </a:t>
            </a:r>
            <a:br>
              <a:rPr lang="lt-LT"/>
            </a:br>
            <a:endParaRPr lang="lt-LT"/>
          </a:p>
        </p:txBody>
      </p:sp>
      <p:sp>
        <p:nvSpPr>
          <p:cNvPr id="15364" name="Slide Number Placeholder 3"/>
          <p:cNvSpPr>
            <a:spLocks noGrp="1"/>
          </p:cNvSpPr>
          <p:nvPr>
            <p:ph type="sldNum" sz="quarter" idx="5"/>
          </p:nvPr>
        </p:nvSpPr>
        <p:spPr bwMode="auto">
          <a:noFill/>
          <a:ln>
            <a:miter lim="800000"/>
            <a:headEnd/>
            <a:tailEnd/>
          </a:ln>
        </p:spPr>
        <p:txBody>
          <a:bodyPr/>
          <a:lstStyle/>
          <a:p>
            <a:fld id="{5E27CDE8-8879-4960-93AB-8D27AB1C60FF}" type="slidenum">
              <a:rPr lang="lt-LT"/>
              <a:pPr/>
              <a:t>5</a:t>
            </a:fld>
            <a:endParaRPr lang="lt-L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a:extLst>
              <a:ext uri="{FF2B5EF4-FFF2-40B4-BE49-F238E27FC236}">
                <a16:creationId xmlns:a16="http://schemas.microsoft.com/office/drawing/2014/main" id="{98A5414B-9025-526D-8601-026E663C45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a:extLst>
              <a:ext uri="{FF2B5EF4-FFF2-40B4-BE49-F238E27FC236}">
                <a16:creationId xmlns:a16="http://schemas.microsoft.com/office/drawing/2014/main" id="{9E9D7827-BF91-EB12-68D5-71C7E11D33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lt-LT" altLang="lt-LT"/>
              <a:t>Įsigali postmodernioji valdymo samprata, kuri atitinka globaliosios raidos reikalavimus ir įtvirtina naujas demokratijos formas ir politinio valdymo instrumentus. Šiuo metu vyraujanti valdymo transformacijos kryptis iš esmės sutelkta ties multi-stakehoder’inio ir daugiapakopio valdymo</a:t>
            </a:r>
            <a:r>
              <a:rPr lang="lt-LT" altLang="lt-LT" i="1"/>
              <a:t> </a:t>
            </a:r>
            <a:r>
              <a:rPr lang="lt-LT" altLang="lt-LT"/>
              <a:t>(</a:t>
            </a:r>
            <a:r>
              <a:rPr lang="lt-LT" altLang="lt-LT" i="1"/>
              <a:t>multi-stakeholderl governance, multilevel governance</a:t>
            </a:r>
            <a:r>
              <a:rPr lang="lt-LT" altLang="lt-LT"/>
              <a:t>) požiūrio tobulinimu.</a:t>
            </a:r>
          </a:p>
          <a:p>
            <a:pPr>
              <a:spcBef>
                <a:spcPct val="0"/>
              </a:spcBef>
            </a:pPr>
            <a:endParaRPr lang="lt-LT" altLang="lt-LT"/>
          </a:p>
        </p:txBody>
      </p:sp>
      <p:sp>
        <p:nvSpPr>
          <p:cNvPr id="174084" name="Slide Number Placeholder 3">
            <a:extLst>
              <a:ext uri="{FF2B5EF4-FFF2-40B4-BE49-F238E27FC236}">
                <a16:creationId xmlns:a16="http://schemas.microsoft.com/office/drawing/2014/main" id="{15EE9E15-D0DB-B4F2-82A2-57C3A4D86B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fld id="{FF3413EF-081E-4B33-8364-FDB2E35F6462}" type="slidenum">
              <a:rPr lang="lt-LT" altLang="lt-LT"/>
              <a:pPr/>
              <a:t>6</a:t>
            </a:fld>
            <a:endParaRPr lang="lt-LT" altLang="lt-L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fld id="{C1693C53-969A-471C-A25C-A2A211408990}" type="slidenum">
              <a:rPr lang="lt-LT" altLang="lt-LT"/>
              <a:pPr/>
              <a:t>16</a:t>
            </a:fld>
            <a:endParaRPr lang="lt-LT" altLang="lt-L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A767AF83-9A94-3EA3-B94A-27F5E55AE5F8}"/>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57D28AEB-328D-0D22-02F5-5AADB09A27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lt-LT" altLang="lt-LT">
                <a:latin typeface="Arial" panose="020B0604020202020204" pitchFamily="34" charset="0"/>
              </a:rPr>
              <a:t>Tyrimui buvo pasitelkta grupė iš 170 studentų, kurie bendravo tarpusavyje visomis prieinamomis šiai dienai priemonėmis: asmeniškai, vaizdo skambučiais, balso komunikacijų pagalba ir tekstiniu formatu. Kad prastimuliuoti bandomųjų aktyvumą, juos sudomino materialiai, t. y. iš anksto pažadėjo sumokėti. Savanorius paskirstė į „maklerius“, parduodančius aktyvus, ir „pirkėjus“, kurių realus atlygis priklausė nuo akcijų kursų eksperimento metu.</a:t>
            </a:r>
          </a:p>
          <a:p>
            <a:pPr>
              <a:lnSpc>
                <a:spcPct val="90000"/>
              </a:lnSpc>
            </a:pPr>
            <a:r>
              <a:rPr lang="lt-LT" altLang="lt-LT">
                <a:latin typeface="Arial" panose="020B0604020202020204" pitchFamily="34" charset="0"/>
              </a:rPr>
              <a:t>Po eksperimento pradžios „makleriams“ pranešė, kad artimiausiu metu akcijų kursas sumažės dvigubai, tuo tarpu „pirkėjus“ informavo apie tai tik po to, kai buvo atliktas pavedimas už sandorį. Po eksperimento „pirkėjų“ paprašė ataskaitos, ar apgavo juos „makleriai“, parduodami „aktyvus“.</a:t>
            </a:r>
          </a:p>
          <a:p>
            <a:pPr>
              <a:lnSpc>
                <a:spcPct val="90000"/>
              </a:lnSpc>
            </a:pPr>
            <a:r>
              <a:rPr lang="lt-LT" altLang="lt-LT">
                <a:latin typeface="Arial" panose="020B0604020202020204" pitchFamily="34" charset="0"/>
              </a:rPr>
              <a:t>Rezultatai kalba patys už save. Bendravimas tekstiniu formatu pasirodė mažiausiai atitinkantis tiesą. Šiuo atveju „makleriai“ melavo 95% dažniau, nei bendraujant vaizdo skambučių režimu, 31% dažniau, nei bendraujant asmeniškai, ir 18% dažniau, nei bendraujant balso komunikacijų pagalba.</a:t>
            </a:r>
          </a:p>
          <a:p>
            <a:pPr>
              <a:lnSpc>
                <a:spcPct val="90000"/>
              </a:lnSpc>
            </a:pPr>
            <a:endParaRPr lang="lt-LT" altLang="lt-LT">
              <a:latin typeface="Arial" panose="020B0604020202020204" pitchFamily="34" charset="0"/>
            </a:endParaRPr>
          </a:p>
        </p:txBody>
      </p:sp>
      <p:sp>
        <p:nvSpPr>
          <p:cNvPr id="40964" name="Slide Number Placeholder 3">
            <a:extLst>
              <a:ext uri="{FF2B5EF4-FFF2-40B4-BE49-F238E27FC236}">
                <a16:creationId xmlns:a16="http://schemas.microsoft.com/office/drawing/2014/main" id="{F9A2D6BC-F4BB-A054-E06B-DD17CC9DE26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1A0C24EE-05C0-4A90-A07A-58B1B060FDFE}" type="slidenum">
              <a:rPr lang="lt-LT" altLang="lt-LT">
                <a:latin typeface="Arial" panose="020B0604020202020204" pitchFamily="34" charset="0"/>
              </a:rPr>
              <a:pPr eaLnBrk="1" hangingPunct="1"/>
              <a:t>17</a:t>
            </a:fld>
            <a:endParaRPr lang="lt-LT" altLang="lt-LT">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AB4A53C6-EC8B-467C-AE05-6CDF686637DE}"/>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5C0C49DB-97AB-4956-8259-D86384BB55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altLang="lt-LT" dirty="0"/>
              <a:t>Per dieną mes gauname informacijos, kuri telpa į </a:t>
            </a:r>
            <a:r>
              <a:rPr lang="en-US" altLang="lt-LT" dirty="0"/>
              <a:t>174 </a:t>
            </a:r>
            <a:r>
              <a:rPr lang="en-US" altLang="lt-LT" dirty="0" err="1"/>
              <a:t>laikrašči</a:t>
            </a:r>
            <a:r>
              <a:rPr lang="lt-LT" altLang="lt-LT" dirty="0" err="1"/>
              <a:t>us</a:t>
            </a:r>
            <a:r>
              <a:rPr lang="lt-LT" altLang="lt-LT" dirty="0"/>
              <a:t>. Tai daugiau nei 5 kartus didesni kiekis</a:t>
            </a:r>
            <a:r>
              <a:rPr lang="en-US" altLang="lt-LT" dirty="0"/>
              <a:t> </a:t>
            </a:r>
            <a:r>
              <a:rPr lang="en-US" altLang="lt-LT" dirty="0" err="1"/>
              <a:t>nei</a:t>
            </a:r>
            <a:r>
              <a:rPr lang="en-US" altLang="lt-LT" dirty="0"/>
              <a:t> </a:t>
            </a:r>
            <a:r>
              <a:rPr lang="lt-LT" altLang="lt-LT" dirty="0"/>
              <a:t>buvo </a:t>
            </a:r>
            <a:r>
              <a:rPr lang="en-US" altLang="lt-LT" dirty="0" err="1"/>
              <a:t>prieš</a:t>
            </a:r>
            <a:r>
              <a:rPr lang="en-US" altLang="lt-LT" dirty="0"/>
              <a:t> 20 met</a:t>
            </a:r>
            <a:r>
              <a:rPr lang="lt-LT" altLang="lt-LT" dirty="0"/>
              <a:t>ų.</a:t>
            </a:r>
          </a:p>
          <a:p>
            <a:r>
              <a:rPr lang="lt-LT" altLang="lt-LT" dirty="0"/>
              <a:t>Kai kurie tyrėjai kalba, kad pats žmogus kasdien sukuria dar bent 6 laikraščius (kalbėdamas, per socialines medijas ir pan.)</a:t>
            </a:r>
            <a:endParaRPr lang="lt-LT" altLang="lt-LT" sz="1000" dirty="0"/>
          </a:p>
        </p:txBody>
      </p:sp>
      <p:sp>
        <p:nvSpPr>
          <p:cNvPr id="48132" name="Slide Number Placeholder 3">
            <a:extLst>
              <a:ext uri="{FF2B5EF4-FFF2-40B4-BE49-F238E27FC236}">
                <a16:creationId xmlns:a16="http://schemas.microsoft.com/office/drawing/2014/main" id="{DF19C6AB-A2FE-4B14-85D9-3502A3AF50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fld id="{36EAE8BB-27A3-4BA8-9520-6041C63D7758}" type="slidenum">
              <a:rPr lang="lt-LT" altLang="lt-LT"/>
              <a:pPr/>
              <a:t>19</a:t>
            </a:fld>
            <a:endParaRPr lang="lt-LT" altLang="lt-L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22</a:t>
            </a:fld>
            <a:endParaRPr lang="en-US" dirty="0"/>
          </a:p>
        </p:txBody>
      </p:sp>
    </p:spTree>
    <p:extLst>
      <p:ext uri="{BB962C8B-B14F-4D97-AF65-F5344CB8AC3E}">
        <p14:creationId xmlns:p14="http://schemas.microsoft.com/office/powerpoint/2010/main" val="2456439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a:xfrm>
            <a:off x="2857500" y="514350"/>
            <a:ext cx="3429000" cy="2571750"/>
          </a:xfrm>
        </p:spPr>
      </p:sp>
      <p:sp>
        <p:nvSpPr>
          <p:cNvPr id="3" name="Pastabų vietos rezervavimo ženklas 2"/>
          <p:cNvSpPr>
            <a:spLocks noGrp="1"/>
          </p:cNvSpPr>
          <p:nvPr>
            <p:ph type="body" idx="1"/>
          </p:nvPr>
        </p:nvSpPr>
        <p:spPr/>
        <p:txBody>
          <a:bodyPr/>
          <a:lstStyle/>
          <a:p>
            <a:endParaRPr lang="lt-LT" noProof="0" dirty="0"/>
          </a:p>
        </p:txBody>
      </p:sp>
      <p:sp>
        <p:nvSpPr>
          <p:cNvPr id="4" name="Skaidrės numerio vietos rezervavimo ženklas 3"/>
          <p:cNvSpPr>
            <a:spLocks noGrp="1"/>
          </p:cNvSpPr>
          <p:nvPr>
            <p:ph type="sldNum" sz="quarter" idx="5"/>
          </p:nvPr>
        </p:nvSpPr>
        <p:spPr/>
        <p:txBody>
          <a:bodyPr/>
          <a:lstStyle/>
          <a:p>
            <a:pPr rtl="0"/>
            <a:fld id="{6BF82289-BCFD-4053-9D06-A9140C63A457}" type="slidenum">
              <a:rPr lang="lt-LT" smtClean="0"/>
              <a:t>42</a:t>
            </a:fld>
            <a:endParaRPr lang="lt-LT"/>
          </a:p>
        </p:txBody>
      </p:sp>
    </p:spTree>
    <p:extLst>
      <p:ext uri="{BB962C8B-B14F-4D97-AF65-F5344CB8AC3E}">
        <p14:creationId xmlns:p14="http://schemas.microsoft.com/office/powerpoint/2010/main" val="27117035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89" name="Rectangle 17"/>
          <p:cNvSpPr>
            <a:spLocks noGrp="1" noChangeArrowheads="1"/>
          </p:cNvSpPr>
          <p:nvPr>
            <p:ph type="ctrTitle" sz="quarter"/>
          </p:nvPr>
        </p:nvSpPr>
        <p:spPr>
          <a:xfrm>
            <a:off x="1371600" y="1371600"/>
            <a:ext cx="6477000" cy="1905000"/>
          </a:xfrm>
        </p:spPr>
        <p:txBody>
          <a:bodyPr anchor="b"/>
          <a:lstStyle>
            <a:lvl1pPr algn="ctr">
              <a:lnSpc>
                <a:spcPct val="100000"/>
              </a:lnSpc>
              <a:defRPr sz="4400"/>
            </a:lvl1pPr>
          </a:lstStyle>
          <a:p>
            <a:pPr lvl="0"/>
            <a:r>
              <a:rPr lang="lt-LT" noProof="0"/>
              <a:t>Spustelėję redaguokite stilių</a:t>
            </a:r>
            <a:endParaRPr lang="en-US" noProof="0"/>
          </a:p>
        </p:txBody>
      </p:sp>
      <p:sp>
        <p:nvSpPr>
          <p:cNvPr id="3090" name="Rectangle 18"/>
          <p:cNvSpPr>
            <a:spLocks noGrp="1" noChangeArrowheads="1"/>
          </p:cNvSpPr>
          <p:nvPr>
            <p:ph type="subTitle" sz="quarter" idx="1"/>
          </p:nvPr>
        </p:nvSpPr>
        <p:spPr>
          <a:xfrm>
            <a:off x="1371600" y="3352800"/>
            <a:ext cx="6477000" cy="457200"/>
          </a:xfrm>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12700">
                <a:solidFill>
                  <a:schemeClr val="tx2"/>
                </a:solidFill>
                <a:miter lim="800000"/>
                <a:headEnd/>
                <a:tailEnd/>
              </a14:hiddenLine>
            </a:ext>
          </a:extLst>
        </p:spPr>
        <p:txBody>
          <a:bodyPr lIns="91440" tIns="0" rIns="91440" bIns="0"/>
          <a:lstStyle>
            <a:lvl1pPr marL="0" indent="0" algn="ctr">
              <a:spcBef>
                <a:spcPct val="0"/>
              </a:spcBef>
              <a:buClrTx/>
              <a:buFontTx/>
              <a:buNone/>
              <a:defRPr/>
            </a:lvl1pPr>
          </a:lstStyle>
          <a:p>
            <a:pPr lvl="0"/>
            <a:r>
              <a:rPr lang="lt-LT" noProof="0"/>
              <a:t>Spustelėkite norėdami redaguoti šablono paantraštės stilių</a:t>
            </a:r>
            <a:endParaRPr lang="en-US" noProof="0"/>
          </a:p>
        </p:txBody>
      </p:sp>
      <p:sp>
        <p:nvSpPr>
          <p:cNvPr id="3101" name="Rectangle 29"/>
          <p:cNvSpPr>
            <a:spLocks noGrp="1" noChangeArrowheads="1"/>
          </p:cNvSpPr>
          <p:nvPr>
            <p:ph type="dt" sz="half" idx="2"/>
          </p:nvPr>
        </p:nvSpPr>
        <p:spPr/>
        <p:txBody>
          <a:bodyPr/>
          <a:lstStyle>
            <a:lvl1pPr>
              <a:defRPr/>
            </a:lvl1pPr>
          </a:lstStyle>
          <a:p>
            <a:endParaRPr lang="en-US"/>
          </a:p>
        </p:txBody>
      </p:sp>
      <p:sp>
        <p:nvSpPr>
          <p:cNvPr id="3102" name="Rectangle 30"/>
          <p:cNvSpPr>
            <a:spLocks noGrp="1" noChangeArrowheads="1"/>
          </p:cNvSpPr>
          <p:nvPr>
            <p:ph type="ftr" sz="quarter" idx="3"/>
          </p:nvPr>
        </p:nvSpPr>
        <p:spPr/>
        <p:txBody>
          <a:bodyPr/>
          <a:lstStyle>
            <a:lvl1pPr>
              <a:defRPr/>
            </a:lvl1pPr>
          </a:lstStyle>
          <a:p>
            <a:endParaRPr lang="en-US"/>
          </a:p>
        </p:txBody>
      </p:sp>
      <p:sp>
        <p:nvSpPr>
          <p:cNvPr id="3103" name="Rectangle 31"/>
          <p:cNvSpPr>
            <a:spLocks noGrp="1" noChangeArrowheads="1"/>
          </p:cNvSpPr>
          <p:nvPr>
            <p:ph type="sldNum" sz="quarter" idx="4"/>
          </p:nvPr>
        </p:nvSpPr>
        <p:spPr/>
        <p:txBody>
          <a:bodyPr/>
          <a:lstStyle>
            <a:lvl1pPr>
              <a:defRPr/>
            </a:lvl1pPr>
          </a:lstStyle>
          <a:p>
            <a:fld id="{523A4720-5296-4EF2-AB73-A56619F68B3B}" type="slidenum">
              <a:rPr lang="en-US"/>
              <a:pPr/>
              <a:t>‹#›</a:t>
            </a:fld>
            <a:endParaRPr lang="en-US"/>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a:p>
        </p:txBody>
      </p:sp>
      <p:sp>
        <p:nvSpPr>
          <p:cNvPr id="3" name="Vertical Text Placeholder 2"/>
          <p:cNvSpPr>
            <a:spLocks noGrp="1"/>
          </p:cNvSpPr>
          <p:nvPr>
            <p:ph type="body" orient="vert" idx="1"/>
          </p:nvPr>
        </p:nvSpPr>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A0CF046-8216-42F9-B18F-3E81FA97A507}" type="slidenum">
              <a:rPr lang="en-US"/>
              <a:pPr/>
              <a:t>‹#›</a:t>
            </a:fld>
            <a:endParaRPr lang="en-US"/>
          </a:p>
        </p:txBody>
      </p:sp>
    </p:spTree>
    <p:extLst>
      <p:ext uri="{BB962C8B-B14F-4D97-AF65-F5344CB8AC3E}">
        <p14:creationId xmlns:p14="http://schemas.microsoft.com/office/powerpoint/2010/main" val="853971589"/>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24600" y="819150"/>
            <a:ext cx="1447800" cy="4819650"/>
          </a:xfrm>
        </p:spPr>
        <p:txBody>
          <a:bodyPr vert="eaVert"/>
          <a:lstStyle/>
          <a:p>
            <a:r>
              <a:rPr lang="lt-LT"/>
              <a:t>Spustelėję redaguokite stilių</a:t>
            </a:r>
            <a:endParaRPr lang="en-US"/>
          </a:p>
        </p:txBody>
      </p:sp>
      <p:sp>
        <p:nvSpPr>
          <p:cNvPr id="3" name="Vertical Text Placeholder 2"/>
          <p:cNvSpPr>
            <a:spLocks noGrp="1"/>
          </p:cNvSpPr>
          <p:nvPr>
            <p:ph type="body" orient="vert" idx="1"/>
          </p:nvPr>
        </p:nvSpPr>
        <p:spPr>
          <a:xfrm>
            <a:off x="1981200" y="819150"/>
            <a:ext cx="4191000" cy="4819650"/>
          </a:xfrm>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3632ECE-3790-42E4-A63A-369CF3477ADB}" type="slidenum">
              <a:rPr lang="en-US"/>
              <a:pPr/>
              <a:t>‹#›</a:t>
            </a:fld>
            <a:endParaRPr lang="en-US"/>
          </a:p>
        </p:txBody>
      </p:sp>
    </p:spTree>
    <p:extLst>
      <p:ext uri="{BB962C8B-B14F-4D97-AF65-F5344CB8AC3E}">
        <p14:creationId xmlns:p14="http://schemas.microsoft.com/office/powerpoint/2010/main" val="2907981663"/>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Užbaigimas">
    <p:spTree>
      <p:nvGrpSpPr>
        <p:cNvPr id="1" name=""/>
        <p:cNvGrpSpPr/>
        <p:nvPr/>
      </p:nvGrpSpPr>
      <p:grpSpPr>
        <a:xfrm>
          <a:off x="0" y="0"/>
          <a:ext cx="0" cy="0"/>
          <a:chOff x="0" y="0"/>
          <a:chExt cx="0" cy="0"/>
        </a:xfrm>
      </p:grpSpPr>
      <p:sp>
        <p:nvSpPr>
          <p:cNvPr id="9" name="8 paveikslėlio vietos rezervavimo ženklas">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9144000" cy="6858000"/>
          </a:xfrm>
        </p:spPr>
        <p:txBody>
          <a:bodyPr vert="horz" lIns="91440" tIns="45720" rIns="91440" bIns="45720" rtlCol="0" anchor="ctr" anchorCtr="1">
            <a:normAutofit/>
          </a:bodyPr>
          <a:lstStyle>
            <a:lvl1pPr>
              <a:defRPr lang="en-GB" sz="1350">
                <a:solidFill>
                  <a:schemeClr val="tx1"/>
                </a:solidFill>
              </a:defRPr>
            </a:lvl1pPr>
          </a:lstStyle>
          <a:p>
            <a:pPr marL="0" lvl="0" indent="0" rtl="0">
              <a:buNone/>
            </a:pPr>
            <a:r>
              <a:rPr lang="lt-LT" noProof="0"/>
              <a:t>Įterpti vaizdą</a:t>
            </a:r>
          </a:p>
        </p:txBody>
      </p:sp>
      <p:sp>
        <p:nvSpPr>
          <p:cNvPr id="10" name="1 pavadinimas">
            <a:extLst>
              <a:ext uri="{FF2B5EF4-FFF2-40B4-BE49-F238E27FC236}">
                <a16:creationId xmlns:a16="http://schemas.microsoft.com/office/drawing/2014/main" id="{A75C086E-F523-4C77-938F-0DB6203DBC43}"/>
              </a:ext>
            </a:extLst>
          </p:cNvPr>
          <p:cNvSpPr>
            <a:spLocks noGrp="1"/>
          </p:cNvSpPr>
          <p:nvPr>
            <p:ph type="ctrTitle" hasCustomPrompt="1"/>
          </p:nvPr>
        </p:nvSpPr>
        <p:spPr>
          <a:xfrm>
            <a:off x="518311" y="2139696"/>
            <a:ext cx="4184246" cy="879928"/>
          </a:xfrm>
        </p:spPr>
        <p:txBody>
          <a:bodyPr vert="horz" lIns="91440" tIns="45720" rIns="91440" bIns="45720" rtlCol="0" anchor="ctr" anchorCtr="0">
            <a:noAutofit/>
          </a:bodyPr>
          <a:lstStyle>
            <a:lvl1pPr algn="l">
              <a:defRPr lang="en-GB" b="0" dirty="0">
                <a:solidFill>
                  <a:schemeClr val="bg1"/>
                </a:solidFill>
              </a:defRPr>
            </a:lvl1pPr>
          </a:lstStyle>
          <a:p>
            <a:pPr marL="0" lvl="0" algn="ctr" rtl="0"/>
            <a:r>
              <a:rPr lang="lt-LT" noProof="0"/>
              <a:t>KREIPINYS</a:t>
            </a:r>
          </a:p>
        </p:txBody>
      </p:sp>
      <p:sp>
        <p:nvSpPr>
          <p:cNvPr id="17" name="4 teksto vietos rezervavimo ženklas">
            <a:extLst>
              <a:ext uri="{FF2B5EF4-FFF2-40B4-BE49-F238E27FC236}">
                <a16:creationId xmlns:a16="http://schemas.microsoft.com/office/drawing/2014/main" id="{B293AB9F-7C1D-4A06-9F42-4FD67BF2739F}"/>
              </a:ext>
            </a:extLst>
          </p:cNvPr>
          <p:cNvSpPr>
            <a:spLocks noGrp="1"/>
          </p:cNvSpPr>
          <p:nvPr>
            <p:ph type="body" sz="quarter" idx="15" hasCustomPrompt="1"/>
          </p:nvPr>
        </p:nvSpPr>
        <p:spPr>
          <a:xfrm>
            <a:off x="1019307" y="3653097"/>
            <a:ext cx="2771405" cy="276999"/>
          </a:xfrm>
        </p:spPr>
        <p:txBody>
          <a:bodyPr lIns="0" rtlCol="0" anchor="ctr">
            <a:noAutofit/>
          </a:bodyPr>
          <a:lstStyle>
            <a:lvl1pPr marL="0" indent="0">
              <a:lnSpc>
                <a:spcPct val="100000"/>
              </a:lnSpc>
              <a:buNone/>
              <a:defRPr sz="1013" spc="0">
                <a:solidFill>
                  <a:schemeClr val="bg1"/>
                </a:solidFill>
              </a:defRPr>
            </a:lvl1pPr>
          </a:lstStyle>
          <a:p>
            <a:pPr lvl="0" rtl="0"/>
            <a:r>
              <a:rPr lang="lt-LT" noProof="0"/>
              <a:t>Vardas</a:t>
            </a:r>
          </a:p>
        </p:txBody>
      </p:sp>
      <p:sp>
        <p:nvSpPr>
          <p:cNvPr id="18" name="4 teksto vietos rezervavimo ženklas">
            <a:extLst>
              <a:ext uri="{FF2B5EF4-FFF2-40B4-BE49-F238E27FC236}">
                <a16:creationId xmlns:a16="http://schemas.microsoft.com/office/drawing/2014/main" id="{224AF9FB-5C6E-4050-AE8D-3B218C0F1DAE}"/>
              </a:ext>
            </a:extLst>
          </p:cNvPr>
          <p:cNvSpPr>
            <a:spLocks noGrp="1"/>
          </p:cNvSpPr>
          <p:nvPr>
            <p:ph type="body" sz="quarter" idx="16" hasCustomPrompt="1"/>
          </p:nvPr>
        </p:nvSpPr>
        <p:spPr>
          <a:xfrm>
            <a:off x="1019307" y="4392154"/>
            <a:ext cx="2771405" cy="276999"/>
          </a:xfrm>
        </p:spPr>
        <p:txBody>
          <a:bodyPr lIns="0" rtlCol="0" anchor="ctr">
            <a:noAutofit/>
          </a:bodyPr>
          <a:lstStyle>
            <a:lvl1pPr marL="0" indent="0">
              <a:lnSpc>
                <a:spcPct val="100000"/>
              </a:lnSpc>
              <a:buNone/>
              <a:defRPr sz="1013" spc="0">
                <a:solidFill>
                  <a:schemeClr val="bg1"/>
                </a:solidFill>
              </a:defRPr>
            </a:lvl1pPr>
          </a:lstStyle>
          <a:p>
            <a:pPr lvl="0" rtl="0"/>
            <a:r>
              <a:rPr lang="lt-LT" noProof="0"/>
              <a:t>Telefonas</a:t>
            </a:r>
          </a:p>
        </p:txBody>
      </p:sp>
      <p:sp>
        <p:nvSpPr>
          <p:cNvPr id="19" name="4 teksto vietos rezervavimo ženklas">
            <a:extLst>
              <a:ext uri="{FF2B5EF4-FFF2-40B4-BE49-F238E27FC236}">
                <a16:creationId xmlns:a16="http://schemas.microsoft.com/office/drawing/2014/main" id="{68A48B85-2E0B-42B6-AB4A-1302D3C828F5}"/>
              </a:ext>
            </a:extLst>
          </p:cNvPr>
          <p:cNvSpPr>
            <a:spLocks noGrp="1"/>
          </p:cNvSpPr>
          <p:nvPr>
            <p:ph type="body" sz="quarter" idx="17" hasCustomPrompt="1"/>
          </p:nvPr>
        </p:nvSpPr>
        <p:spPr>
          <a:xfrm>
            <a:off x="1019307" y="5131208"/>
            <a:ext cx="2771405" cy="276999"/>
          </a:xfrm>
        </p:spPr>
        <p:txBody>
          <a:bodyPr lIns="0" rtlCol="0" anchor="ctr">
            <a:noAutofit/>
          </a:bodyPr>
          <a:lstStyle>
            <a:lvl1pPr marL="0" indent="0">
              <a:lnSpc>
                <a:spcPct val="100000"/>
              </a:lnSpc>
              <a:buNone/>
              <a:defRPr sz="1013" spc="0">
                <a:solidFill>
                  <a:schemeClr val="bg1"/>
                </a:solidFill>
              </a:defRPr>
            </a:lvl1pPr>
          </a:lstStyle>
          <a:p>
            <a:pPr lvl="0" rtl="0"/>
            <a:r>
              <a:rPr lang="lt-LT" noProof="0"/>
              <a:t>El. pašto adresas</a:t>
            </a:r>
          </a:p>
        </p:txBody>
      </p:sp>
      <p:sp>
        <p:nvSpPr>
          <p:cNvPr id="20" name="4 teksto vietos rezervavimo ženklas">
            <a:extLst>
              <a:ext uri="{FF2B5EF4-FFF2-40B4-BE49-F238E27FC236}">
                <a16:creationId xmlns:a16="http://schemas.microsoft.com/office/drawing/2014/main" id="{9244D33F-3A47-4DE3-8198-7AC5316E31E6}"/>
              </a:ext>
            </a:extLst>
          </p:cNvPr>
          <p:cNvSpPr>
            <a:spLocks noGrp="1"/>
          </p:cNvSpPr>
          <p:nvPr>
            <p:ph type="body" sz="quarter" idx="18" hasCustomPrompt="1"/>
          </p:nvPr>
        </p:nvSpPr>
        <p:spPr>
          <a:xfrm>
            <a:off x="1019307" y="5870261"/>
            <a:ext cx="2771405" cy="276999"/>
          </a:xfrm>
        </p:spPr>
        <p:txBody>
          <a:bodyPr lIns="0" rtlCol="0" anchor="ctr">
            <a:noAutofit/>
          </a:bodyPr>
          <a:lstStyle>
            <a:lvl1pPr marL="0" indent="0">
              <a:lnSpc>
                <a:spcPct val="100000"/>
              </a:lnSpc>
              <a:buNone/>
              <a:defRPr sz="1013" spc="0">
                <a:solidFill>
                  <a:schemeClr val="bg1"/>
                </a:solidFill>
              </a:defRPr>
            </a:lvl1pPr>
          </a:lstStyle>
          <a:p>
            <a:pPr lvl="0" rtl="0"/>
            <a:r>
              <a:rPr lang="lt-LT" noProof="0"/>
              <a:t>Svetainė</a:t>
            </a:r>
          </a:p>
        </p:txBody>
      </p:sp>
      <p:sp>
        <p:nvSpPr>
          <p:cNvPr id="3" name="2 turinio vietos rezervavimo ženklas">
            <a:extLst>
              <a:ext uri="{FF2B5EF4-FFF2-40B4-BE49-F238E27FC236}">
                <a16:creationId xmlns:a16="http://schemas.microsoft.com/office/drawing/2014/main" id="{8F220C8B-2E18-4D91-A806-6C7C3940B00F}"/>
              </a:ext>
            </a:extLst>
          </p:cNvPr>
          <p:cNvSpPr>
            <a:spLocks noGrp="1" noChangeAspect="1"/>
          </p:cNvSpPr>
          <p:nvPr>
            <p:ph sz="quarter" idx="19" hasCustomPrompt="1"/>
          </p:nvPr>
        </p:nvSpPr>
        <p:spPr>
          <a:xfrm>
            <a:off x="518310" y="4295744"/>
            <a:ext cx="352360" cy="469812"/>
          </a:xfrm>
          <a:prstGeom prst="ellipse">
            <a:avLst/>
          </a:prstGeom>
          <a:noFill/>
          <a:ln>
            <a:noFill/>
          </a:ln>
        </p:spPr>
        <p:txBody>
          <a:bodyPr lIns="0" tIns="0" rIns="0" bIns="0" rtlCol="0" anchor="ctr">
            <a:noAutofit/>
          </a:bodyPr>
          <a:lstStyle>
            <a:lvl1pPr marL="0" indent="0" algn="ctr">
              <a:buNone/>
              <a:defRPr sz="591"/>
            </a:lvl1pPr>
          </a:lstStyle>
          <a:p>
            <a:pPr lvl="0" rtl="0"/>
            <a:r>
              <a:rPr lang="lt-LT" noProof="0"/>
              <a:t>Piktograma</a:t>
            </a:r>
          </a:p>
        </p:txBody>
      </p:sp>
      <p:sp>
        <p:nvSpPr>
          <p:cNvPr id="28" name="2 turinio vietos rezervavimo ženklas">
            <a:extLst>
              <a:ext uri="{FF2B5EF4-FFF2-40B4-BE49-F238E27FC236}">
                <a16:creationId xmlns:a16="http://schemas.microsoft.com/office/drawing/2014/main" id="{3D1C5933-D103-4989-B652-C7B692341BC3}"/>
              </a:ext>
            </a:extLst>
          </p:cNvPr>
          <p:cNvSpPr>
            <a:spLocks noGrp="1" noChangeAspect="1"/>
          </p:cNvSpPr>
          <p:nvPr>
            <p:ph sz="quarter" idx="20" hasCustomPrompt="1"/>
          </p:nvPr>
        </p:nvSpPr>
        <p:spPr>
          <a:xfrm>
            <a:off x="518310" y="5034798"/>
            <a:ext cx="352360" cy="469812"/>
          </a:xfrm>
          <a:prstGeom prst="ellipse">
            <a:avLst/>
          </a:prstGeom>
          <a:noFill/>
          <a:ln>
            <a:noFill/>
          </a:ln>
        </p:spPr>
        <p:txBody>
          <a:bodyPr lIns="0" tIns="0" rIns="0" bIns="0" rtlCol="0" anchor="ctr">
            <a:noAutofit/>
          </a:bodyPr>
          <a:lstStyle>
            <a:lvl1pPr marL="0" indent="0" algn="ctr">
              <a:buNone/>
              <a:defRPr sz="591"/>
            </a:lvl1pPr>
          </a:lstStyle>
          <a:p>
            <a:pPr lvl="0" rtl="0"/>
            <a:r>
              <a:rPr lang="lt-LT" noProof="0"/>
              <a:t>Piktograma</a:t>
            </a:r>
          </a:p>
        </p:txBody>
      </p:sp>
      <p:sp>
        <p:nvSpPr>
          <p:cNvPr id="29" name="2 turinio vietos rezervavimo ženklas">
            <a:extLst>
              <a:ext uri="{FF2B5EF4-FFF2-40B4-BE49-F238E27FC236}">
                <a16:creationId xmlns:a16="http://schemas.microsoft.com/office/drawing/2014/main" id="{A80EBF65-A9A1-4724-B962-DB9B79A924AA}"/>
              </a:ext>
            </a:extLst>
          </p:cNvPr>
          <p:cNvSpPr>
            <a:spLocks noGrp="1" noChangeAspect="1"/>
          </p:cNvSpPr>
          <p:nvPr>
            <p:ph sz="quarter" idx="21" hasCustomPrompt="1"/>
          </p:nvPr>
        </p:nvSpPr>
        <p:spPr>
          <a:xfrm>
            <a:off x="518310" y="5773851"/>
            <a:ext cx="352360" cy="469812"/>
          </a:xfrm>
          <a:prstGeom prst="ellipse">
            <a:avLst/>
          </a:prstGeom>
          <a:noFill/>
          <a:ln>
            <a:noFill/>
          </a:ln>
        </p:spPr>
        <p:txBody>
          <a:bodyPr lIns="0" tIns="0" rIns="0" bIns="0" rtlCol="0" anchor="ctr">
            <a:noAutofit/>
          </a:bodyPr>
          <a:lstStyle>
            <a:lvl1pPr marL="0" indent="0" algn="ctr">
              <a:buNone/>
              <a:defRPr sz="591"/>
            </a:lvl1pPr>
          </a:lstStyle>
          <a:p>
            <a:pPr lvl="0" rtl="0"/>
            <a:r>
              <a:rPr lang="lt-LT" noProof="0"/>
              <a:t>Piktograma</a:t>
            </a:r>
          </a:p>
        </p:txBody>
      </p:sp>
      <p:sp>
        <p:nvSpPr>
          <p:cNvPr id="30" name="2 turinio vietos rezervavimo ženklas">
            <a:extLst>
              <a:ext uri="{FF2B5EF4-FFF2-40B4-BE49-F238E27FC236}">
                <a16:creationId xmlns:a16="http://schemas.microsoft.com/office/drawing/2014/main" id="{06251342-E6E3-4C57-A0A9-C7BB3DCAE115}"/>
              </a:ext>
            </a:extLst>
          </p:cNvPr>
          <p:cNvSpPr>
            <a:spLocks noGrp="1" noChangeAspect="1"/>
          </p:cNvSpPr>
          <p:nvPr>
            <p:ph sz="quarter" idx="22" hasCustomPrompt="1"/>
          </p:nvPr>
        </p:nvSpPr>
        <p:spPr>
          <a:xfrm>
            <a:off x="518310" y="3556690"/>
            <a:ext cx="352360" cy="469812"/>
          </a:xfrm>
          <a:prstGeom prst="ellipse">
            <a:avLst/>
          </a:prstGeom>
          <a:noFill/>
          <a:ln>
            <a:noFill/>
          </a:ln>
        </p:spPr>
        <p:txBody>
          <a:bodyPr lIns="0" tIns="0" rIns="0" bIns="0" rtlCol="0" anchor="ctr">
            <a:noAutofit/>
          </a:bodyPr>
          <a:lstStyle>
            <a:lvl1pPr marL="0" indent="0" algn="ctr">
              <a:buNone/>
              <a:defRPr sz="591"/>
            </a:lvl1pPr>
          </a:lstStyle>
          <a:p>
            <a:pPr lvl="0" rtl="0"/>
            <a:r>
              <a:rPr lang="lt-LT" noProof="0"/>
              <a:t>Piktograma</a:t>
            </a:r>
          </a:p>
        </p:txBody>
      </p:sp>
    </p:spTree>
    <p:extLst>
      <p:ext uri="{BB962C8B-B14F-4D97-AF65-F5344CB8AC3E}">
        <p14:creationId xmlns:p14="http://schemas.microsoft.com/office/powerpoint/2010/main" val="2637528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3625271" y="660358"/>
            <a:ext cx="4946076" cy="5537284"/>
          </a:xfrm>
        </p:spPr>
        <p:txBody>
          <a:bodyPr anchor="ctr">
            <a:normAutofit/>
          </a:bodyPr>
          <a:lstStyle>
            <a:lvl1pPr algn="l">
              <a:defRPr sz="3600" cap="all" baseline="0">
                <a:solidFill>
                  <a:schemeClr val="tx2"/>
                </a:solidFill>
              </a:defRPr>
            </a:lvl1pPr>
          </a:lstStyle>
          <a:p>
            <a:r>
              <a:rPr lang="en-US" dirty="0"/>
              <a:t>Click to add title</a:t>
            </a:r>
          </a:p>
        </p:txBody>
      </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rot="10800000">
            <a:off x="1" y="761322"/>
            <a:ext cx="3057089"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algn="ctr">
              <a:defRPr sz="1500">
                <a:solidFill>
                  <a:schemeClr val="bg1"/>
                </a:solidFill>
              </a:defRPr>
            </a:lvl1pPr>
          </a:lstStyle>
          <a:p>
            <a:r>
              <a:rPr lang="en-US" dirty="0"/>
              <a:t>Click icon to insert picture</a:t>
            </a:r>
          </a:p>
        </p:txBody>
      </p:sp>
      <p:grpSp>
        <p:nvGrpSpPr>
          <p:cNvPr id="4" name="Group 3">
            <a:extLst>
              <a:ext uri="{FF2B5EF4-FFF2-40B4-BE49-F238E27FC236}">
                <a16:creationId xmlns:a16="http://schemas.microsoft.com/office/drawing/2014/main" id="{A1EA6F58-FA46-C921-5758-59234B148D4F}"/>
              </a:ext>
              <a:ext uri="{C183D7F6-B498-43B3-948B-1728B52AA6E4}">
                <adec:decorative xmlns:adec="http://schemas.microsoft.com/office/drawing/2017/decorative" val="1"/>
              </a:ext>
            </a:extLst>
          </p:cNvPr>
          <p:cNvGrpSpPr/>
          <p:nvPr userDrawn="1"/>
        </p:nvGrpSpPr>
        <p:grpSpPr>
          <a:xfrm>
            <a:off x="1" y="1"/>
            <a:ext cx="3052079" cy="4828833"/>
            <a:chOff x="0" y="0"/>
            <a:chExt cx="4069439" cy="4828833"/>
          </a:xfrm>
        </p:grpSpPr>
        <p:sp>
          <p:nvSpPr>
            <p:cNvPr id="7" name="Rectangle 6">
              <a:extLst>
                <a:ext uri="{FF2B5EF4-FFF2-40B4-BE49-F238E27FC236}">
                  <a16:creationId xmlns:a16="http://schemas.microsoft.com/office/drawing/2014/main" id="{06F989FA-6E7A-3A98-AF95-F2384308BD32}"/>
                </a:ext>
              </a:extLst>
            </p:cNvPr>
            <p:cNvSpPr>
              <a:spLocks/>
            </p:cNvSpPr>
            <p:nvPr userDrawn="1"/>
          </p:nvSpPr>
          <p:spPr>
            <a:xfrm rot="10800000" flipH="1">
              <a:off x="2026630" y="77643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rot="10800000">
              <a:off x="0" y="76613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80B75A35-885A-CE38-4F65-95EF186B13D1}"/>
                </a:ext>
              </a:extLst>
            </p:cNvPr>
            <p:cNvSpPr/>
            <p:nvPr userDrawn="1"/>
          </p:nvSpPr>
          <p:spPr>
            <a:xfrm rot="10800000">
              <a:off x="1351" y="0"/>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39471" y="2798865"/>
              <a:ext cx="2029968" cy="2029968"/>
            </a:xfrm>
            <a:prstGeom prst="rect">
              <a:avLst/>
            </a:prstGeom>
          </p:spPr>
        </p:pic>
        <p:sp>
          <p:nvSpPr>
            <p:cNvPr id="41" name="Rectangle 40">
              <a:extLst>
                <a:ext uri="{FF2B5EF4-FFF2-40B4-BE49-F238E27FC236}">
                  <a16:creationId xmlns:a16="http://schemas.microsoft.com/office/drawing/2014/main" id="{26879019-2911-2F60-CC5B-25D1BE752B8D}"/>
                </a:ext>
              </a:extLst>
            </p:cNvPr>
            <p:cNvSpPr/>
            <p:nvPr userDrawn="1"/>
          </p:nvSpPr>
          <p:spPr>
            <a:xfrm rot="10800000">
              <a:off x="2029604" y="0"/>
              <a:ext cx="2029968" cy="784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1" name="Picture 10" descr="A black and white striped pattern&#10;&#10;Description automatically generated with low confidence">
              <a:extLst>
                <a:ext uri="{FF2B5EF4-FFF2-40B4-BE49-F238E27FC236}">
                  <a16:creationId xmlns:a16="http://schemas.microsoft.com/office/drawing/2014/main" id="{CD1CD1B2-7EBC-96B6-A02D-7972C278746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rot="10800000">
              <a:off x="2035948" y="788197"/>
              <a:ext cx="2019299" cy="999451"/>
            </a:xfrm>
            <a:prstGeom prst="rect">
              <a:avLst/>
            </a:prstGeom>
          </p:spPr>
        </p:pic>
      </p:grpSp>
    </p:spTree>
    <p:extLst>
      <p:ext uri="{BB962C8B-B14F-4D97-AF65-F5344CB8AC3E}">
        <p14:creationId xmlns:p14="http://schemas.microsoft.com/office/powerpoint/2010/main" val="3308925271"/>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a:p>
        </p:txBody>
      </p:sp>
      <p:sp>
        <p:nvSpPr>
          <p:cNvPr id="3" name="Content Placeholder 2"/>
          <p:cNvSpPr>
            <a:spLocks noGrp="1"/>
          </p:cNvSpPr>
          <p:nvPr>
            <p:ph idx="1"/>
          </p:nvPr>
        </p:nvSpPr>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11A901E-CF84-4AA6-B2B6-D218D036B6DD}" type="slidenum">
              <a:rPr lang="en-US"/>
              <a:pPr/>
              <a:t>‹#›</a:t>
            </a:fld>
            <a:endParaRPr lang="en-US"/>
          </a:p>
        </p:txBody>
      </p:sp>
    </p:spTree>
    <p:extLst>
      <p:ext uri="{BB962C8B-B14F-4D97-AF65-F5344CB8AC3E}">
        <p14:creationId xmlns:p14="http://schemas.microsoft.com/office/powerpoint/2010/main" val="3730777348"/>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lt-LT"/>
              <a:t>Spustelėję redaguokite stilių</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B7542D0-BDFF-443D-8E24-0D74064577FD}" type="slidenum">
              <a:rPr lang="en-US"/>
              <a:pPr/>
              <a:t>‹#›</a:t>
            </a:fld>
            <a:endParaRPr lang="en-US"/>
          </a:p>
        </p:txBody>
      </p:sp>
    </p:spTree>
    <p:extLst>
      <p:ext uri="{BB962C8B-B14F-4D97-AF65-F5344CB8AC3E}">
        <p14:creationId xmlns:p14="http://schemas.microsoft.com/office/powerpoint/2010/main" val="2746287017"/>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a:p>
        </p:txBody>
      </p:sp>
      <p:sp>
        <p:nvSpPr>
          <p:cNvPr id="3" name="Content Placeholder 2"/>
          <p:cNvSpPr>
            <a:spLocks noGrp="1"/>
          </p:cNvSpPr>
          <p:nvPr>
            <p:ph sz="half" idx="1"/>
          </p:nvPr>
        </p:nvSpPr>
        <p:spPr>
          <a:xfrm>
            <a:off x="1981200" y="1752600"/>
            <a:ext cx="28194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Content Placeholder 3"/>
          <p:cNvSpPr>
            <a:spLocks noGrp="1"/>
          </p:cNvSpPr>
          <p:nvPr>
            <p:ph sz="half" idx="2"/>
          </p:nvPr>
        </p:nvSpPr>
        <p:spPr>
          <a:xfrm>
            <a:off x="4953000" y="1752600"/>
            <a:ext cx="28194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6508219-A493-40B1-98FD-5254E9FB1C12}" type="slidenum">
              <a:rPr lang="en-US"/>
              <a:pPr/>
              <a:t>‹#›</a:t>
            </a:fld>
            <a:endParaRPr lang="en-US"/>
          </a:p>
        </p:txBody>
      </p:sp>
    </p:spTree>
    <p:extLst>
      <p:ext uri="{BB962C8B-B14F-4D97-AF65-F5344CB8AC3E}">
        <p14:creationId xmlns:p14="http://schemas.microsoft.com/office/powerpoint/2010/main" val="1023332581"/>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lt-LT"/>
              <a:t>Spustelėję redaguokite stilių</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053DC1C-94AA-483A-86CD-A9FC6AB98DE9}" type="slidenum">
              <a:rPr lang="en-US"/>
              <a:pPr/>
              <a:t>‹#›</a:t>
            </a:fld>
            <a:endParaRPr lang="en-US"/>
          </a:p>
        </p:txBody>
      </p:sp>
    </p:spTree>
    <p:extLst>
      <p:ext uri="{BB962C8B-B14F-4D97-AF65-F5344CB8AC3E}">
        <p14:creationId xmlns:p14="http://schemas.microsoft.com/office/powerpoint/2010/main" val="2288687452"/>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6C9A683-B72A-4AB1-987D-23245081BC2C}" type="slidenum">
              <a:rPr lang="en-US"/>
              <a:pPr/>
              <a:t>‹#›</a:t>
            </a:fld>
            <a:endParaRPr lang="en-US"/>
          </a:p>
        </p:txBody>
      </p:sp>
    </p:spTree>
    <p:extLst>
      <p:ext uri="{BB962C8B-B14F-4D97-AF65-F5344CB8AC3E}">
        <p14:creationId xmlns:p14="http://schemas.microsoft.com/office/powerpoint/2010/main" val="3962705828"/>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F85F01F-6673-4424-95D7-50B9616F8898}" type="slidenum">
              <a:rPr lang="en-US"/>
              <a:pPr/>
              <a:t>‹#›</a:t>
            </a:fld>
            <a:endParaRPr lang="en-US"/>
          </a:p>
        </p:txBody>
      </p:sp>
    </p:spTree>
    <p:extLst>
      <p:ext uri="{BB962C8B-B14F-4D97-AF65-F5344CB8AC3E}">
        <p14:creationId xmlns:p14="http://schemas.microsoft.com/office/powerpoint/2010/main" val="98656169"/>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lt-LT"/>
              <a:t>Spustelėję redaguokite stilių</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Spustelėkite, kad galėtumėte redaguoti šablono teksto stilius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97D94A7-F5E8-4E3B-A673-6BEC7B7D0A5A}" type="slidenum">
              <a:rPr lang="en-US"/>
              <a:pPr/>
              <a:t>‹#›</a:t>
            </a:fld>
            <a:endParaRPr lang="en-US"/>
          </a:p>
        </p:txBody>
      </p:sp>
    </p:spTree>
    <p:extLst>
      <p:ext uri="{BB962C8B-B14F-4D97-AF65-F5344CB8AC3E}">
        <p14:creationId xmlns:p14="http://schemas.microsoft.com/office/powerpoint/2010/main" val="234095907"/>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lt-LT"/>
              <a:t>Spustelėję redaguokite stilių</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t-LT"/>
              <a:t>Spustelėkite piktogramą norėdami įtraukti paveikslėlį</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Spustelėkite, kad galėtumėte redaguoti šablono teksto stilius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BC537E6-8E96-48F9-BD01-9CA0DE82079E}" type="slidenum">
              <a:rPr lang="en-US"/>
              <a:pPr/>
              <a:t>‹#›</a:t>
            </a:fld>
            <a:endParaRPr lang="en-US"/>
          </a:p>
        </p:txBody>
      </p:sp>
    </p:spTree>
    <p:extLst>
      <p:ext uri="{BB962C8B-B14F-4D97-AF65-F5344CB8AC3E}">
        <p14:creationId xmlns:p14="http://schemas.microsoft.com/office/powerpoint/2010/main" val="1811990999"/>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1981200" y="819150"/>
            <a:ext cx="5791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7" rIns="92075" bIns="46037" numCol="1" anchor="ctr" anchorCtr="0" compatLnSpc="1">
            <a:prstTxWarp prst="textNoShape">
              <a:avLst/>
            </a:prstTxWarp>
          </a:bodyPr>
          <a:lstStyle/>
          <a:p>
            <a:pPr lvl="0"/>
            <a:r>
              <a:rPr lang="en-US"/>
              <a:t>Spustelėkite, jei norite pakeisti ruošinio antraštės stilių</a:t>
            </a:r>
          </a:p>
        </p:txBody>
      </p:sp>
      <p:sp>
        <p:nvSpPr>
          <p:cNvPr id="1028" name="Rectangle 4"/>
          <p:cNvSpPr>
            <a:spLocks noGrp="1" noChangeArrowheads="1"/>
          </p:cNvSpPr>
          <p:nvPr>
            <p:ph type="body" idx="1"/>
          </p:nvPr>
        </p:nvSpPr>
        <p:spPr bwMode="auto">
          <a:xfrm>
            <a:off x="1981200" y="1752600"/>
            <a:ext cx="57912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7" rIns="92075" bIns="46037" numCol="1" anchor="t" anchorCtr="0" compatLnSpc="1">
            <a:prstTxWarp prst="textNoShape">
              <a:avLst/>
            </a:prstTxWarp>
          </a:bodyPr>
          <a:lstStyle/>
          <a:p>
            <a:pPr lvl="0"/>
            <a:r>
              <a:rPr lang="en-US"/>
              <a:t>Spustelėkite, jei norite pakeisti ruošinio teksto stilius</a:t>
            </a:r>
          </a:p>
          <a:p>
            <a:pPr lvl="1"/>
            <a:r>
              <a:rPr lang="en-US"/>
              <a:t>Antras lygis</a:t>
            </a:r>
          </a:p>
          <a:p>
            <a:pPr lvl="2"/>
            <a:r>
              <a:rPr lang="en-US"/>
              <a:t>Trečias lygis</a:t>
            </a:r>
          </a:p>
          <a:p>
            <a:pPr lvl="3"/>
            <a:r>
              <a:rPr lang="en-US"/>
              <a:t>Ketvirtas lygis</a:t>
            </a:r>
          </a:p>
          <a:p>
            <a:pPr lvl="4"/>
            <a:r>
              <a:rPr lang="en-US"/>
              <a:t>Penktas lygis</a:t>
            </a:r>
          </a:p>
        </p:txBody>
      </p:sp>
      <p:sp>
        <p:nvSpPr>
          <p:cNvPr id="1048" name="Rectangle 24"/>
          <p:cNvSpPr>
            <a:spLocks noGrp="1" noChangeArrowheads="1"/>
          </p:cNvSpPr>
          <p:nvPr>
            <p:ph type="dt" sz="half" idx="2"/>
          </p:nvPr>
        </p:nvSpPr>
        <p:spPr bwMode="auto">
          <a:xfrm>
            <a:off x="838200" y="6248400"/>
            <a:ext cx="2667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7" rIns="92075" bIns="46037" numCol="1" anchor="b" anchorCtr="0" compatLnSpc="1">
            <a:prstTxWarp prst="textNoShape">
              <a:avLst/>
            </a:prstTxWarp>
          </a:bodyPr>
          <a:lstStyle>
            <a:lvl1pPr>
              <a:defRPr sz="1000">
                <a:solidFill>
                  <a:schemeClr val="bg1"/>
                </a:solidFill>
                <a:latin typeface="+mn-lt"/>
              </a:defRPr>
            </a:lvl1pPr>
          </a:lstStyle>
          <a:p>
            <a:endParaRPr lang="en-US"/>
          </a:p>
        </p:txBody>
      </p:sp>
      <p:sp>
        <p:nvSpPr>
          <p:cNvPr id="1049" name="Rectangle 25"/>
          <p:cNvSpPr>
            <a:spLocks noGrp="1" noChangeArrowheads="1"/>
          </p:cNvSpPr>
          <p:nvPr>
            <p:ph type="ftr" sz="quarter" idx="3"/>
          </p:nvPr>
        </p:nvSpPr>
        <p:spPr bwMode="auto">
          <a:xfrm>
            <a:off x="3581400" y="6248400"/>
            <a:ext cx="3886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7" rIns="92075" bIns="46037" numCol="1" anchor="b" anchorCtr="0" compatLnSpc="1">
            <a:prstTxWarp prst="textNoShape">
              <a:avLst/>
            </a:prstTxWarp>
          </a:bodyPr>
          <a:lstStyle>
            <a:lvl1pPr>
              <a:defRPr sz="1000">
                <a:solidFill>
                  <a:schemeClr val="bg1"/>
                </a:solidFill>
                <a:latin typeface="+mn-lt"/>
              </a:defRPr>
            </a:lvl1pPr>
          </a:lstStyle>
          <a:p>
            <a:endParaRPr lang="en-US"/>
          </a:p>
        </p:txBody>
      </p:sp>
      <p:sp>
        <p:nvSpPr>
          <p:cNvPr id="1050" name="Rectangle 26"/>
          <p:cNvSpPr>
            <a:spLocks noGrp="1" noChangeArrowheads="1"/>
          </p:cNvSpPr>
          <p:nvPr>
            <p:ph type="sldNum" sz="quarter" idx="4"/>
          </p:nvPr>
        </p:nvSpPr>
        <p:spPr bwMode="auto">
          <a:xfrm>
            <a:off x="7543800" y="6248400"/>
            <a:ext cx="68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7" rIns="92075" bIns="46037" numCol="1" anchor="b" anchorCtr="0" compatLnSpc="1">
            <a:prstTxWarp prst="textNoShape">
              <a:avLst/>
            </a:prstTxWarp>
          </a:bodyPr>
          <a:lstStyle>
            <a:lvl1pPr algn="r">
              <a:defRPr sz="1000">
                <a:solidFill>
                  <a:schemeClr val="bg1"/>
                </a:solidFill>
                <a:latin typeface="+mn-lt"/>
              </a:defRPr>
            </a:lvl1pPr>
          </a:lstStyle>
          <a:p>
            <a:fld id="{18FA2906-C64B-4378-932E-A68746490FA4}"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p:txStyles>
    <p:titleStyle>
      <a:lvl1pPr algn="l" rtl="0" eaLnBrk="1" fontAlgn="base" hangingPunct="1">
        <a:lnSpc>
          <a:spcPct val="90000"/>
        </a:lnSpc>
        <a:spcBef>
          <a:spcPct val="0"/>
        </a:spcBef>
        <a:spcAft>
          <a:spcPct val="0"/>
        </a:spcAft>
        <a:defRPr sz="2400" b="1">
          <a:solidFill>
            <a:schemeClr val="bg1"/>
          </a:solidFill>
          <a:latin typeface="+mj-lt"/>
          <a:ea typeface="+mj-ea"/>
          <a:cs typeface="+mj-cs"/>
        </a:defRPr>
      </a:lvl1pPr>
      <a:lvl2pPr algn="l" rtl="0" eaLnBrk="1" fontAlgn="base" hangingPunct="1">
        <a:lnSpc>
          <a:spcPct val="90000"/>
        </a:lnSpc>
        <a:spcBef>
          <a:spcPct val="0"/>
        </a:spcBef>
        <a:spcAft>
          <a:spcPct val="0"/>
        </a:spcAft>
        <a:defRPr sz="2400" b="1">
          <a:solidFill>
            <a:schemeClr val="bg1"/>
          </a:solidFill>
          <a:latin typeface="Century Gothic" pitchFamily="34" charset="0"/>
        </a:defRPr>
      </a:lvl2pPr>
      <a:lvl3pPr algn="l" rtl="0" eaLnBrk="1" fontAlgn="base" hangingPunct="1">
        <a:lnSpc>
          <a:spcPct val="90000"/>
        </a:lnSpc>
        <a:spcBef>
          <a:spcPct val="0"/>
        </a:spcBef>
        <a:spcAft>
          <a:spcPct val="0"/>
        </a:spcAft>
        <a:defRPr sz="2400" b="1">
          <a:solidFill>
            <a:schemeClr val="bg1"/>
          </a:solidFill>
          <a:latin typeface="Century Gothic" pitchFamily="34" charset="0"/>
        </a:defRPr>
      </a:lvl3pPr>
      <a:lvl4pPr algn="l" rtl="0" eaLnBrk="1" fontAlgn="base" hangingPunct="1">
        <a:lnSpc>
          <a:spcPct val="90000"/>
        </a:lnSpc>
        <a:spcBef>
          <a:spcPct val="0"/>
        </a:spcBef>
        <a:spcAft>
          <a:spcPct val="0"/>
        </a:spcAft>
        <a:defRPr sz="2400" b="1">
          <a:solidFill>
            <a:schemeClr val="bg1"/>
          </a:solidFill>
          <a:latin typeface="Century Gothic" pitchFamily="34" charset="0"/>
        </a:defRPr>
      </a:lvl4pPr>
      <a:lvl5pPr algn="l" rtl="0" eaLnBrk="1" fontAlgn="base" hangingPunct="1">
        <a:lnSpc>
          <a:spcPct val="90000"/>
        </a:lnSpc>
        <a:spcBef>
          <a:spcPct val="0"/>
        </a:spcBef>
        <a:spcAft>
          <a:spcPct val="0"/>
        </a:spcAft>
        <a:defRPr sz="2400" b="1">
          <a:solidFill>
            <a:schemeClr val="bg1"/>
          </a:solidFill>
          <a:latin typeface="Century Gothic" pitchFamily="34" charset="0"/>
        </a:defRPr>
      </a:lvl5pPr>
      <a:lvl6pPr marL="457200" algn="l" rtl="0" eaLnBrk="1" fontAlgn="base" hangingPunct="1">
        <a:lnSpc>
          <a:spcPct val="90000"/>
        </a:lnSpc>
        <a:spcBef>
          <a:spcPct val="0"/>
        </a:spcBef>
        <a:spcAft>
          <a:spcPct val="0"/>
        </a:spcAft>
        <a:defRPr sz="2400" b="1">
          <a:solidFill>
            <a:schemeClr val="bg1"/>
          </a:solidFill>
          <a:latin typeface="Century Gothic" pitchFamily="34" charset="0"/>
        </a:defRPr>
      </a:lvl6pPr>
      <a:lvl7pPr marL="914400" algn="l" rtl="0" eaLnBrk="1" fontAlgn="base" hangingPunct="1">
        <a:lnSpc>
          <a:spcPct val="90000"/>
        </a:lnSpc>
        <a:spcBef>
          <a:spcPct val="0"/>
        </a:spcBef>
        <a:spcAft>
          <a:spcPct val="0"/>
        </a:spcAft>
        <a:defRPr sz="2400" b="1">
          <a:solidFill>
            <a:schemeClr val="bg1"/>
          </a:solidFill>
          <a:latin typeface="Century Gothic" pitchFamily="34" charset="0"/>
        </a:defRPr>
      </a:lvl7pPr>
      <a:lvl8pPr marL="1371600" algn="l" rtl="0" eaLnBrk="1" fontAlgn="base" hangingPunct="1">
        <a:lnSpc>
          <a:spcPct val="90000"/>
        </a:lnSpc>
        <a:spcBef>
          <a:spcPct val="0"/>
        </a:spcBef>
        <a:spcAft>
          <a:spcPct val="0"/>
        </a:spcAft>
        <a:defRPr sz="2400" b="1">
          <a:solidFill>
            <a:schemeClr val="bg1"/>
          </a:solidFill>
          <a:latin typeface="Century Gothic" pitchFamily="34" charset="0"/>
        </a:defRPr>
      </a:lvl8pPr>
      <a:lvl9pPr marL="1828800" algn="l" rtl="0" eaLnBrk="1" fontAlgn="base" hangingPunct="1">
        <a:lnSpc>
          <a:spcPct val="90000"/>
        </a:lnSpc>
        <a:spcBef>
          <a:spcPct val="0"/>
        </a:spcBef>
        <a:spcAft>
          <a:spcPct val="0"/>
        </a:spcAft>
        <a:defRPr sz="2400" b="1">
          <a:solidFill>
            <a:schemeClr val="bg1"/>
          </a:solidFill>
          <a:latin typeface="Century Gothic" pitchFamily="34" charset="0"/>
        </a:defRPr>
      </a:lvl9pPr>
    </p:titleStyle>
    <p:bodyStyle>
      <a:lvl1pPr marL="342900" indent="-342900" algn="l" rtl="0" eaLnBrk="1" fontAlgn="base" hangingPunct="1">
        <a:spcBef>
          <a:spcPct val="50000"/>
        </a:spcBef>
        <a:spcAft>
          <a:spcPct val="0"/>
        </a:spcAft>
        <a:buClr>
          <a:schemeClr val="bg1"/>
        </a:buClr>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lr>
          <a:schemeClr val="bg1"/>
        </a:buClr>
        <a:buChar char="•"/>
        <a:defRPr sz="2200">
          <a:solidFill>
            <a:schemeClr val="bg1"/>
          </a:solidFill>
          <a:latin typeface="+mn-lt"/>
        </a:defRPr>
      </a:lvl2pPr>
      <a:lvl3pPr marL="1085850" indent="-228600" algn="l" rtl="0" eaLnBrk="1" fontAlgn="base" hangingPunct="1">
        <a:spcBef>
          <a:spcPct val="20000"/>
        </a:spcBef>
        <a:spcAft>
          <a:spcPct val="0"/>
        </a:spcAft>
        <a:buClr>
          <a:schemeClr val="bg1"/>
        </a:buClr>
        <a:buChar char="•"/>
        <a:defRPr sz="2000">
          <a:solidFill>
            <a:schemeClr val="bg1"/>
          </a:solidFill>
          <a:latin typeface="+mn-lt"/>
        </a:defRPr>
      </a:lvl3pPr>
      <a:lvl4pPr marL="1428750" indent="-228600" algn="l" rtl="0" eaLnBrk="1" fontAlgn="base" hangingPunct="1">
        <a:spcBef>
          <a:spcPct val="20000"/>
        </a:spcBef>
        <a:spcAft>
          <a:spcPct val="0"/>
        </a:spcAft>
        <a:buClr>
          <a:schemeClr val="bg1"/>
        </a:buClr>
        <a:buChar char="•"/>
        <a:defRPr>
          <a:solidFill>
            <a:schemeClr val="bg1"/>
          </a:solidFill>
          <a:latin typeface="+mn-lt"/>
        </a:defRPr>
      </a:lvl4pPr>
      <a:lvl5pPr marL="1771650" indent="-228600" algn="l" rtl="0" eaLnBrk="1" fontAlgn="base" hangingPunct="1">
        <a:spcBef>
          <a:spcPct val="20000"/>
        </a:spcBef>
        <a:spcAft>
          <a:spcPct val="0"/>
        </a:spcAft>
        <a:buClr>
          <a:schemeClr val="bg1"/>
        </a:buClr>
        <a:buChar char="•"/>
        <a:defRPr sz="1600">
          <a:solidFill>
            <a:schemeClr val="bg1"/>
          </a:solidFill>
          <a:latin typeface="+mn-lt"/>
        </a:defRPr>
      </a:lvl5pPr>
      <a:lvl6pPr marL="2228850" indent="-228600" algn="l" rtl="0" eaLnBrk="1" fontAlgn="base" hangingPunct="1">
        <a:spcBef>
          <a:spcPct val="20000"/>
        </a:spcBef>
        <a:spcAft>
          <a:spcPct val="0"/>
        </a:spcAft>
        <a:buClr>
          <a:schemeClr val="bg1"/>
        </a:buClr>
        <a:buChar char="•"/>
        <a:defRPr sz="1600">
          <a:solidFill>
            <a:schemeClr val="bg1"/>
          </a:solidFill>
          <a:latin typeface="+mn-lt"/>
        </a:defRPr>
      </a:lvl6pPr>
      <a:lvl7pPr marL="2686050" indent="-228600" algn="l" rtl="0" eaLnBrk="1" fontAlgn="base" hangingPunct="1">
        <a:spcBef>
          <a:spcPct val="20000"/>
        </a:spcBef>
        <a:spcAft>
          <a:spcPct val="0"/>
        </a:spcAft>
        <a:buClr>
          <a:schemeClr val="bg1"/>
        </a:buClr>
        <a:buChar char="•"/>
        <a:defRPr sz="1600">
          <a:solidFill>
            <a:schemeClr val="bg1"/>
          </a:solidFill>
          <a:latin typeface="+mn-lt"/>
        </a:defRPr>
      </a:lvl7pPr>
      <a:lvl8pPr marL="3143250" indent="-228600" algn="l" rtl="0" eaLnBrk="1" fontAlgn="base" hangingPunct="1">
        <a:spcBef>
          <a:spcPct val="20000"/>
        </a:spcBef>
        <a:spcAft>
          <a:spcPct val="0"/>
        </a:spcAft>
        <a:buClr>
          <a:schemeClr val="bg1"/>
        </a:buClr>
        <a:buChar char="•"/>
        <a:defRPr sz="1600">
          <a:solidFill>
            <a:schemeClr val="bg1"/>
          </a:solidFill>
          <a:latin typeface="+mn-lt"/>
        </a:defRPr>
      </a:lvl8pPr>
      <a:lvl9pPr marL="3600450" indent="-228600" algn="l" rtl="0" eaLnBrk="1" fontAlgn="base" hangingPunct="1">
        <a:spcBef>
          <a:spcPct val="20000"/>
        </a:spcBef>
        <a:spcAft>
          <a:spcPct val="0"/>
        </a:spcAft>
        <a:buClr>
          <a:schemeClr val="bg1"/>
        </a:buClr>
        <a:buChar char="•"/>
        <a:defRPr sz="16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hyperlink" Target="http://www.bernardinai.lt/archyvas/straipsnis/77892"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delfi.lt/temos/autoritetas" TargetMode="External"/><Relationship Id="rId2" Type="http://schemas.openxmlformats.org/officeDocument/2006/relationships/hyperlink" Target="http://pilietis.delfi.lt/voxpopuli/daug-pasieke-arogantiski-zmones-puikus-autoritetas.d?id=61535954"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fif"/><Relationship Id="rId2" Type="http://schemas.openxmlformats.org/officeDocument/2006/relationships/image" Target="../media/image20.jfif"/><Relationship Id="rId1" Type="http://schemas.openxmlformats.org/officeDocument/2006/relationships/slideLayout" Target="../slideLayouts/slideLayout2.xml"/><Relationship Id="rId4" Type="http://schemas.openxmlformats.org/officeDocument/2006/relationships/image" Target="../media/image22.jfif"/></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www.ekonomika.lt/naujiena/visi-meluoja-ypac-rasydami-tekstinius-pranesimus-18281.html?utm_source=newsletter&amp;utm_medium=email&amp;utm_campaign=2011-12-27&amp;utm_content=dienini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jpg"/><Relationship Id="rId7" Type="http://schemas.openxmlformats.org/officeDocument/2006/relationships/hyperlink" Target="https://www.youtube.com/watch?v=b6jaDdMp6wI"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hyperlink" Target="https://www.delfi.lt/puslapis/prenumerata/" TargetMode="External"/><Relationship Id="rId5" Type="http://schemas.openxmlformats.org/officeDocument/2006/relationships/hyperlink" Target="https://www.delfi.lt/mano-delfi" TargetMode="External"/><Relationship Id="rId4" Type="http://schemas.openxmlformats.org/officeDocument/2006/relationships/hyperlink" Target="https://www.delfi.lt/" TargetMode="External"/><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www.nk.lt/naujienos/olegas-lapinas-musu-laiku-zmones-mane-mato-vadinasi-as-egzistuoju/" TargetMode="Externa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sv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youtube.com/watch?v=R6f6oZTzb78"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5" name="Rectangle 3"/>
          <p:cNvSpPr>
            <a:spLocks noGrp="1" noChangeArrowheads="1"/>
          </p:cNvSpPr>
          <p:nvPr>
            <p:ph type="title"/>
          </p:nvPr>
        </p:nvSpPr>
        <p:spPr>
          <a:xfrm>
            <a:off x="1792288" y="4800600"/>
            <a:ext cx="5486400" cy="566738"/>
          </a:xfrm>
        </p:spPr>
        <p:txBody>
          <a:bodyPr wrap="square" anchor="b">
            <a:normAutofit/>
          </a:bodyPr>
          <a:lstStyle/>
          <a:p>
            <a:r>
              <a:rPr lang="lt-LT">
                <a:effectLst/>
              </a:rPr>
              <a:t>Efektyvi komunikacija švietimo įstaigoje</a:t>
            </a:r>
            <a:endParaRPr lang="lt-LT"/>
          </a:p>
        </p:txBody>
      </p:sp>
      <p:pic>
        <p:nvPicPr>
          <p:cNvPr id="7" name="Paveikslėlis 6" descr="Colorful gift box stack">
            <a:extLst>
              <a:ext uri="{FF2B5EF4-FFF2-40B4-BE49-F238E27FC236}">
                <a16:creationId xmlns:a16="http://schemas.microsoft.com/office/drawing/2014/main" id="{12067D7E-F99C-E487-AFDD-5BE04DE659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2173" y="612775"/>
            <a:ext cx="2746629" cy="4114800"/>
          </a:xfrm>
          <a:prstGeom prst="rect">
            <a:avLst/>
          </a:prstGeom>
          <a:noFill/>
        </p:spPr>
      </p:pic>
      <p:sp>
        <p:nvSpPr>
          <p:cNvPr id="23554" name="Rectangle 2"/>
          <p:cNvSpPr>
            <a:spLocks noGrp="1" noChangeArrowheads="1"/>
          </p:cNvSpPr>
          <p:nvPr>
            <p:ph type="body" sz="half" idx="2"/>
          </p:nvPr>
        </p:nvSpPr>
        <p:spPr>
          <a:xfrm>
            <a:off x="1792288" y="5367338"/>
            <a:ext cx="5486400" cy="804862"/>
          </a:xfrm>
        </p:spPr>
        <p:txBody>
          <a:bodyPr wrap="square" anchor="t">
            <a:normAutofit/>
          </a:bodyPr>
          <a:lstStyle/>
          <a:p>
            <a:r>
              <a:rPr lang="lt-LT" dirty="0"/>
              <a:t>Dainius Radzevičius</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wrap="square" anchor="t">
            <a:normAutofit/>
          </a:bodyPr>
          <a:lstStyle/>
          <a:p>
            <a:r>
              <a:rPr lang="lt-LT" b="1" dirty="0">
                <a:hlinkClick r:id="rId2"/>
              </a:rPr>
              <a:t>Moksleivių autoritetai – šių laikų amenybės</a:t>
            </a:r>
            <a:endParaRPr lang="en-US" dirty="0"/>
          </a:p>
        </p:txBody>
      </p:sp>
      <p:sp>
        <p:nvSpPr>
          <p:cNvPr id="3" name="Content Placeholder 2"/>
          <p:cNvSpPr>
            <a:spLocks noGrp="1"/>
          </p:cNvSpPr>
          <p:nvPr>
            <p:ph type="body" idx="1"/>
          </p:nvPr>
        </p:nvSpPr>
        <p:spPr>
          <a:xfrm>
            <a:off x="1043607" y="1700809"/>
            <a:ext cx="7056785" cy="2706092"/>
          </a:xfrm>
        </p:spPr>
        <p:txBody>
          <a:bodyPr wrap="square" anchor="b">
            <a:normAutofit/>
          </a:bodyPr>
          <a:lstStyle/>
          <a:p>
            <a:pPr>
              <a:lnSpc>
                <a:spcPct val="90000"/>
              </a:lnSpc>
            </a:pPr>
            <a:r>
              <a:rPr lang="lt-LT" dirty="0"/>
              <a:t>Jaunuoliams svarbu, jog autoritetas būtų charizmatiškas ir turėtų padorumo. Šias savybes jie dažniau atranda žvelgdami į šių laikų asmenybes. Tą pastebi moksleivių rašinių konkurso „Kokių autoritetų reikia šiandienos pasauliui?“ vertinimo komisija. Konkurso nugalėtojai buvo originalūs: autoritetus lygino su medžiais, rašė, kad žmonių jausmai taip pat gali būti autoritetai.</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t-LT" dirty="0"/>
              <a:t>Šiaulių Didždvario gimnazijos moksleivis M. Filipavičius</a:t>
            </a:r>
            <a:endParaRPr lang="en-US" dirty="0"/>
          </a:p>
        </p:txBody>
      </p:sp>
      <p:sp>
        <p:nvSpPr>
          <p:cNvPr id="3" name="Content Placeholder 2"/>
          <p:cNvSpPr>
            <a:spLocks noGrp="1"/>
          </p:cNvSpPr>
          <p:nvPr>
            <p:ph idx="1"/>
          </p:nvPr>
        </p:nvSpPr>
        <p:spPr/>
        <p:txBody>
          <a:bodyPr/>
          <a:lstStyle/>
          <a:p>
            <a:r>
              <a:rPr lang="lt-LT" dirty="0"/>
              <a:t>Išskyrė tris autoritetingo žmogaus savybes: „Visų pirma, jis turi mąstyti argumentais: turėti tvirtus argumentus ir tvirtą nuomonę. Bet taip pat turėtų būti lankstus. Bene pagrindinė autoriteto savybė – charizma. Ponas Autoritetas turėtų būti Misteris Charizma“, – pasakojo moksleivis. </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lt-LT" sz="2000" dirty="0"/>
              <a:t> V. Gaidamovič, Vilniaus Adomo Mickevičiaus gimnazijos moksleivė, lrt.lt</a:t>
            </a:r>
            <a:endParaRPr lang="en-US" sz="2000" dirty="0"/>
          </a:p>
        </p:txBody>
      </p:sp>
      <p:sp>
        <p:nvSpPr>
          <p:cNvPr id="3" name="Content Placeholder 2"/>
          <p:cNvSpPr>
            <a:spLocks noGrp="1"/>
          </p:cNvSpPr>
          <p:nvPr>
            <p:ph idx="1"/>
          </p:nvPr>
        </p:nvSpPr>
        <p:spPr/>
        <p:txBody>
          <a:bodyPr>
            <a:normAutofit fontScale="92500"/>
          </a:bodyPr>
          <a:lstStyle/>
          <a:p>
            <a:r>
              <a:rPr lang="lt-LT" dirty="0"/>
              <a:t>„Rašiau, kad autoritetai gali būti ir jausmai – meilė ar sąžinė. Kitiems žmonėms Dievas yra autoritetas. O man autoritetai yra stiprios, savarankiškos ir nepriklausomos moterys kaip mano mama, močiutė ir smuiko mokytoja“</a:t>
            </a:r>
          </a:p>
          <a:p>
            <a:r>
              <a:rPr lang="lt-LT" b="1" dirty="0">
                <a:solidFill>
                  <a:srgbClr val="FF0000"/>
                </a:solidFill>
              </a:rPr>
              <a:t>Moksleivės teigimu, jos bendraamžiai dažnai nesuvokia, kas yra autoritetas – jie lygiuojasi į garsenybes. </a:t>
            </a: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t-LT" b="1" dirty="0">
                <a:hlinkClick r:id="rId2"/>
              </a:rPr>
              <a:t>Daug pasiekę arogantiški žmonės – puikus autoritetas</a:t>
            </a:r>
            <a:endParaRPr lang="en-US" dirty="0"/>
          </a:p>
        </p:txBody>
      </p:sp>
      <p:sp>
        <p:nvSpPr>
          <p:cNvPr id="3" name="Content Placeholder 2"/>
          <p:cNvSpPr>
            <a:spLocks noGrp="1"/>
          </p:cNvSpPr>
          <p:nvPr>
            <p:ph idx="1"/>
          </p:nvPr>
        </p:nvSpPr>
        <p:spPr>
          <a:xfrm>
            <a:off x="1691680" y="1752600"/>
            <a:ext cx="6080720" cy="3886200"/>
          </a:xfrm>
        </p:spPr>
        <p:txBody>
          <a:bodyPr>
            <a:noAutofit/>
          </a:bodyPr>
          <a:lstStyle/>
          <a:p>
            <a:r>
              <a:rPr lang="lt-LT" sz="2000" dirty="0">
                <a:latin typeface="Arial Narrow" pitchFamily="34" charset="0"/>
              </a:rPr>
              <a:t>Sėkmingi, nuoširdūs, „nepasikėlę“ žmonės – kodėl jie nebuvo paminėti? Ogi todėl, kad jie neįkvepia (bent jau manęs) siekti didelės materialinės gerovės. Savo paprastumu jie žmonėms lyg ir transliuoja, kad nesvarbu, ar būsi sėkmingas, ar ne – mes vis tiek būsime panašūs. </a:t>
            </a:r>
          </a:p>
          <a:p>
            <a:r>
              <a:rPr lang="lt-LT" sz="2000" dirty="0">
                <a:latin typeface="Arial Narrow" pitchFamily="34" charset="0"/>
              </a:rPr>
              <a:t>Todėl ir nekyla noro sekti tokio asmens, pavyzdžiu, jei jau dabar esi beveik toks pats, tik žinomumas ir turtai skiriasi, bet anot to, sėkmingojo, tai nieko nereiškia. </a:t>
            </a:r>
          </a:p>
          <a:p>
            <a:r>
              <a:rPr lang="lt-LT" sz="2000" dirty="0">
                <a:latin typeface="Arial Narrow" pitchFamily="34" charset="0"/>
              </a:rPr>
              <a:t>Tad, manau, reikia laikyti </a:t>
            </a:r>
            <a:r>
              <a:rPr lang="lt-LT" sz="2000" dirty="0">
                <a:latin typeface="Arial Narrow" pitchFamily="34" charset="0"/>
                <a:hlinkClick r:id="rId3"/>
              </a:rPr>
              <a:t>autoritetu</a:t>
            </a:r>
            <a:r>
              <a:rPr lang="lt-LT" sz="2000" dirty="0">
                <a:latin typeface="Arial Narrow" pitchFamily="34" charset="0"/>
              </a:rPr>
              <a:t> daug pasiekusius arogantiškus žmones, nes be jų mes nesuvoksime, kokias galimybes gali turėti žmogus, ir nebūsime paskatinti jas išnaudoti.</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os vietos rezervavimo ženklas 3">
            <a:extLst>
              <a:ext uri="{FF2B5EF4-FFF2-40B4-BE49-F238E27FC236}">
                <a16:creationId xmlns:a16="http://schemas.microsoft.com/office/drawing/2014/main" id="{3C67BB34-2A42-B749-99A1-427526C6315E}"/>
              </a:ext>
            </a:extLst>
          </p:cNvPr>
          <p:cNvSpPr>
            <a:spLocks noGrp="1"/>
          </p:cNvSpPr>
          <p:nvPr>
            <p:ph type="dt" sz="half" idx="10"/>
          </p:nvPr>
        </p:nvSpPr>
        <p:spPr>
          <a:xfrm>
            <a:off x="628650" y="6356351"/>
            <a:ext cx="2057400" cy="365125"/>
          </a:xfrm>
        </p:spPr>
        <p:txBody>
          <a:bodyPr vert="horz" lIns="91440" tIns="45720" rIns="91440" bIns="45720" rtlCol="0" anchor="ctr">
            <a:normAutofit/>
          </a:bodyPr>
          <a:lstStyle/>
          <a:p>
            <a:pPr defTabSz="914400">
              <a:spcAft>
                <a:spcPts val="600"/>
              </a:spcAft>
            </a:pPr>
            <a:fld id="{CEC2CA3B-B411-4FE2-889B-BBBB5D0F057A}" type="datetime1">
              <a:rPr lang="en-US" sz="1050">
                <a:solidFill>
                  <a:srgbClr val="898989"/>
                </a:solidFill>
              </a:rPr>
              <a:pPr defTabSz="914400">
                <a:spcAft>
                  <a:spcPts val="600"/>
                </a:spcAft>
              </a:pPr>
              <a:t>5/21/2025</a:t>
            </a:fld>
            <a:endParaRPr lang="en-US" sz="1050">
              <a:solidFill>
                <a:srgbClr val="898989"/>
              </a:solidFill>
            </a:endParaRPr>
          </a:p>
        </p:txBody>
      </p:sp>
      <p:pic>
        <p:nvPicPr>
          <p:cNvPr id="1026" name="Picture 2" descr="The Irrational Ape | Book by David Robert Grimes | Official Publisher Page  | Simon &amp; Schuster UK">
            <a:extLst>
              <a:ext uri="{FF2B5EF4-FFF2-40B4-BE49-F238E27FC236}">
                <a16:creationId xmlns:a16="http://schemas.microsoft.com/office/drawing/2014/main" id="{A2D29DAB-1106-C70E-3963-98EE04E48C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267744" y="764703"/>
            <a:ext cx="3456384" cy="5260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281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964656" y="548680"/>
            <a:ext cx="7135736" cy="1080120"/>
          </a:xfrm>
        </p:spPr>
        <p:txBody>
          <a:bodyPr anchor="b">
            <a:normAutofit/>
          </a:bodyPr>
          <a:lstStyle/>
          <a:p>
            <a:pPr algn="r"/>
            <a:r>
              <a:rPr lang="pt-BR" sz="3500" dirty="0"/>
              <a:t>Du pagrindiniai melo tipai: baltas ir strateginis</a:t>
            </a:r>
            <a:endParaRPr lang="lt-LT" sz="3500" dirty="0"/>
          </a:p>
        </p:txBody>
      </p:sp>
      <p:sp>
        <p:nvSpPr>
          <p:cNvPr id="3" name="Turinio vietos rezervavimo ženklas 2"/>
          <p:cNvSpPr>
            <a:spLocks noGrp="1"/>
          </p:cNvSpPr>
          <p:nvPr>
            <p:ph idx="1"/>
          </p:nvPr>
        </p:nvSpPr>
        <p:spPr>
          <a:xfrm>
            <a:off x="862714" y="2399857"/>
            <a:ext cx="3500665" cy="3425709"/>
          </a:xfrm>
        </p:spPr>
        <p:txBody>
          <a:bodyPr>
            <a:normAutofit/>
          </a:bodyPr>
          <a:lstStyle/>
          <a:p>
            <a:r>
              <a:rPr lang="lt-LT" sz="1700" dirty="0"/>
              <a:t>"Baltas melas" yra tas, kurį darome, kad išsaugotume savo socialinį statusą.  Mes meluojame, kad išsaugotume savo įvaizdį.
Strateginis melas yra skirtas apgauti kitą asmenį ar grupę siekiant asmeninės naudos.</a:t>
            </a:r>
            <a:endParaRPr lang="ru-RU" sz="1700" dirty="0"/>
          </a:p>
        </p:txBody>
      </p:sp>
      <p:pic>
        <p:nvPicPr>
          <p:cNvPr id="6" name="Paveikslėlis 5" descr="Paveikslėlis, kuriame yra žinutė&#10;&#10;Sugeneruoto aprašo patikimumas didelis"/>
          <p:cNvPicPr>
            <a:picLocks noChangeAspect="1"/>
          </p:cNvPicPr>
          <p:nvPr/>
        </p:nvPicPr>
        <p:blipFill>
          <a:blip r:embed="rId2"/>
          <a:stretch>
            <a:fillRect/>
          </a:stretch>
        </p:blipFill>
        <p:spPr>
          <a:xfrm>
            <a:off x="4283968" y="1866660"/>
            <a:ext cx="2237991" cy="4283236"/>
          </a:xfrm>
          <a:prstGeom prst="rect">
            <a:avLst/>
          </a:prstGeom>
        </p:spPr>
      </p:pic>
      <p:pic>
        <p:nvPicPr>
          <p:cNvPr id="8" name="Paveikslėlis 7" descr="Paveikslėlis, kuriame yra žinutė&#10;&#10;Sugeneruoto aprašo patikimumas didelis"/>
          <p:cNvPicPr>
            <a:picLocks noChangeAspect="1"/>
          </p:cNvPicPr>
          <p:nvPr/>
        </p:nvPicPr>
        <p:blipFill>
          <a:blip r:embed="rId3"/>
          <a:stretch>
            <a:fillRect/>
          </a:stretch>
        </p:blipFill>
        <p:spPr>
          <a:xfrm>
            <a:off x="6521961" y="1802157"/>
            <a:ext cx="1759326" cy="2635695"/>
          </a:xfrm>
          <a:prstGeom prst="rect">
            <a:avLst/>
          </a:prstGeom>
        </p:spPr>
      </p:pic>
      <p:pic>
        <p:nvPicPr>
          <p:cNvPr id="5" name="Paveikslėlis 4" descr="Paveikslėlis, kuriame yra butelys, pastatas, juoda, žinutė&#10;&#10;Sugeneruoto aprašo patikimumas labai didelis"/>
          <p:cNvPicPr>
            <a:picLocks noChangeAspect="1"/>
          </p:cNvPicPr>
          <p:nvPr/>
        </p:nvPicPr>
        <p:blipFill>
          <a:blip r:embed="rId4"/>
          <a:stretch>
            <a:fillRect/>
          </a:stretch>
        </p:blipFill>
        <p:spPr>
          <a:xfrm>
            <a:off x="6521960" y="4437852"/>
            <a:ext cx="1759326" cy="1732936"/>
          </a:xfrm>
          <a:prstGeom prst="rect">
            <a:avLst/>
          </a:prstGeom>
        </p:spPr>
      </p:pic>
    </p:spTree>
    <p:extLst>
      <p:ext uri="{BB962C8B-B14F-4D97-AF65-F5344CB8AC3E}">
        <p14:creationId xmlns:p14="http://schemas.microsoft.com/office/powerpoint/2010/main" val="932126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981200" y="819150"/>
            <a:ext cx="5791200" cy="533400"/>
          </a:xfrm>
        </p:spPr>
        <p:txBody>
          <a:bodyPr wrap="square" anchor="ctr">
            <a:normAutofit/>
          </a:bodyPr>
          <a:lstStyle/>
          <a:p>
            <a:r>
              <a:rPr lang="lt-LT" altLang="lt-LT"/>
              <a:t>Socialinio atlyginimo hipotezė</a:t>
            </a:r>
          </a:p>
        </p:txBody>
      </p:sp>
      <p:sp>
        <p:nvSpPr>
          <p:cNvPr id="38915" name="Content Placeholder 2"/>
          <p:cNvSpPr>
            <a:spLocks noGrp="1"/>
          </p:cNvSpPr>
          <p:nvPr>
            <p:ph sz="half" idx="1"/>
          </p:nvPr>
        </p:nvSpPr>
        <p:spPr>
          <a:xfrm>
            <a:off x="1981200" y="1752600"/>
            <a:ext cx="2819400" cy="3886200"/>
          </a:xfrm>
        </p:spPr>
        <p:txBody>
          <a:bodyPr wrap="square" anchor="t">
            <a:normAutofit/>
          </a:bodyPr>
          <a:lstStyle/>
          <a:p>
            <a:pPr>
              <a:lnSpc>
                <a:spcPct val="90000"/>
              </a:lnSpc>
              <a:buFont typeface="Arial" panose="020B0604020202020204" pitchFamily="34" charset="0"/>
              <a:buNone/>
            </a:pPr>
            <a:r>
              <a:rPr lang="lt-LT" altLang="lt-LT" sz="1800"/>
              <a:t>Tie, kurie turi žemą savęs vertinimą, yra mažiau pasitikintys savimi, intravertai, mažiau populiarūs tarp savo rato žmonių realiame gyvenime, </a:t>
            </a:r>
            <a:r>
              <a:rPr lang="lt-LT" altLang="lt-LT" sz="1800" b="1"/>
              <a:t>gali siekti tapti labiau populiarūs internetiniame bendravime </a:t>
            </a:r>
            <a:r>
              <a:rPr lang="lt-LT" altLang="lt-LT" sz="1800"/>
              <a:t>ir taip kompensuoti savo realaus gyvenimo patirtį. </a:t>
            </a:r>
          </a:p>
          <a:p>
            <a:pPr>
              <a:lnSpc>
                <a:spcPct val="90000"/>
              </a:lnSpc>
            </a:pPr>
            <a:endParaRPr lang="lt-LT" altLang="lt-LT" sz="1800"/>
          </a:p>
        </p:txBody>
      </p:sp>
      <p:pic>
        <p:nvPicPr>
          <p:cNvPr id="2050" name="Picture 2" descr="7 taisyklės, kurių laikosi sėkmingi žmonės">
            <a:extLst>
              <a:ext uri="{FF2B5EF4-FFF2-40B4-BE49-F238E27FC236}">
                <a16:creationId xmlns:a16="http://schemas.microsoft.com/office/drawing/2014/main" id="{D5D07108-0B28-7227-EF5C-68D8345165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729" r="27992"/>
          <a:stretch>
            <a:fillRect/>
          </a:stretch>
        </p:blipFill>
        <p:spPr bwMode="auto">
          <a:xfrm>
            <a:off x="4953000" y="1752600"/>
            <a:ext cx="2819400" cy="38862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8253880B-4687-FEFC-6E3C-9F331909D23B}"/>
              </a:ext>
            </a:extLst>
          </p:cNvPr>
          <p:cNvSpPr>
            <a:spLocks noGrp="1"/>
          </p:cNvSpPr>
          <p:nvPr>
            <p:ph type="title"/>
          </p:nvPr>
        </p:nvSpPr>
        <p:spPr>
          <a:xfrm>
            <a:off x="480060" y="325369"/>
            <a:ext cx="3276451" cy="1956841"/>
          </a:xfrm>
        </p:spPr>
        <p:txBody>
          <a:bodyPr anchor="b">
            <a:normAutofit fontScale="90000"/>
          </a:bodyPr>
          <a:lstStyle/>
          <a:p>
            <a:r>
              <a:rPr lang="lt-LT" altLang="lt-LT" sz="4000">
                <a:hlinkClick r:id="rId3"/>
              </a:rPr>
              <a:t>Žmogui būdinga sakyti netiesą</a:t>
            </a:r>
            <a:r>
              <a:rPr lang="lt-LT" altLang="lt-LT" sz="4000"/>
              <a:t>. Kada?</a:t>
            </a:r>
          </a:p>
        </p:txBody>
      </p:sp>
      <p:sp>
        <p:nvSpPr>
          <p:cNvPr id="24579" name="Content Placeholder 2">
            <a:extLst>
              <a:ext uri="{FF2B5EF4-FFF2-40B4-BE49-F238E27FC236}">
                <a16:creationId xmlns:a16="http://schemas.microsoft.com/office/drawing/2014/main" id="{9C3A701B-C5F8-2F3A-CA27-C5C5CF55541B}"/>
              </a:ext>
            </a:extLst>
          </p:cNvPr>
          <p:cNvSpPr>
            <a:spLocks noGrp="1"/>
          </p:cNvSpPr>
          <p:nvPr>
            <p:ph sz="quarter" idx="1"/>
          </p:nvPr>
        </p:nvSpPr>
        <p:spPr>
          <a:xfrm>
            <a:off x="480060" y="2872899"/>
            <a:ext cx="3182691" cy="3320668"/>
          </a:xfrm>
        </p:spPr>
        <p:txBody>
          <a:bodyPr>
            <a:normAutofit fontScale="92500" lnSpcReduction="20000"/>
          </a:bodyPr>
          <a:lstStyle/>
          <a:p>
            <a:r>
              <a:rPr lang="lt-LT" altLang="lt-LT" sz="1900"/>
              <a:t>Atsakymas paprastas: žmonės meluoja dažniau tada, kai tai lengviausia. Pavyzdžiui, bendraujant tekstiniu formatu: rašant SMS, elektroninius laiškus, pokalbių kambariuose arba socialiniuose tinkluose. Tokią akivaizdžią mintį patvirtina tyrimas, atliktas Britų Kolumbijos universiteto mokslininkų.</a:t>
            </a:r>
          </a:p>
        </p:txBody>
      </p:sp>
      <p:pic>
        <p:nvPicPr>
          <p:cNvPr id="24580" name="Picture 2" descr="http://www.ekonomika.lt/Uploads/Articles/11/12/25/295/visi-meluoja-ypac-rasydami-tekstinius-pranesimus-18281.jpg">
            <a:extLst>
              <a:ext uri="{FF2B5EF4-FFF2-40B4-BE49-F238E27FC236}">
                <a16:creationId xmlns:a16="http://schemas.microsoft.com/office/drawing/2014/main" id="{CE68FC89-5613-245F-F1CB-2F51FBC359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2933"/>
          <a:stretch/>
        </p:blipFill>
        <p:spPr bwMode="auto">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981200" y="819150"/>
            <a:ext cx="5791200" cy="533400"/>
          </a:xfrm>
        </p:spPr>
        <p:txBody>
          <a:bodyPr wrap="square" anchor="ctr">
            <a:normAutofit/>
          </a:bodyPr>
          <a:lstStyle/>
          <a:p>
            <a:r>
              <a:rPr lang="lt-LT" dirty="0"/>
              <a:t>Ką veikiame, kai žiūrime TV?</a:t>
            </a:r>
            <a:endParaRPr lang="en-US" dirty="0"/>
          </a:p>
        </p:txBody>
      </p:sp>
      <p:sp>
        <p:nvSpPr>
          <p:cNvPr id="10243" name="Content Placeholder 2"/>
          <p:cNvSpPr>
            <a:spLocks noGrp="1"/>
          </p:cNvSpPr>
          <p:nvPr>
            <p:ph sz="half" idx="1"/>
          </p:nvPr>
        </p:nvSpPr>
        <p:spPr>
          <a:xfrm>
            <a:off x="1981200" y="1752600"/>
            <a:ext cx="2819400" cy="3886200"/>
          </a:xfrm>
        </p:spPr>
        <p:txBody>
          <a:bodyPr wrap="square" anchor="t">
            <a:normAutofit/>
          </a:bodyPr>
          <a:lstStyle/>
          <a:p>
            <a:pPr>
              <a:lnSpc>
                <a:spcPct val="90000"/>
              </a:lnSpc>
            </a:pPr>
            <a:r>
              <a:rPr lang="lt-LT" sz="1100"/>
              <a:t>52% Lietuvos gyventojų žiūrėdami televizorių valgo. Dažniausiai jie skanauja vaisius ir daržoves (18%). Tiesa, tokiu maistu mėgaujasi dvigubai daugiau moterų (22%) nei vyrų (13%). Vyrai mieliau renkasi traškučius. Šie yra antri (16%) tarp populiariausių užkandžių žiūrint televiziją. Traškučius renkasi 24% vyrų ir tik 9% moterų. </a:t>
            </a:r>
          </a:p>
          <a:p>
            <a:pPr>
              <a:lnSpc>
                <a:spcPct val="90000"/>
              </a:lnSpc>
            </a:pPr>
            <a:r>
              <a:rPr lang="lt-LT" sz="1100"/>
              <a:t>Tai paaiškėjo iš skaitmeninės televizijos „Viasat“ užsakymu atliktos reprezentatyvios gyventojų apklausos, kurią atliko rinkos ir viešosios nuomonės tyrimų kompanija „Spinter tyrimai“.</a:t>
            </a:r>
            <a:endParaRPr lang="en-US" sz="1100"/>
          </a:p>
        </p:txBody>
      </p:sp>
      <p:pic>
        <p:nvPicPr>
          <p:cNvPr id="1026" name="Picture 2" descr="Vaikas valgo tik žiūrėdamas filmukus: ką daryti? | Tėvų Darželis">
            <a:extLst>
              <a:ext uri="{FF2B5EF4-FFF2-40B4-BE49-F238E27FC236}">
                <a16:creationId xmlns:a16="http://schemas.microsoft.com/office/drawing/2014/main" id="{70E7BE7B-A8C6-1F4B-6A57-9DCF2D233A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612" r="20224" b="2"/>
          <a:stretch>
            <a:fillRect/>
          </a:stretch>
        </p:blipFill>
        <p:spPr bwMode="auto">
          <a:xfrm>
            <a:off x="4953000" y="1752600"/>
            <a:ext cx="2819400" cy="3886200"/>
          </a:xfrm>
          <a:prstGeom prst="rect">
            <a:avLst/>
          </a:prstGeom>
          <a:solidFill>
            <a:srgbClr val="FFFFFF"/>
          </a:solidFill>
        </p:spPr>
      </p:pic>
      <p:sp>
        <p:nvSpPr>
          <p:cNvPr id="10248" name="Date Placeholder 4" hidden="1">
            <a:extLst>
              <a:ext uri="{FF2B5EF4-FFF2-40B4-BE49-F238E27FC236}">
                <a16:creationId xmlns:a16="http://schemas.microsoft.com/office/drawing/2014/main" id="{72285E6E-03E4-A3F4-7527-1C8A27B91211}"/>
              </a:ext>
            </a:extLst>
          </p:cNvPr>
          <p:cNvSpPr>
            <a:spLocks noGrp="1"/>
          </p:cNvSpPr>
          <p:nvPr>
            <p:ph type="dt" sz="half" idx="10"/>
          </p:nvPr>
        </p:nvSpPr>
        <p:spPr>
          <a:xfrm>
            <a:off x="5759052" y="5357813"/>
            <a:ext cx="2057400" cy="273844"/>
          </a:xfrm>
        </p:spPr>
        <p:txBody>
          <a:bodyPr/>
          <a:lstStyle/>
          <a:p>
            <a:pPr>
              <a:spcAft>
                <a:spcPts val="450"/>
              </a:spcAft>
            </a:pPr>
            <a:fld id="{FC2F3AB8-0985-4FDC-B7DA-1DCAE04DDAEA}" type="datetime1">
              <a:rPr lang="lt-LT" smtClean="0"/>
              <a:pPr>
                <a:spcAft>
                  <a:spcPts val="450"/>
                </a:spcAft>
              </a:pPr>
              <a:t>2025-05-21</a:t>
            </a:fld>
            <a:endParaRPr lang="en-US"/>
          </a:p>
        </p:txBody>
      </p:sp>
    </p:spTree>
    <p:extLst>
      <p:ext uri="{BB962C8B-B14F-4D97-AF65-F5344CB8AC3E}">
        <p14:creationId xmlns:p14="http://schemas.microsoft.com/office/powerpoint/2010/main" val="368904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Stačiakampis 1">
            <a:extLst>
              <a:ext uri="{FF2B5EF4-FFF2-40B4-BE49-F238E27FC236}">
                <a16:creationId xmlns:a16="http://schemas.microsoft.com/office/drawing/2014/main" id="{68B58BC8-DA0E-435A-BF96-3464B1A7A5F7}"/>
              </a:ext>
            </a:extLst>
          </p:cNvPr>
          <p:cNvSpPr>
            <a:spLocks noChangeArrowheads="1"/>
          </p:cNvSpPr>
          <p:nvPr/>
        </p:nvSpPr>
        <p:spPr bwMode="auto">
          <a:xfrm>
            <a:off x="1278206" y="1700808"/>
            <a:ext cx="3293793" cy="345638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rtlCol="0">
            <a:norm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indent="-171446">
              <a:lnSpc>
                <a:spcPct val="90000"/>
              </a:lnSpc>
              <a:spcAft>
                <a:spcPts val="450"/>
              </a:spcAft>
              <a:buFont typeface="Arial" panose="020B0604020202020204" pitchFamily="34" charset="0"/>
              <a:buChar char="•"/>
            </a:pPr>
            <a:r>
              <a:rPr lang="en-US" altLang="lt-LT" sz="2000" dirty="0">
                <a:solidFill>
                  <a:schemeClr val="bg1"/>
                </a:solidFill>
                <a:latin typeface="+mn-lt"/>
                <a:cs typeface="+mn-cs"/>
              </a:rPr>
              <a:t>Per </a:t>
            </a:r>
            <a:r>
              <a:rPr lang="en-US" altLang="lt-LT" sz="2000" dirty="0" err="1">
                <a:solidFill>
                  <a:schemeClr val="bg1"/>
                </a:solidFill>
                <a:latin typeface="+mn-lt"/>
                <a:cs typeface="+mn-cs"/>
              </a:rPr>
              <a:t>dieną</a:t>
            </a:r>
            <a:r>
              <a:rPr lang="en-US" altLang="lt-LT" sz="2000" dirty="0">
                <a:solidFill>
                  <a:schemeClr val="bg1"/>
                </a:solidFill>
                <a:latin typeface="+mn-lt"/>
                <a:cs typeface="+mn-cs"/>
              </a:rPr>
              <a:t> </a:t>
            </a:r>
            <a:r>
              <a:rPr lang="en-US" altLang="lt-LT" sz="2000" dirty="0" err="1">
                <a:solidFill>
                  <a:schemeClr val="bg1"/>
                </a:solidFill>
                <a:latin typeface="+mn-lt"/>
                <a:cs typeface="+mn-cs"/>
              </a:rPr>
              <a:t>mes</a:t>
            </a:r>
            <a:r>
              <a:rPr lang="en-US" altLang="lt-LT" sz="2000" dirty="0">
                <a:solidFill>
                  <a:schemeClr val="bg1"/>
                </a:solidFill>
                <a:latin typeface="+mn-lt"/>
                <a:cs typeface="+mn-cs"/>
              </a:rPr>
              <a:t> </a:t>
            </a:r>
            <a:r>
              <a:rPr lang="en-US" altLang="lt-LT" sz="2000" dirty="0" err="1">
                <a:solidFill>
                  <a:schemeClr val="bg1"/>
                </a:solidFill>
                <a:latin typeface="+mn-lt"/>
                <a:cs typeface="+mn-cs"/>
              </a:rPr>
              <a:t>gauname</a:t>
            </a:r>
            <a:r>
              <a:rPr lang="en-US" altLang="lt-LT" sz="2000" dirty="0">
                <a:solidFill>
                  <a:schemeClr val="bg1"/>
                </a:solidFill>
                <a:latin typeface="+mn-lt"/>
                <a:cs typeface="+mn-cs"/>
              </a:rPr>
              <a:t> </a:t>
            </a:r>
            <a:r>
              <a:rPr lang="en-US" altLang="lt-LT" sz="2000" dirty="0" err="1">
                <a:solidFill>
                  <a:schemeClr val="bg1"/>
                </a:solidFill>
                <a:latin typeface="+mn-lt"/>
                <a:cs typeface="+mn-cs"/>
              </a:rPr>
              <a:t>informacijos</a:t>
            </a:r>
            <a:r>
              <a:rPr lang="en-US" altLang="lt-LT" sz="2000" dirty="0">
                <a:solidFill>
                  <a:schemeClr val="bg1"/>
                </a:solidFill>
                <a:latin typeface="+mn-lt"/>
                <a:cs typeface="+mn-cs"/>
              </a:rPr>
              <a:t>, </a:t>
            </a:r>
            <a:r>
              <a:rPr lang="en-US" altLang="lt-LT" sz="2000" dirty="0" err="1">
                <a:solidFill>
                  <a:schemeClr val="bg1"/>
                </a:solidFill>
                <a:latin typeface="+mn-lt"/>
                <a:cs typeface="+mn-cs"/>
              </a:rPr>
              <a:t>kuri</a:t>
            </a:r>
            <a:r>
              <a:rPr lang="en-US" altLang="lt-LT" sz="2000" dirty="0">
                <a:solidFill>
                  <a:schemeClr val="bg1"/>
                </a:solidFill>
                <a:latin typeface="+mn-lt"/>
                <a:cs typeface="+mn-cs"/>
              </a:rPr>
              <a:t> </a:t>
            </a:r>
            <a:r>
              <a:rPr lang="en-US" altLang="lt-LT" sz="2000" dirty="0" err="1">
                <a:solidFill>
                  <a:schemeClr val="bg1"/>
                </a:solidFill>
                <a:latin typeface="+mn-lt"/>
                <a:cs typeface="+mn-cs"/>
              </a:rPr>
              <a:t>telpa</a:t>
            </a:r>
            <a:r>
              <a:rPr lang="en-US" altLang="lt-LT" sz="2000" dirty="0">
                <a:solidFill>
                  <a:schemeClr val="bg1"/>
                </a:solidFill>
                <a:latin typeface="+mn-lt"/>
                <a:cs typeface="+mn-cs"/>
              </a:rPr>
              <a:t> į 174 </a:t>
            </a:r>
            <a:r>
              <a:rPr lang="en-US" altLang="lt-LT" sz="2000" dirty="0" err="1">
                <a:solidFill>
                  <a:schemeClr val="bg1"/>
                </a:solidFill>
                <a:latin typeface="+mn-lt"/>
                <a:cs typeface="+mn-cs"/>
              </a:rPr>
              <a:t>laikraščius</a:t>
            </a:r>
            <a:r>
              <a:rPr lang="en-US" altLang="lt-LT" sz="2000" dirty="0">
                <a:solidFill>
                  <a:schemeClr val="bg1"/>
                </a:solidFill>
                <a:latin typeface="+mn-lt"/>
                <a:cs typeface="+mn-cs"/>
              </a:rPr>
              <a:t>. Tai </a:t>
            </a:r>
            <a:r>
              <a:rPr lang="en-US" altLang="lt-LT" sz="2000" dirty="0" err="1">
                <a:solidFill>
                  <a:schemeClr val="bg1"/>
                </a:solidFill>
                <a:latin typeface="+mn-lt"/>
                <a:cs typeface="+mn-cs"/>
              </a:rPr>
              <a:t>daugiau</a:t>
            </a:r>
            <a:r>
              <a:rPr lang="en-US" altLang="lt-LT" sz="2000" dirty="0">
                <a:solidFill>
                  <a:schemeClr val="bg1"/>
                </a:solidFill>
                <a:latin typeface="+mn-lt"/>
                <a:cs typeface="+mn-cs"/>
              </a:rPr>
              <a:t> </a:t>
            </a:r>
            <a:r>
              <a:rPr lang="en-US" altLang="lt-LT" sz="2000" dirty="0" err="1">
                <a:solidFill>
                  <a:schemeClr val="bg1"/>
                </a:solidFill>
                <a:latin typeface="+mn-lt"/>
                <a:cs typeface="+mn-cs"/>
              </a:rPr>
              <a:t>nei</a:t>
            </a:r>
            <a:r>
              <a:rPr lang="en-US" altLang="lt-LT" sz="2000" dirty="0">
                <a:solidFill>
                  <a:schemeClr val="bg1"/>
                </a:solidFill>
                <a:latin typeface="+mn-lt"/>
                <a:cs typeface="+mn-cs"/>
              </a:rPr>
              <a:t> 5 </a:t>
            </a:r>
            <a:r>
              <a:rPr lang="en-US" altLang="lt-LT" sz="2000" dirty="0" err="1">
                <a:solidFill>
                  <a:schemeClr val="bg1"/>
                </a:solidFill>
                <a:latin typeface="+mn-lt"/>
                <a:cs typeface="+mn-cs"/>
              </a:rPr>
              <a:t>kartus</a:t>
            </a:r>
            <a:r>
              <a:rPr lang="en-US" altLang="lt-LT" sz="2000" dirty="0">
                <a:solidFill>
                  <a:schemeClr val="bg1"/>
                </a:solidFill>
                <a:latin typeface="+mn-lt"/>
                <a:cs typeface="+mn-cs"/>
              </a:rPr>
              <a:t> </a:t>
            </a:r>
            <a:r>
              <a:rPr lang="en-US" altLang="lt-LT" sz="2000" dirty="0" err="1">
                <a:solidFill>
                  <a:schemeClr val="bg1"/>
                </a:solidFill>
                <a:latin typeface="+mn-lt"/>
                <a:cs typeface="+mn-cs"/>
              </a:rPr>
              <a:t>didesni</a:t>
            </a:r>
            <a:r>
              <a:rPr lang="en-US" altLang="lt-LT" sz="2000" dirty="0">
                <a:solidFill>
                  <a:schemeClr val="bg1"/>
                </a:solidFill>
                <a:latin typeface="+mn-lt"/>
                <a:cs typeface="+mn-cs"/>
              </a:rPr>
              <a:t> </a:t>
            </a:r>
            <a:r>
              <a:rPr lang="en-US" altLang="lt-LT" sz="2000" dirty="0" err="1">
                <a:solidFill>
                  <a:schemeClr val="bg1"/>
                </a:solidFill>
                <a:latin typeface="+mn-lt"/>
                <a:cs typeface="+mn-cs"/>
              </a:rPr>
              <a:t>kiekis</a:t>
            </a:r>
            <a:r>
              <a:rPr lang="en-US" altLang="lt-LT" sz="2000" dirty="0">
                <a:solidFill>
                  <a:schemeClr val="bg1"/>
                </a:solidFill>
                <a:latin typeface="+mn-lt"/>
                <a:cs typeface="+mn-cs"/>
              </a:rPr>
              <a:t> </a:t>
            </a:r>
            <a:r>
              <a:rPr lang="en-US" altLang="lt-LT" sz="2000" dirty="0" err="1">
                <a:solidFill>
                  <a:schemeClr val="bg1"/>
                </a:solidFill>
                <a:latin typeface="+mn-lt"/>
                <a:cs typeface="+mn-cs"/>
              </a:rPr>
              <a:t>nei</a:t>
            </a:r>
            <a:r>
              <a:rPr lang="en-US" altLang="lt-LT" sz="2000" dirty="0">
                <a:solidFill>
                  <a:schemeClr val="bg1"/>
                </a:solidFill>
                <a:latin typeface="+mn-lt"/>
                <a:cs typeface="+mn-cs"/>
              </a:rPr>
              <a:t> </a:t>
            </a:r>
            <a:r>
              <a:rPr lang="en-US" altLang="lt-LT" sz="2000" dirty="0" err="1">
                <a:solidFill>
                  <a:schemeClr val="bg1"/>
                </a:solidFill>
                <a:latin typeface="+mn-lt"/>
                <a:cs typeface="+mn-cs"/>
              </a:rPr>
              <a:t>buvo</a:t>
            </a:r>
            <a:r>
              <a:rPr lang="en-US" altLang="lt-LT" sz="2000" dirty="0">
                <a:solidFill>
                  <a:schemeClr val="bg1"/>
                </a:solidFill>
                <a:latin typeface="+mn-lt"/>
                <a:cs typeface="+mn-cs"/>
              </a:rPr>
              <a:t> </a:t>
            </a:r>
            <a:r>
              <a:rPr lang="en-US" altLang="lt-LT" sz="2000" dirty="0" err="1">
                <a:solidFill>
                  <a:schemeClr val="bg1"/>
                </a:solidFill>
                <a:latin typeface="+mn-lt"/>
                <a:cs typeface="+mn-cs"/>
              </a:rPr>
              <a:t>prieš</a:t>
            </a:r>
            <a:r>
              <a:rPr lang="en-US" altLang="lt-LT" sz="2000" dirty="0">
                <a:solidFill>
                  <a:schemeClr val="bg1"/>
                </a:solidFill>
                <a:latin typeface="+mn-lt"/>
                <a:cs typeface="+mn-cs"/>
              </a:rPr>
              <a:t> 20 </a:t>
            </a:r>
            <a:r>
              <a:rPr lang="en-US" altLang="lt-LT" sz="2000" dirty="0" err="1">
                <a:solidFill>
                  <a:schemeClr val="bg1"/>
                </a:solidFill>
                <a:latin typeface="+mn-lt"/>
                <a:cs typeface="+mn-cs"/>
              </a:rPr>
              <a:t>metų</a:t>
            </a:r>
            <a:r>
              <a:rPr lang="en-US" altLang="lt-LT" sz="2000" dirty="0">
                <a:solidFill>
                  <a:schemeClr val="bg1"/>
                </a:solidFill>
                <a:latin typeface="+mn-lt"/>
                <a:cs typeface="+mn-cs"/>
              </a:rPr>
              <a:t>.</a:t>
            </a:r>
          </a:p>
          <a:p>
            <a:pPr indent="-171446">
              <a:lnSpc>
                <a:spcPct val="90000"/>
              </a:lnSpc>
              <a:spcAft>
                <a:spcPts val="450"/>
              </a:spcAft>
              <a:buFont typeface="Arial" panose="020B0604020202020204" pitchFamily="34" charset="0"/>
              <a:buChar char="•"/>
            </a:pPr>
            <a:r>
              <a:rPr lang="en-US" altLang="lt-LT" sz="2000" dirty="0">
                <a:solidFill>
                  <a:schemeClr val="bg1"/>
                </a:solidFill>
                <a:latin typeface="+mn-lt"/>
                <a:cs typeface="+mn-cs"/>
              </a:rPr>
              <a:t>Kai </a:t>
            </a:r>
            <a:r>
              <a:rPr lang="en-US" altLang="lt-LT" sz="2000" dirty="0" err="1">
                <a:solidFill>
                  <a:schemeClr val="bg1"/>
                </a:solidFill>
                <a:latin typeface="+mn-lt"/>
                <a:cs typeface="+mn-cs"/>
              </a:rPr>
              <a:t>kurie</a:t>
            </a:r>
            <a:r>
              <a:rPr lang="en-US" altLang="lt-LT" sz="2000" dirty="0">
                <a:solidFill>
                  <a:schemeClr val="bg1"/>
                </a:solidFill>
                <a:latin typeface="+mn-lt"/>
                <a:cs typeface="+mn-cs"/>
              </a:rPr>
              <a:t> </a:t>
            </a:r>
            <a:r>
              <a:rPr lang="en-US" altLang="lt-LT" sz="2000" dirty="0" err="1">
                <a:solidFill>
                  <a:schemeClr val="bg1"/>
                </a:solidFill>
                <a:latin typeface="+mn-lt"/>
                <a:cs typeface="+mn-cs"/>
              </a:rPr>
              <a:t>tyrėjai</a:t>
            </a:r>
            <a:r>
              <a:rPr lang="en-US" altLang="lt-LT" sz="2000" dirty="0">
                <a:solidFill>
                  <a:schemeClr val="bg1"/>
                </a:solidFill>
                <a:latin typeface="+mn-lt"/>
                <a:cs typeface="+mn-cs"/>
              </a:rPr>
              <a:t> </a:t>
            </a:r>
            <a:r>
              <a:rPr lang="en-US" altLang="lt-LT" sz="2000" dirty="0" err="1">
                <a:solidFill>
                  <a:schemeClr val="bg1"/>
                </a:solidFill>
                <a:latin typeface="+mn-lt"/>
                <a:cs typeface="+mn-cs"/>
              </a:rPr>
              <a:t>kalba</a:t>
            </a:r>
            <a:r>
              <a:rPr lang="en-US" altLang="lt-LT" sz="2000" dirty="0">
                <a:solidFill>
                  <a:schemeClr val="bg1"/>
                </a:solidFill>
                <a:latin typeface="+mn-lt"/>
                <a:cs typeface="+mn-cs"/>
              </a:rPr>
              <a:t>, </a:t>
            </a:r>
            <a:r>
              <a:rPr lang="en-US" altLang="lt-LT" sz="2000" dirty="0" err="1">
                <a:solidFill>
                  <a:schemeClr val="bg1"/>
                </a:solidFill>
                <a:latin typeface="+mn-lt"/>
                <a:cs typeface="+mn-cs"/>
              </a:rPr>
              <a:t>kad</a:t>
            </a:r>
            <a:r>
              <a:rPr lang="en-US" altLang="lt-LT" sz="2000" dirty="0">
                <a:solidFill>
                  <a:schemeClr val="bg1"/>
                </a:solidFill>
                <a:latin typeface="+mn-lt"/>
                <a:cs typeface="+mn-cs"/>
              </a:rPr>
              <a:t> pats </a:t>
            </a:r>
            <a:r>
              <a:rPr lang="en-US" altLang="lt-LT" sz="2000" dirty="0" err="1">
                <a:solidFill>
                  <a:schemeClr val="bg1"/>
                </a:solidFill>
                <a:latin typeface="+mn-lt"/>
                <a:cs typeface="+mn-cs"/>
              </a:rPr>
              <a:t>žmogus</a:t>
            </a:r>
            <a:r>
              <a:rPr lang="en-US" altLang="lt-LT" sz="2000" dirty="0">
                <a:solidFill>
                  <a:schemeClr val="bg1"/>
                </a:solidFill>
                <a:latin typeface="+mn-lt"/>
                <a:cs typeface="+mn-cs"/>
              </a:rPr>
              <a:t> </a:t>
            </a:r>
            <a:r>
              <a:rPr lang="en-US" altLang="lt-LT" sz="2000" dirty="0" err="1">
                <a:solidFill>
                  <a:schemeClr val="bg1"/>
                </a:solidFill>
                <a:latin typeface="+mn-lt"/>
                <a:cs typeface="+mn-cs"/>
              </a:rPr>
              <a:t>kasdien</a:t>
            </a:r>
            <a:r>
              <a:rPr lang="en-US" altLang="lt-LT" sz="2000" dirty="0">
                <a:solidFill>
                  <a:schemeClr val="bg1"/>
                </a:solidFill>
                <a:latin typeface="+mn-lt"/>
                <a:cs typeface="+mn-cs"/>
              </a:rPr>
              <a:t> </a:t>
            </a:r>
            <a:r>
              <a:rPr lang="en-US" altLang="lt-LT" sz="2000" dirty="0" err="1">
                <a:solidFill>
                  <a:schemeClr val="bg1"/>
                </a:solidFill>
                <a:latin typeface="+mn-lt"/>
                <a:cs typeface="+mn-cs"/>
              </a:rPr>
              <a:t>sukuria</a:t>
            </a:r>
            <a:r>
              <a:rPr lang="en-US" altLang="lt-LT" sz="2000" dirty="0">
                <a:solidFill>
                  <a:schemeClr val="bg1"/>
                </a:solidFill>
                <a:latin typeface="+mn-lt"/>
                <a:cs typeface="+mn-cs"/>
              </a:rPr>
              <a:t> </a:t>
            </a:r>
            <a:r>
              <a:rPr lang="en-US" altLang="lt-LT" sz="2000" dirty="0" err="1">
                <a:solidFill>
                  <a:schemeClr val="bg1"/>
                </a:solidFill>
                <a:latin typeface="+mn-lt"/>
                <a:cs typeface="+mn-cs"/>
              </a:rPr>
              <a:t>dar</a:t>
            </a:r>
            <a:r>
              <a:rPr lang="en-US" altLang="lt-LT" sz="2000" dirty="0">
                <a:solidFill>
                  <a:schemeClr val="bg1"/>
                </a:solidFill>
                <a:latin typeface="+mn-lt"/>
                <a:cs typeface="+mn-cs"/>
              </a:rPr>
              <a:t> bent 6 </a:t>
            </a:r>
            <a:r>
              <a:rPr lang="en-US" altLang="lt-LT" sz="2000" dirty="0" err="1">
                <a:solidFill>
                  <a:schemeClr val="bg1"/>
                </a:solidFill>
                <a:latin typeface="+mn-lt"/>
                <a:cs typeface="+mn-cs"/>
              </a:rPr>
              <a:t>laikraščius</a:t>
            </a:r>
            <a:r>
              <a:rPr lang="en-US" altLang="lt-LT" sz="2000" dirty="0">
                <a:solidFill>
                  <a:schemeClr val="bg1"/>
                </a:solidFill>
                <a:latin typeface="+mn-lt"/>
                <a:cs typeface="+mn-cs"/>
              </a:rPr>
              <a:t> (</a:t>
            </a:r>
            <a:r>
              <a:rPr lang="en-US" altLang="lt-LT" sz="2000" dirty="0" err="1">
                <a:solidFill>
                  <a:schemeClr val="bg1"/>
                </a:solidFill>
                <a:latin typeface="+mn-lt"/>
                <a:cs typeface="+mn-cs"/>
              </a:rPr>
              <a:t>kalbėdamas</a:t>
            </a:r>
            <a:r>
              <a:rPr lang="en-US" altLang="lt-LT" sz="2000" dirty="0">
                <a:solidFill>
                  <a:schemeClr val="bg1"/>
                </a:solidFill>
                <a:latin typeface="+mn-lt"/>
                <a:cs typeface="+mn-cs"/>
              </a:rPr>
              <a:t>, per </a:t>
            </a:r>
            <a:r>
              <a:rPr lang="en-US" altLang="lt-LT" sz="2000" dirty="0" err="1">
                <a:solidFill>
                  <a:schemeClr val="bg1"/>
                </a:solidFill>
                <a:latin typeface="+mn-lt"/>
                <a:cs typeface="+mn-cs"/>
              </a:rPr>
              <a:t>socialines</a:t>
            </a:r>
            <a:r>
              <a:rPr lang="en-US" altLang="lt-LT" sz="2000" dirty="0">
                <a:solidFill>
                  <a:schemeClr val="bg1"/>
                </a:solidFill>
                <a:latin typeface="+mn-lt"/>
                <a:cs typeface="+mn-cs"/>
              </a:rPr>
              <a:t> </a:t>
            </a:r>
            <a:r>
              <a:rPr lang="en-US" altLang="lt-LT" sz="2000" dirty="0" err="1">
                <a:solidFill>
                  <a:schemeClr val="bg1"/>
                </a:solidFill>
                <a:latin typeface="+mn-lt"/>
                <a:cs typeface="+mn-cs"/>
              </a:rPr>
              <a:t>medijas</a:t>
            </a:r>
            <a:r>
              <a:rPr lang="en-US" altLang="lt-LT" sz="2000" dirty="0">
                <a:solidFill>
                  <a:schemeClr val="bg1"/>
                </a:solidFill>
                <a:latin typeface="+mn-lt"/>
                <a:cs typeface="+mn-cs"/>
              </a:rPr>
              <a:t> ir pan.)</a:t>
            </a:r>
          </a:p>
        </p:txBody>
      </p:sp>
      <p:sp>
        <p:nvSpPr>
          <p:cNvPr id="19458" name="AutoShape 2" descr="data:image/jpeg;base64,/9j/4AAQSkZJRgABAQAAAQABAAD/2wCEAAkGBhQSERUUExQWFRUWGB4ZFxgYGB4dHBoYHRkcIB0aGR4bHScfGiAnGhodIC8gJCcpLS0sIB8xNjAqNiYsLCkBCQoKDgwOGg8PGiokHyQvLi8qMC8xLDQpLDQwKiwsLDAsLCwsLCwsLCwsKSwsKS8vLCwsLCwqLCwsLzQsKiwpLP/AABEIAKcBLgMBIgACEQEDEQH/xAAbAAACAwEBAQAAAAAAAAAAAAAEBQADBgIBB//EAEwQAAICAAUCAwQHAwcJBgcAAAECAxEABBIhMQVBEyJRBjJhcQcUI0JSgZFiobEVMzRyc7LRFjVDU5KzwfDxJDZ0gsLhJSaDo7TDxP/EABkBAAMBAQEAAAAAAAAAAAAAAAECAwAEBf/EADMRAAEDAgMFBwMEAwEAAAAAAAEAAhEDIRIxQRNRYaHwBCJxgZGx0TJCwRRS4fEjYnKS/9oADAMBAAIRAxEAPwD7jiYmJjLLxmoWeBjkTAkAEeYWPiBW/wC8frirP5bWlWR34u/gR3wlSCI152begQlm7VgLGwYUK/ZNfHAhxyCm5xBWhvHuEOTyaFl0uWum9zardhf4dyQL4KkfDD7BuMxCLXYgpiYmJjJ1MTAOZ6qqNpKsTYG2nliABuw9eeMcL1tCNg24sE1R8oauedJuvg2FxBLjamOJhVF15S+muQK4u9ThuT20fM784Y5hyFYqNRAJA9T6YwcDcLBwOSsxMKn6hJZACiuSR20kgkatvN5aPGOB1GU15R2/Ow3bV8AR8/hjYuBQxhOMTA2VzgZVJZdR2IBHvVwN/jxjjqEmqJwjhWIKg6qpq4vscOBKcEFGYmE0mUzJvzgbnYN27aSEBF1wb5O+29M0GaQEhrHAC71bJvtHfGu+eR+ThnEKgZOoTXPdQWLTqB8x0jgC+wskAE9h3wJ/lCu1RyMGICNQAbVqqixH4f0K/Gi2yYkRRICTpogmrsCwwU0dxuOMKI3y43EbDz+J7xoN5SSo1bfzt0BRJOHYGEZGVzvcWnNFx+0sZANMNSK4BqyH01Qu28zBbFgHY4YZTMa11aWXcimFHYkX8jVg9wRhCUgoKYx4ekLRYmlKuu3mIGyDzc16Vg+DqUaKFVW0gkG2BINEm7YknbknfmzgvY2O6ClbU3lNcTC6PrCsyqvcgG64Kk7Uedhj2fNyBmATa6Bo/hU+h9TR4ta74539zNOHg5JhiYXZfNymrT0BsEHg+bgAjYcetdsVDqMxH83XzVvVt6+Sjb9r9UxhHEE2xMTEw6ZTExMTGWUxMTExllMTEx4zACzsBycZZe4mOPFFXYq6573VfrtieMt1Yv0vft/iP1xll3iYmJjLKYmJiYyypzQahp0876uK/LA2WyZ12yRD0Kje72O4+f64Lny6uKYWLvn/AAxSemx+n7z/AI4EkZLHwQecdkltIQ1AU2n18QsAQObVe/3v14i6nOaHhb7X5WH3b22qrBXnY0eCMVxZzNAKDGPdW6W6sDgeJvpawV9Nwex5m6tmFZVZFUsdtieGFgU24o7N6kbAA4ps3HVWDdICv/lOYgVGRe96X432IIBB47Ec4rbrUi1qjqyACQ37d35fRQdhtqx7Hm81tcYBOke75RuxY1rv3aA9TXAupDNmHki1x6V1amoD8EgKnzH3X0URzd9jgbM70YG4JhmZY4jrahqNEn9lSf4Ljj+Vod9+9EBWvVqCkUBzqIGBs11HLvWtrUC6qw1iQbirNBH+HOKpM7lrBVNTWAPKQdWuOuRfvSIdVH92BgduSBo1BRMnWIQpYbmiQNJFlU17Ej8O4OL16qhIWzqLFaAJ4Zls+gtThfHJlGVWKKLAHukgalA0kgV7pA54PxwRlJ8vI4CC23cHSwrdWJsgUTrVvjeNgcNESG7iuZOjNr1q4FPrC7lSba+TtYbttqAar5F/kMRsv2iADQxDD8EjtS+bZftdI5qhzhzms8kYtzWxPBOwqzsOBYs8CxgDP5zLsfO/FjbVv9oqmqHmqTSDXBq+cUFY5ErmNGRICEy2RWPwgJIyvhqjeWxcRJDrv5TYO5vcL+HHEHTVCqglj10AJFG5CgKNXmIYkMPIdje1YuWbLM1AvxrvzAAiRl3sbOJCRp5uhXGO0my8lKj2WBIFMbBbzVxRDR1f3SN8PthvSbB4+33TJs4pFCRQfmDsL7X8DjhI3IBEoIPfSOPhgLw4pIfGTXTgMNjdHVvp2PDsf+gx2JgUUVMAv4Vq6+Xp/wA3jncGxIVQ183CNhhcG2e/UaQPXAkskpkYIq6QyiyvY6CSPMLq2/QfnbBH5GP2lUw0td/MVv8AKvXGWj6YxiQFJrORp/5zedQum/2wdVf9MTOSo2ljFzC0KtORRjC8cBTtfmHvbbHbnv8AA48QTjlAfXjjyA/e3Na+fh+adzMZI28ObUrwajpc2pjpyDwq6iQyc3bHbHXs/ly3gOmvUss4kYlqMWuYBSSabz6CB2o/HA8ymPZoE4urpxG+YsWi71ZAG3N/f3F0PX54JyTyn+cA90Hatm7jk8ev/U+y59gSBE5+NCv44HLmR/dmTseAu294rs3C654jUocSZwL7oJr9nY6FP4uNZcfID5no/WgeNtX7N1rTuWPKa/8AmsF53M/V4wbJ1Oq2x4LsFs/AX/AbXhFk+rvoe/tNKSM3mJtVzLq1DkkINt+wHxwi62y4TATFWzfOkA7beXsZTXvUNvDFj1P5MZYJC1iQAdhpv/j64SHNr4qooXzBXFyldSMzAFbNkgKCRR94DbFmQ64+iHUqKJUVlIJai6khWPIOxpiKO4sEUcDvS4Xm8BM5UmVWbUHIU6QFq227Xvwdvjik52awNHJ50nYeJVnffyjV27YW5H2ifQXbSY0WFm5LKjxgs5I96ibJobA/nocs7FFLCmIsj0+GNnkVOpTcDcpcOpTWo8MAkXVHf3bA32Is7nbjm9omfnP+jrgbq3cvv61Sr221XwMGzdRiQ00iKR2LAEXx+tjFOZ6hGaAnRDf4l349f6w/Ueowwpu3lIKbt68yWZlZwHXStE8HmkI5P7TD8seT9KLMx11quxR7qAK8w4o/A6iKwK2ZRaBzV/C1s1qu+491tz6HDE9TiujIgNgUWF2dq59QR+R9ME0rXumNO17oSToxJ3k2vij+PVXvccDHv8imq8QnatwSapBzq/Y/fhpiYTA1JgahMjlSmqz32HYADt6WbNdrrBeJiYYCEwEKYmJiYKKrzKEowXkqQPnW2FLZXNchxtwLAH+k22T0KDe9wT23M6nHKdBiNEE36e6a1C9xdXW/pgUNmjp2rddXu7DWuoDc6gV1UdjVd+FKq3LRVvDmQwHiHcE2dNCjFQJCDc3J+7027OVzO3nuv2gL+zYb1HzrI+BAHGKetSO0gTS2lXgddKFg1T+eyAa0gA9tt9+w0WdzCRroQk6HIUR6fOPFI1AqBRpeCDenYhrAVACRNkdHk8yDZcE99+1RA6fLt7rn03/ME5JJkDGU6/KKC17wLXQoVY08nCzOdSmUXGZXDI5W4SDqDR6QRosbF+QLr4We8zn8wPEoMdLeWk95ftPKtps4pdmtT5aYa9jIQLXEaLubpwb/AELqQwa0YWa1VZO9jUTt+uLzl4UUM8WjzAD4G1KnnbzIgHxC4Blzc6+KEUjeYoRH70gK+Gp24YE+bvXIrBWQzErTaZNRQmbYx0BolXwyDp7qSbJ3oEcHFdrKQscBMqnVlLCiPmq2Isj7Na7Wd15HAvgYKyU2XV10IVJ8gNEDalK2drHhgVz5cU506XSN1huZiFHhEgnSWbUeBYX5nHkuaAjZ41jZxLoYpHvqA81AjzNtQ3o7b4riabCfVLhfvXvVc1H4oLPJG0WoakqtDCIsGtTQto9xv6Eb4BEUJFHxQVkYKAAdOrMqwW9NeaSMVfAsXgifrS+Zzl1IAstzqNNp0+TezEov1KitsdZdopJBGcuqi9mWvuSMw4UbFo9VX3Xm9l2Yi4VgYGqEZMuw1CSanshgooEz+JqFrXkkJ2PbYg4ujzUZZXLykxEaWABtGQN5gFoK91Xqi1RAwyIS/wCjcnc6F3rYH9wr4Y4mWJI2cwRpp41hVG9D3gDV0O3YYnNMaFAvaBJnkq8gU+rhUaULDpUNtqrQKGw3ADgHbt3xbFKnuiaTzHn47fs7YIjzuXR9CtGrFgpUUDqoUDXeqq8DwdYDSPpKCNH0PdhidKkFdqNsdOnnvfbCl4FgoOrNlK851J4/FP2jKhdf50WWSHxePD2BUEXZo18wyPXGD6DGLWRY2piaZ11KR5Ra0RZ2+9zp38D5VNbs8ZEzMTr070oDLxdAKLB/PF56hltYOuLVuoO1+W7UH4b7fPCl05lOatNLeldZcqtjWzxxyP5wAok1AFNQHddxfy+NnTepLGqIsZRS5B1F/I7MDpbUpKsS5IvyttR8wwZ42VCo/wBjQU6GpfKvDVt5Vs0eB64rmz0CmQKseqGr1UigtRoNpNcjgc4WY1WdWpqjJ+0ZKIdJO0Ie2Gq5tlIpQCASLND71DajX/lWfD1mNQTGkoGvlXjkevc5HhkelG+xGGUphRlVREHFKoIAqxekEDY0SdOBIpIXpFGWZ+wFEUlihtytkV2s+uMTxW2tKclbls8CMwXtkDqACAaVoYjXxFsT+eLpsyinytCuw55on4djjmeKJYykqqA48wRTRAoVsN6Wh+7A+vLAg292CDcnIXTf5rsfX574cNcRZGA4aq183YD64WAJAIBavLZC1Z9zf5b8Y5iz6agNUJqh5VJ2bTQUjbzBxQ3u8dZPpaGOJkZgycNXNJ4ZsH4AfoPzDi6ephYZdiwEijsCphCpS6l3I8Mc133xRjGfcbrneHAnDkjZc1l3C+cAUG8uwZQHIVqG60GOnvR7Xi9esRnTpYEFtJ7f6Mvttv5RfyN4CT2dsIWcgqKCqFoDS6bbbeV967i8VJloUYVPRVrHBpkiMNcVdNdetdtsVwU9CevJAGodFbIcu0rO0lnUlLuNLoVo/rIoN7eYDvgZcnlmYf6vRIrK1iwjxrW+9KVAFf8AHFidLikCxrOx0gmhpNnUja2sG21C9XJ1NizqXSo442eR30IJGtVsrqkWWxQN6WQEbcXd4bExv3FEvqNXjx5QXbbtd+ZrsFlYt6bykG/xC+2OmyGWAZgCdJ306jy7bD1Gst8LvHsnREdWfW32itqIHOvwySBR3qNQB8+TidPmi0iVJCozDALtptrY3prZiAbNCwBe+5m57ALOMrCq8G66lzEbtq1TA9gARXbbb4YY5NwV2LEAkW13z8cD5mBlF65G34UC/wDpgZpJOwn/AEXECRoFSSRl7JxiYDyWZJ8rK4IF2wHr8P8AnbBmChEKYmOXJo0ATWwJoX8TRr9MZef2zkTNDKnLXI1VUo0kEXd6Lqge3bFGUnVJw6JH1Gs+paLO55IlDSHSpYLdE7saA2B5JAwvXP5ZmAtrYjkSCmcEgNYGkkDYGu3qMX9Syck0Sr5VYSRudyw8kivQNA76a42vAHU+ku82syxgCSORAwNqEoMo8wFEm9XNkA7ViLl0Maxwv1yQ79UjYwlUYRySyxuCshY+GslFQDZ8ycAE71tvg/MdTg0CXxmCMga1ugnGpvKdA+Jrg+hoTK9P0vEPFiIjmmkABNlZBKd/StZ348vx2HynQWjCaZcu32fhyB11DSHZ1dN9iPFIIOxtcJHBUNOkeuJ4Jtl8yjyNGs0hdSQaDUCAponTpumB53vbjBGZHhRSuZCtIWLv5gtKfNQ5rmu9Y86ZkGjaYkgiSTWK7DQi0f8AYvb1+GK8x1iEhlcMVp9VoSCqtpkvbcC9/ge+KNYTkFzOLGEJEmelBlXXJX1LxVLEavEBYa630XV6LI24G4xcOryKcq2pm1ZOSR1/GypEQeNjbNx64LjiykLDw4RqWowQv3WkCEWfRjVHeuNsU9JhyqaT4So8ZZUpTwZClITf4QK7fAYOyfEq57RRmOsoQsTGRumTGRnaRizb+W2y0h8o+7W4AHbmzviRdYkC6WkJ152SHWxC0gDlVsL5bKhbrv2O+CjlcquhooULLKhoqajLy+GxAukN69gKsYOzXT8sqtFJGuiXVI4b3SQVtjZ94lhvzeBs3hHb0j1xKVZxsxF4aHMHzZtV8tMyxupOhyy+YgiwfQi771t1WSIyRGViozkcIkaiypJGjneq94lQTxqHoMOoOm5UqkaKmlG1oAeGH3xR3P7Xzwj9tc2uVikIyqSLMQJGdrVmqxqW7Oy87VQ+GGZRe9wa3NB3aKbG4nC3hxR3UMy8BVPG1CWdV8xoxq0bEIX3PmdKBIsBq9Dj2bKy/V8xE8qMWao9TG0VgCEdtNsRRINXVX64YDo2XGWMRiTwiNTJVg979SduedhgH2Y6zlnyxbLxskavo00ASx00eSDeobk3hdm4tLtNVOpUpluA5nmqswLMjB46eeKUeY+7GI9QPk58m3zGCW6PLbMNFjM+Mos0w0BCreXY1ZB33rBf8sxGiQRxyB3ViO/oP3/PHa9UB8QNaaATfOwVSTte41cfxxLunVcxbTOSBh6I4mSTy/zrysLO2qMIAu252s8bk49j6PIGU+TbMtMfMfdZXUD3efN+7nCnL9SdCpRixbJPIoZ9Rd10aGZbpWazsvy7bFNnAuX8eCZnk+rMwTVqDsFB1spuiDttQ3r0GEDmqIcz8+yq6h02QRtGzRDWs43ZgQZZCymwlsN6K7Cxe+1dZoa1zADxfbeHR1NswVVIPk48p3/cMW5ooYJJIcw7E5ZmCiQmyBYlu7Vr22Iv02x1FmtU8CiQ0+UZmAc7tcWlqvmi1HnnB7mvv5Jop5EHTXy3cV1DkPFEiq6tG86TagTqWijFarc2mxvg8bb3ZXpEitETo8k00jUx4kMlAeXka9/lhbkDWUy0jSzGSfwlIMhp2onTZNIDvqYbkDuTvxl+rFVCPJUZzjRswcnSmklF1HcKXpb9NsDE3PrelxMkGOpla9+Oa+OMX03Mu65fXmJftctI0nnA8yFNJG3lO7cVdb3WGmey5WF3hlkkMMviadZ3UUWhsHzDTdXdGh8MG9PkMiPMrkLIQUJsgRigGCk0NVFr9CPTFZxGF2U60HDHV/ys4vtA5SBjKwfRlGcHYVI4EhCgeYEEhidlIAG+Luj9QIlkQmgZswYabyySeIxKyehrSVHBBJ5FBiOsx6Xk+vR+HGdLtSUG2IW+DseAbwT0nODMKJIc0sqA0dKr+amuD8/XFdkRcn3XW4wD3ff4QvsvnjKdfjF7jXxIypHhyg76tROhuRoAA2sAdyfaRikaGM6C00ak6VNh5ACDY9D8Mc9W6qIB9rmo4ybIBXcj4C7NetYo6tmo81lleKSKSNZEd21gKFRgzAnsaHesK9jgyR+Vz12uLS5o8OoCD6tmZoPrKrIzaY45UchdSlnKspIWiCFsWPX0GCPaDMtecj1Ep9SLhdtmPigkbXwowZlM5kplkRJYZQykygSByVqrY6iaA23O2A4M3kS+mFsvK7J4ZHjKzMu/lIJJbk84maNS/wDPH5XM6hUvnz4/PJW5RpYp8uviNIk0balYLSFFUhloAgb6SDfI74C6VmHTK5DSxAeXQw23UiU0bF8qOMGpnIYJBF9ksjAKqtP56PCrqOoD0C4ozeby8GiJ1jTw/OqeIbQ7+alsqOdztufjhRSfpPPh8ICk+bA8+HwishmXmXxfGKFZ2RloFdCyFPDI/Ewo6ubPptg7OZ8BqEqLXIIvf9cBZMZNyc0gjZtQDPG2oByF3sHSSAw83YHnnHU+bjY6hLIA1EBV9QaHF7hW/Q/nRow2eqNAbapmr4epCxcqFa3ob/8APB/XDGGYONSmweD+dYD6U6shG5KsyktRNhiNzXNfxwcBh7aJ+7HdXuMD1D/P0P8AUH+7kxvsYLqA/wDj0P8AUH+7kx2dkzf/AMlcvacm/wDQWw6t1ePLRmSQmroAC2ZjwqjuThL1jqcqoJpcoRGoNlJgZEVhRLLpA22OzGiAe14V+22YP8oZFW9wOrfCzIo/dQ/XG4liDKVYWCKI9QdjhSxtNrXOEz8pg9z3ODTELPw5aKXLiSANMrEtWsKbpwRxsQXOxrfA3s5LFnY3lVHSmZdJYbsQjFgQPKSQu44rasL/AKLCwjzCfdVxXz0kH9wXF/0U/wBFl/tj/cTFKvZ2MFQbiI80tPtNR5YZzBnyTfIe05fNtlXhKOq6idQYV5aqvUNhT1HrkCZgZd4plDiTU7HSNMhLMVFFmtkoDY9hjzKf59l/sP8A0x449oUB6zk7F+X+BkI/fvijabA/L7Z84UnPcW5/dHNW5DrGuWaNsrmk0kSgWWN6w2y1Slm83JHvcYH6Z7QRToxigmaRWIjRWBb3hJ4jGtMYDnuSO2+4xu8Yj6LR9nmP7b/0jCNe1zHPjKNSmcxwe1s5zoFd0DqEeYneGSKTLzJTMhe9emTWGJobh2vbkN3HDDrHVI2zCZZYzLPp1e+UVFsG2YWQbVSKBP67qR/n75w/+n/2wyz2ZiXO1BCJM4UpmLEKke28h3rtsASduLGC5oxggG7ZzyPju80GkhpE6x4+W9c9P6ogzn1eaDwpiC6MHLq9qQSCQDekHkdvgMCfSp/Ql/tV/uvgPOxyDrGU8V1dihPlXSAKl2AJJPzJwZ9Kv9CX+1X+6+HY0CvSI1j870HOJo1AdP4WmzOd8KIPod6A8qCzx+XpgD2W60mchZ1iEaiQqF2N0FOo0KBs/H54bL7g/q/8MZH6Kv6E39qf7iY5WtaaTnagjnKu5xFRo0IP4TWDqRm1nL5eN40Zk1O4TURs2gBGsdrNX8sd9L60JI5X+rujROYzGAGckKp7bVv61QBwhkyWb6czvl1GYyrMXMf3kvmq3/MX8R3xoPZnrkOajaSIaWLDxFPIbSBv2I0qKI9PW8PUpNa3E0SN/wApGPJdhcYO74SbontPDKGMOT88bERoioG8w8zHYCIcAknf4nbHXRvaqFJpYpcsMpLWogAEyH08igsxvYC77Yo+jMf0v+2/xx7nh/8AHYP7E/3ZcVdRoio9mHISN+Sk1z8DHzmYyHguz7ULlZAHyJy8Uze/5AT8XVR8bIJur5w8z/ThGq+BBFY1CvDGwKMdqIrUwVT8/hhH9Ko/7Gv9qP7j40mbzrRxIQuqyoJLBVQEbuxPYV25JHzHPUYwU2vDYzXTRnaFhvERlqlUqy+GY/q0ZQHZPDXS3o1aqFkEVRIset4IysDsSkmXj0SHz0gAPkFFgSQ24rf4bdwu6l1IZnLRuVAZM7GnqLXMKpZSQDRG/HesGvm0kzDx6ELo4DKzkPpKj7VV4Zd629Dve2ObG06Bd5piLtGvXNMMxk3CKmXMcSCw1JwpH+j0kBTfqCP+PT5cFREYQ0Wy+bSV0gbeU80QBhD/ACjF4aZjwR9XeQR6tbagC+hZCvBBatrsAg/AaWVxFHsrEKNlUWfSgMK3OyiaRYZHUL539FXRoXTMF0D+HmGVA3mVdhuqnYGttXNCsF+xcKw9W6jFGAsfkYKNgDzsO3vHFv0cZWbLLmFny8sZklaVTQIII48pO+353jz2dy8ydVzU75eVYpwqoxA2rSLYBrANX/HHp1HS6pe0fC9Oq7E6re0WvxH8rn2Kz+Yn+s5iNIXZ52UtJIysFUDRGNMbUoBvnkk4N9mvZKfL56fMExJFOPNFGWNPYIO6gc6v9o4SNkc70rNzPloDmcrO2vQt2pNmtgSpFkXRBFdxtq+gS5rMSePmI/q6BSscOrUxJIt5NhvQpRW1tfIwlUxLmxhI6EJKxgFzCMJHn4RwSH2fQZLrGYy1VHmlE0X9YWSo9Pv/AJKMB5bqAg62ZQumDNloA3ZpY9IZh/8AVGn4kk4d/SD0Gab6tPldp4ZQFPorkAk+oBon4asc+2Xsjq6asUAJky2l4q94leeNyzAk/FqwWvaYJP1CD8+3NFtRjoLj9Qwn59uaaZJfHz0svK5dfAj/AK7U8rD/AO2n/lbGcbrknS81mDmYnbLZiXxFnQXpJAGh/gAAAOdtgb22PQenGDLojHU9FpG/FIxLO35uxOFGV6pKnjx5rLyvGZZPDZU8UPEXalZVthtsLFFaxJpEkRIy/r3UGOEkRIyjXxHujfZuDLmOR8uyvFPIZKHALKoYV23UkggVeDZ8oSdlir4jeuf4k/8AJxlvY/2XlhizFXAs05eOMtuke4UNpJpiK2vsN8PZMjPRJmA97ezQ28rVVUOCvB5sHbCVKbS495c3aANoQL8UXFBItlRHZ5IFavnQ5snBkd0L5revXA/TssY00mr1O2xJ952arO55q8FYhhAMBSAWe9r8vnGETZNqKMS62Bq4r3tiBRsX3+GOOm9FeTOHOTJ4Z8MIkeoMQa8zErt3IAHbmuMaTExYViGYQB463SGkC7ESfDRIPa/2Y+uRrpbRLGbjbt8Qa7Ghv2IGOI+oZ7wtDZdVlrT4plTw7/HQJf46a/PGhOMjB1SoIay6Hxc1LEVMjEK3iS2wLKSQShPar2HbFaZc5mGAQDadMzvG5K5jQ7FJE5wnHs30ZMpAsSsGJOpm/Ex5P8B8qxnOidLzuSllhhjikiZ9Sszgab2BYDzcACq7bHDHL9WCghoYxMmYGXUITpLMgcNZFgCNiSK+6a5xRlc8cvms67KpYnLKAlgMz6lUnYkbnf3jttfGKtFTvzed+txx4pXNZ3cMiPj+FXl/Z7Np1FswCjAoFLvsDarehF3ABGwJ4HJ5x11jpWakz8OZSJNMIqmkFsLazsDWzbYv6l1h1SRpMvq8N4lVrdFdZHC7BhepWaiDsQQb7D1+r/V5HWaFQyorxGN2YMGk8MKdQsEOy8A7EGu2NirEzhGUe3yp7NuUmJnqyeT9UCpwvibXGZFBBPYm67H9MZb2LhfJq4mMQWRtYYTLXuX3qxQBsdt8d9SzbRpmHfLlhGPEVtUiIwfaRKdbBuiQNmsGwcWZzNpE+YGYj0iOEyjw5GOpXdwUa682vjsNVCgMBrCGFoGf8ceK6SKRcHEm3X4VY6fmT1EZsRJoKaQvirqK6a1DsdzivOZDMQdQfM5cxSLKNLq8gXSaWwfkVBsXzVYMzeYaLPRyzKg05Sd2KbmlaIlSSBqrsdrs7Dvz4rG7y7MhieQG5FVGBD+GxZeLFqyjkEVWKBzrGBGGOEevBcxpi4k5z1ZL+p5HMtnIMysuWdlGlhrConvCudTCi2/JIOwG2C/bbKyZnLpCjRNRV2kaRVB8pGy71uwP6c49yueBMDTRhI54GlBWRiV0pqYMCKorM1UT/gRFWhZ3hqFo2mZg/mj8qsNQPvFlUe7wVre7wS5zXNMZZZcePitswQ4TnmnKZibwL8EeJVadYrjnV6X8L+GEfsZkJcjC0eYCImov4niChaqKN1XHPxwx6V1aRnjQwkRvHYcBxoIApHLqA1g7MO4O3Bx8x+l/pLQywMZpZRIrbSNdFSN1AAVQQ3AHbEqTC5xomBN/SeK7+y9mb2iq2XEQvofTsxmMpBpmjV1F6WWVF0gkkK/iFRtxYJ/x89lunGJJ510SPPJr0RuCiizShuCRqNn9MV5r2FTOefPO0jV5Y0crHEPRAN2Pq7c+gG2MB7Pwz5Dq8mTy7jzkoNfu0U1q7Acsq/K9xsDhmgVGuwkTmdx5qtLsTHgw8y0Tw9VtvZTLSZFpBmfCQTPrB8VRR3sU1E/ljufpmZfqMebWJdCpp0+ILIKsL4r7/r2wN1T6KIJo3Z5JpMywJ8Z3u3ra1qgt9hwODhb9CfV3eOeBiSsZVkvsG1agPQWAa+JwS7E11VsE5Gx1ta6n+hpmhLHk4SFofbjpk+bhWKJFFMHLM4H3SKA+bc/DDKfp0s8UOoiGSJ1etpFJVSNxYseaxwQQD2x80+mTokMD5doY0jLhwwQBQdOijQ2vzHfH1sZVJIQkiq6FRasAQeDuDsd8RrAbFm4z48dU57MKWGu1x73AaJOPZhtDIJ7vMDMWUHIcPp2YXbDn07DnBeZ6EZJEZ3BEcviJ5POv7Ae/dPcVuNvl8z6d09IPaURxKFQOxCjgasuWIHoLJ2xrPpZ6u8GVjCFlWWUJIy7HRRJUHtdfoCO+Ed2UB7WA/UAV1OpP2jWh31Cct/8ASYQdKhUDK/WIzEsniLD5dYp9YQnVuoff3bra8PZ49ZpZCpXY6SDRIBph8qP54U5b2W6fNAoTLwNEy+VlQWRXIcea/jd4A9ifZn6tHnMs+ooZzpJsFo2iSvMK7eUkdwcT2bIME2UXYXAmTI4eqWe0HtcD1DJ5KKTXpnUzuDyQdo9ttuT8aHIOPoIOPiPWvZ+BOuRZdYwIWaMFLNEMovvf78fRYcpl8lOMvloY43zCFiWdlDaCAEU7kt5yaHA33x01qTA1obOU9XVu0UmBrMM5T/d0ynOYMreHslgWw7+W+eVrXuO+nteKtObIO+k0KHk5819j+zX54EbMKWhi8CsxKjOyNK2mNUIBLMN28xAFLvzsBgVOtQIuYE0TLNlmRWRZGbWZKERjY1YckDcCu+2JBh0Ht4b1EDcOQ8N6beDmWfU1CjtTD3dcZPHPlVud96xAma5NMRW1qAQNYNejHy0DYBrc0TjvKZ+dZfBfL0vh60kRyyWDXhszKCG7g72PSsKehe0UUWRidIlhEkzxpGZLUP4kmos5GwpWYmj6AHYYGF0WA6njwQvFgOvNayEHSNXNC+Ofy2/TGY671aeKfMlHXTDkjMqMtguDJzTA/cGKM57ZS+DnAiRiXLxGRXDFonXSTanQPMtUUPet6xzms2Vjyj5jLRSCYJA8pkJKrIorXce4Y7HerPxwzKZaZcPbxStpkGSOs0c/V8wjhXaI6stNOCIyNJQxaVNudQ+0Nna6HGEXV+oSz5bOGRlKHIQShNOyvIJSSLJ7r/D030rwxSzmJsvG6ZdBTclS4P2arp/AoJ37pt6R8hlzt9UsaBFXhCvDBsJXdQSdvnjCo1kSL+W+fZEEDRXdH6hI02YilKt4TLpZVK2roGogsdwb3vfbbDfC3KMgkJWFlZ6DOVosQKF3zQ79sMsc7iCZCi7NTExMTCpV4cZhejhVij8Vj4U7T34f3mZyVO/FyNxvx6b6TMQB1ZTdMCDWx39D2OFEvTZiI9RDGiJNLlfN5NLqaPAXgUfMaxtq9n09dSpv8ENL7Nhw5MrK8sy5iNgotJFQAbbgjQtEHmzvvtyvs2s4nZpnYzCPzKmjS8dMjx2L5II3I+eDIuluNJrfXKX8x3Vtegb80GArtWOchkSrRpxpiQSqLrUnuaTxuSb9Qoww7VVEdbvjkkjh10Us69kZBkjqmknd3hphGBSrMjEhEHYAsSfT0FYbZv2cWcSGZixkQICo06FDagU3J1a6ayey7bYoh6VKugnlBCCdZPuF/Er1tWA+OLvZy6JOq9KCybFgG7ujrP3tt9uMEdqfYRBkn24cFhc3CHzfs+7ZeSOfMvIXATXoUUt3sq7FjW7G/gBivPdMinkkMrsRJB4LKIyNrLagdyDqJPpsPzfdRcrDIQaIRiD6EKd8Z5ZMyUUhpSjhfMFUyK5j5ANDRqr1F/s4ux1R1w4Dy8MvRFwAXsfTA7o007y6YnhI8ILrR9N6qvfyiyKvtXf3I9MMaGJszLIoQpGGj91SNNsQAZCBsCf0xa65kB2BkLeKwCGgCgvTpIHlO+xII2AbbcczNmu2sGyHoCv6QmgpY48DXf5X5sH/ACG2IegQjroq+H2aA+rXJqXLxmMAr76soU6t9jpUcfH5CrpnQ1jRY3zLTQFSkKHTWgjTRZd5KU6R237mq5ikzIdBUpAkokgUY/GlG/Bvw/DJJs8VR1Yu6f0Zmgy+omN449JBG/vISDvwdGkjuCcFznAXd7cevNOxrS69ld0XoTwUrZiSVEFRqwUaRVDUVFuQNgT+l7j599OfvZT5S/xjxvU9mQKuQtRF6gSSAYtj5vSMj5O35/N/pNV8wctHBFmJRAhVn8CQWx0jutn3Lv48nFOzHFXDifxovT7AxrawINhPsvsScD5Y+TS/96B/WH/4ox9GyPtDG8Jk0yqFC6laGQMCewXRbb/hvHzGTMSfy79cGXzPg6x5vAkvT4Qj1Vpvneua7dsL2ZpBfP7SEeyNIL5/aQvsePkf0H/z2a/qp/ebH0jNe0UaRCWpWDXpCwyFiR2K6LXf8VY+Y/RXI+Tnl8eCdFkUAN4MhAIJ2NKSLvn4Y1Fp2NQeHutQadhUG+ORRX06c5T5S/8A68fU8p7i/wBUfwxhfpf9nZMxlo5YlLtCzFlAs6GAsgcmio/Kz2xR7M/SRNmIkhjykkmYVQrNdRChWt2q1Heq+AwSw1KDMOkyi5hq9nZh+2Z4XSsf96f/ADf/AMuPpPXekw5qIwTgFX43ptQ3tPiOf1va8fJzDmo+utIsb5qSNlMmhdI80IBo8IAGoaj2Fm98bX2xzOaC5KWKAmZZixiBDeXw3DKWG26bX6na+7VmkupwftCeuwl1PCftGviVk897M9R6RqlykplgHmZQLody8Z245Zd++2Nz7Ce2y9QiYldEsdCRRxvdMvwNHbtXfYmH6Q8qF+08WOWt4WifxL/CBpo/MGvjhR9F3svJB4+YlQxeOfJEeVQEnzDtyBXO3xwtQ46ZNUQ4ZHf8pajsdImq2HCIO/5Wf9of+8kP9eH+6MfQfaDphn8kkCTwFOLAdZLNMhNVt3DAjar3x8++kWGTK9VhzuhmiuNrA2tDTJfY6RYv1+Bx9E9nuuPm7lETRQUAniCpHbu1AkBAKA9STxW5rTgY8aBavOzpvGQEeaT5X2ZzMDZScMJpoYmhmUtu8bGxpdhuyGverVXbHvUfY6TMLm5CRFNOYjELvw/AoprI5Ja7qwBVXW+j6pBrAAk8Mgk2Cb9xgOCOCQ2+3lwvPTpLBEw0gWTbUp1IdO72VOlq321EcbYk2oT3pAPhxnr0XCa7pnrOV10jMZx/NmI4o9AI0RyazI/rZACLzS2TZFkVuhy/srmlyUSLoTM5fMNPHbWj6mclGIFgFJCp2/xw7GQ7fWQSQK8zbjfUdpL3HcbjSN8G52ZBpPiNTFVARhvqar353O9XibqwZdsdf2lFci4A6/tLZ8pm81lcwkyRwtJC8aRq+samUjW7aRXYAAbCySbAHsuR8TprQ5wLEPBpqbVpCKPPdDcMNQr0GC4Z1Z9JldSQCtsvmssKFE2bQnb1H5U5/L5aeWN5YQ7xAtGzaSB5wu3momwDv8O+JtrjWwmbLNrDW3gufZ9Giy6LOzHMSjxZSB5tR0g7VsANKfAAY9/lRDHqEkoOhZKYNQVuNRVCBwfXjBOdkjkZWB16GJoMo0lDud9xv5TRFjY7YDiyICNHokoxrGfOlhUvT29CRf8A1w0033dmpuxvMiEZ48e/20mxKm9qIIHdfVlr1sVzg/JTq6BlJYbizzYJBBv0IIwIenxya7tXkomm3BQjS61wRSm/gt4Ogi0qBZau7cn4mtv02whDALZoAOBurMTExMKnUwuzJb6zFU6qtNcJA1SGtiDztzt6fHDHGX6lAo6rlSFALJLqIG5pTV+uK0myT4H2UazsIHiPdNeszaCjeIsdWLZgAeDRvkUDxvgeLNStGH8SMpsdQZa2kH3hsfLt23He9hOhZjxc/nC/vR6EQH7qea69LIBP5Y4yCeF1WWNNo5YRKyjgPqAv5nf9cE9nEkSZAnhoo7QmHaEx+PwnmUz6mLW0iEDYsGGm79RsO237zzhcJ5AC4dTEWJLl1qvFNUb2pAB+7tgP2GX/ALHIO3iyYUxQK3QbKglVYqSOD4p3Hpi7aQa4t4gespTWJaD/AKk+kJ99clbyeJG7GMFluMmiFsgdxu1XsRXzxdB1TRoLywrESyqdaKCAKAXfs21D52PdxMh0GAwo5iRnMIBYiybUE3fPzwk9numRN0ksyKzGOXciyKL1RPFHfbvvzjQwg+IGW+fhHE8EeBOe6PlaXORuCz61VKuy5AG3yoYH6ZmC0hCSRyAe9UhYgfK9jhTD4bdOyfjM5oxlFSiZHX3Uo7EfpVXYxYzv/KkBdVQtA4IDXsDYDGhZv0/U4TYi/CeSfb5GBeOavymodVkXW5X6uGAZiQCXF0OBxhnHqOZkH1hSpjFQgDUhv375/X1+GFsH+dpP/Cr/ALwYr6bAq9VzAVQoMCGgK3JG+2C5s/8AkfhI0xb/AGP5TSXMxodLZkKRyGZQf38XivqXtHHA0MZdS0jAbkbJW7t2Hw9SfhhNmJ2yqyx5iLxcrK7nxU3KiRiSJF+BPvfL5Ys66FOY6dpplLGj6jQtH47YzKDQRqL8hPQWdVdBixtzMdFHZlLZpDmAiM3k8/ldSiDamHDBiK779zdkOR1hjHmdYNDnUAQdRsqw5DEbEbFfwi6+sQzRzrmIEEoWMo8V02ktepPjYqu9foR7N56GVJHhBUtITIjCismlQQR8av53iJpDBiHXiukV3Y8B68FdBPHB9nJKNbFmGpjemyfvEmgNr42xXP7QIrbUyiORy2oCjEUBVrrSftByRWO+odGWZmLMQGhaIgVYDEHUD6ivSsLs50bykOxJMMsbOsaqPtdOo0NgQIxzfO/bAGARK6hs83FMc/12OME2rEMqsNVUGkVCf/KW3/TbHkfXY2cBSCjRlw4Niw4QrXrqNet7c4XSdD1s0peS7tfIL/nY5F+JUNHVbbH18xrn6MrX/Oqxs2IwfO0yy6qN7a1A0+nJ74drWELf4QLlN4jJIoaOZGU9wu3NHvyDtX8MWfV5f9aP9j/3xnPa7rr5TKwxQkCfMSCJCVC6Sx8z6RtsTsPiCb7+dd9gUbKt4Gr62ACk7SN4jOCL1Pf3txXAvtWAKQsXGAckwaLEmAcrLUCGSjcg3BAIXg+vO/ywr9j+kZjLwsmazBzDlywYkmlobW2/IJrtdDFfTen5mTIJHmZXjzGkh3iZdWxbTbURdaSSO45xn/ogYzZCbxGdi876m1tq3jj+8DqB+IN4YMim64sR1KODuOuLELTZT2lWXPS5VKIhjDOw7OWrR6bDn4muxxz7YdIzGYgVMrmDl3DhiwJFrRsWu/JB+NVjB+yHs5C3Vc/DThI/dCyyKfeHLK4ZvzJwx+mLLvHlEdJplXWsZjD+QrobmhqY2o3Ynvi2yaKzWsO7McFXZNFVrWHdmOC+gJkxQ1gOwABYqLJA5+GK8104FCqEIdSsDVjUrAixY28tECsCdZ6W2YgSNWZAWjLlWKtoBBYAjfcCvzxkfbyLLZKECMTNmJfLCv1nME3xqI8Xer2HckD1xzsp7Tuzn1vXMyi2oY1PD+QtfJ0UnWdShmVACEoBkkZ7q9wS1EXdXvZxyOhtdh0AJjLAIa1JKX8vm2sk3d779zhB0bLSdK6bLPmHeWbRrYO7MA3CRiya8zUSOSTyAMBZXLZTM5dWzYzU08iBmk8HM+RmF1FpTQqre2kUas3eB+lbJOYykf2t+lbc5jKQtXF7PVQLgjy35aPklaQVvtu1flePD7Pmq1j3SPd9ZfE/F+X7/hjMfR1Pm5Ip8tmTmECEeFMyMrlCSCAZF+AIvcAnihSj6PenS5ls7HJmZdAlCyMGPiSVrAGs2VXbetzsLAu2PYmjFJ+mOaJ7G0YpOUc19AbpZ1Ku5HiSOWAAGh2LNG1mzZI4HYHtgrN5YF78EOdvNYHfjf5YwHQ8qen9bGUid2gniL6Xa6OljfztDv6Hvhh7Q9ViHVVgzxrLGEGIMSImlLbmTsdhQ1bD4XeCOzYXQ05iePomb2fA7umZE9BavLRlGtcvpvYkMOMMsZrJezCw52OaAkQGJ1KByUViUKsik0LAN6dth640uJOAGRlTqRNlMTExMIprmSQKCzEAAWSTQA9STxjPZ5dfUsqy7gRSMSONJAAP5kjD+eBXUq4DKwogiwR6HCHKFYTpghCDVRpSSwDxDYnfh327EH44dtRtMEnO49QoVRMA5WPGxlEZvo4+sGeGURS6dMgI1K69tS6gQdhRB7YI6d05Ud5WcSSyUGbYAKOFUWaHfkknk4ElzaOQWhUsQDZ3NWRxQJNDjt+V48hzqKQwgAruLsWrbgafRd++/GAa4IiURsQZ8/NeZT2YaJpAk7CGRi5jCgEFuQH5A+VH498AZfoyfVzkBmWa7BPh7bEMyqRsDZFgsT6cHGjymdLlhpqgN7O9jtYG3oe/wxk8hOI0I1yDXnZlPnfTVyldRFsAdiNNF20i6Jx0U6rngmd2g0VKXZaTwTHDXXP2Wqy+SdIBH4gLBQofT2ArcatzX/TAHT/Z9osq2WWYFaKhim4DWT96r823/HCPp3WWkSFZ5Zo2fLRGJkBBecFvFFaaZ7CDSwIok1ziyKRkOYCvTjNsSsjuodPCsKXF+ECNw3B0gcYOF4kTxyVz2MTfQRqmL+yN5eGITENAwaKQKLFdiLpv3cD87X9mGaeKY5hy6KVY6VGoHstbIPkCfje+JHmcw0cDRI2kxqWEhXXupsNf3/d+BJN1jyJM0kYF/hFkqW3FHkgMQwDc7hmHKixjf+4a7tc1z/pWDlqdMkQnQ2GbOZ8XcroKaNtF3V6ru+/7sUx9PEecedp11MoUoVoaRxR1c7c/ux54ecu7v/ZoGphwCL5i5Pr6Y51ZknzaVq79xhspI3JBO5ANheDWx2Ul/wC4ZQj+nbpvnMruPo7NC8S5gNE+oG0BYBySVVtVAU21hqxOrdBVhlgknhPC32RI1XS+7RIvyrfPY4Piz6og8QgNQ1BfN5thQ0jc32Av4YXZnocch1GU7kkXyNQeud9QEh0nlQBzWM17pknkgOzsIh35REeSYuJYsxZ0BG1KGVqZjqIBBBtjVEAb89rumdNWEuS2qSZ9bmqs1sFW9gAD3J5NnCx+kaipSVSt2Sbr7rgqBs21G7+G4LDFsHsyKsSnfuAN95TXO6/a8egAxibfVyT7FgM/K5m6bmF005eyoam0mlMh3Y+uteB24x2vQpTp1y6gCpNljdNAx3PqYn248/wwX0/ogikLhibDCq9fD254GjYdtRwyOFNQjJULtyzmXysgKxDMIXTQaDEHQoAI0g1WoEXXffcb3xdJzCivGvyiiWawwUA99wx1c+7sRgV8hOsbCMSAkZojzj3nfVEd222/Te8WdTyMxEip4jIV2tyGB8hoHX5gfMN6IN7lSAJ7Z25VgTmFmvpbyEiZbKzrbHLSDUeedNMT38yAX8cafp3t5k5YBN48aCrZXcBlPdSp3J+Q37Xhtn2UREOoZWpWVqIIYgEGzR5xj8v7J9NjkEgyh1DcAtqXhjYUuV4Xj5YttqRYGVJkZRxQ21IsDKkyMo4rVdI6g08HisugPqKA7Hw7Ogt6ErTV2sDtjHfQn/QJP7dv93HjT9QzsUyeGyOytVgMUBBKjcqwNecWv6jC7pUGTyttl4WTY2Fc6T5WIsayDsp3o4QV6YY5u+OSQV6YY5u+OSR+x8gXrfUgxA2vf0DLZ/eMW/TLMr9NjZTatMhUjuDHIQR+WNB1r2QyUkv1maAM402bNHgDWthW7DftzsMV9YyOTzRUzRNLYUqCzaQCyrYUPQPm9L5xb9RTFRrzNgJ8lb9RTFRrzNonyTTqnWo8rlTPKaVVHHLGtlX1JO2Md7DdFkzc56nnB5m/o8Z4ROzAele762W7g4dT9KyciJBJCWiGlowzsQGfUoA8+w0rtvQs8dxoOhZDQD4DA6eFeQ7gAlR5+2oD42KvE2V6TWkAmTrGnqpMr0mtIBMnWNPVFe2qHN5TOZaIEyJGjbd2vWEA9aQf7Qwr+j32/wAvJlI4ppUiliUIQ7BQyqKVlLGjsBY5u/hjW9I6DBlQwgjEYc6m3Js1ybJwhzXsZ0zNSCVo0LyM3uuya2QkP5QRZBBsgfPDtqUsJpumMxv4qrX0y0sIMZg+Sb9I6+uakl8GnhjpfFHDSbllU8EKumz6t8MY/wCiM/a9Q/tx/GTGvVIlh8FYZEjAoKism3OxUgizzv8APnFXTPZXJ5aUeCgikI1UsjgsFqyV1eYAsOQQLHrjY2tY5sG8R5JG1WYXNE3jksx1M/8AzLlv/Dn+7NjR9Rjy2emlyeYjVjGqutnzUwPmQiipBFGvUeuOM/7JZFCcxLHTLuZTJJqHYHVrvBWZ9ncpNKWKgzKFt1dhKgohfMrB1sX3335xnVWHDBNhHPxTuqNOEibCJ8/Hisd0DIS9N6tHk45Wky00bOFbfwwA2/oDqWrFAg8WMfS8Lemez8MDM6KTI4ppHdndgOxdyWr4XWGWJ1qm0IPD1Uq1TaEHh6qYmJiYioqY8ZqFngY9xMZZA/yhDqu11cXW+3bi8TOSXpKtJRF/ZiweOdsG6ce4bu7kBISyGYhh/Pntuorc8n5XWCTkj/rH/d/hgrExpjJYic0NFlWBBMjH4bVgnExMAmVgIUwv61GWQDVoF+Z7rSOPz5wwx4RjAxdMDBlZ5Yl1KzZgGm1EUa98ttbEigSv6bbYNzGShn1Nr7LqIIoaTqBIYFTtsbB2wzMQu6F+tY4zGWDoyHhlKmvQij/HBxuzT40qTpmXBBD8EnYrV6y+9LQ3NfKsVr0iAaU8VttLrunAKkb6eC29X3NUNsGnoUd3bXd8jnU7enq5xWOgxIL1OAu/PFBbINWPcH7/AFxto9PiG8ql/ZiEqULN5lAO68BAgPu8gD87N2NgzysSxrpB2st2++xbt2smsKs7HDJIXaQVpUCuQV1m7rin449dsd5bp8LN5Ha71bbC7N9vjRHpQ7CgXuNigZIuSqgZDeiYWWZVBLckStvaWKGg+nkI+dw6XISTqBDEX5juA4I+7+EEfux3/k3HVWw2qxV+6V/Dv717/wALBslSFQEaTToHZgvxJIWgNt9uBvhxUduUTSaciUOOmT7edQVGkEH7v2XHl2vQxrtqGLVymY7yC7PB2qtiBo2I/Mbcb7c6svuPH3v/AFvG4Fc/iIHzxy2YiVCY511EHQXktbq+99t+/rRwcbt3JHY+KuznUjCqK6620FjpvcoBYWwbY3YB7A+mA362C4Bh91tjq294rqHl3GmyD8R+XUKySklJQwVl4bhdMbVYQWSC2/oR+VsWTzFAFl2qiCONBB20c6977jCYhq1UwNAgob/KQlbENGrAu7tUavd2/nAO+4bbbfo+0YHMW3qDf+t393j7Im/RhgqHLZjUpZxViwDtVLf3b/Gee677YYzRahVkfI1g4m/tQdhGiUw9eLOqGKgzBSS1itGq9hR3oDfe/wBWxy6k2VW/Wh63/HFP1D9uT/a/9sWwQafvM39Y3hCQdIUyZ0XhysYHuqAB6Cq3/wAT+pwvzGbypCglCpo+UigApOpqPu0D8Nxhqy2K9cAfyLGL02DtVlmAKpoB0k0fLQI71ggN1RAbqh+s9R8MwDVoieQpI90FpGpSfu24C3+XfCTpmf0+CFl8plzeo7NdPIysdrJ4O3N412WyyoiovuqAB8h6+uLawpF7KoqACI6v8rIR9cZdIlcqniIs0gfVHpaNyrK9AoGcKCDWmx2IOLM5n3TSEnZ/+yZhwxCglkaPQ48u+xO/BAuu+NVWKc7lBLG8ZJAdSpI5oijVg9jhcJR2rZyWQ6nm3OXm+1Mkb5UOxJFLISAACAK1Any/sj13M6r1R1fMBZiul8rprTsHkAcbjgqb3xpctlwiKo3CgCzyaHJrviysbCjtRu6t8LIv1lo2ZHmqIZhozKx90GFGVWYVpBdmAbbgDGk6UWMKan8Q6d306df7VdrG+Cqx7ggQke8OEAKYmJiYZSUxMTExllMTExMZZTExMTGWUxMTExllMTExMZZTExMTGWUxMTExll5pxNIxMTGWXuAp+jROWLAnUbI1Gr0FCauhaHSfUYmJggkZIgkZLn+RIrBo7EEeY8hgw7/iAOOU6DEOAw2APnbcKAFvfegor8/XHuJg4jvTY3b0Rk8ikQIQEWQTuTuAB3+AGCMTEwsylJnNTExMTGQUxMTExllMTExMZZTExMTGWUxMTExllMTExMZZTExMTGWX/9k=">
            <a:extLst>
              <a:ext uri="{FF2B5EF4-FFF2-40B4-BE49-F238E27FC236}">
                <a16:creationId xmlns:a16="http://schemas.microsoft.com/office/drawing/2014/main" id="{6D50327D-38DA-425A-8708-CABF97BC1D9F}"/>
              </a:ext>
            </a:extLst>
          </p:cNvPr>
          <p:cNvSpPr>
            <a:spLocks noChangeAspect="1" noChangeArrowheads="1"/>
          </p:cNvSpPr>
          <p:nvPr/>
        </p:nvSpPr>
        <p:spPr bwMode="auto">
          <a:xfrm>
            <a:off x="1259681" y="748904"/>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en-US" altLang="lt-LT" sz="1350"/>
          </a:p>
        </p:txBody>
      </p:sp>
      <p:sp>
        <p:nvSpPr>
          <p:cNvPr id="19459" name="AutoShape 4" descr="data:image/jpeg;base64,/9j/4AAQSkZJRgABAQAAAQABAAD/2wCEAAkGBhQSERUUExQWFRUWGB4ZFxgYGB4dHBoYHRkcIB0aGR4bHScfGiAnGhodIC8gJCcpLS0sIB8xNjAqNiYsLCkBCQoKDgwOGg8PGiokHyQvLi8qMC8xLDQpLDQwKiwsLDAsLCwsLCwsLCwsKSwsKS8vLCwsLCwqLCwsLzQsKiwpLP/AABEIAKcBLgMBIgACEQEDEQH/xAAbAAACAwEBAQAAAAAAAAAAAAAEBQADBgIBB//EAEwQAAICAAUCAwQHAwcJBgcAAAECAxEABBIhMQVBEyJRBjJhcQcUI0JSgZFiobEVMzRyc7LRFjVDU5KzwfDxJDZ0gsLhJSaDo7TDxP/EABkBAAMBAQEAAAAAAAAAAAAAAAECAwAEBf/EADMRAAEDAgMFBwMEAwEAAAAAAAEAAhEDIRIxQRNRYaHwBCJxgZGx0TJCwRRS4fEjYnKS/9oADAMBAAIRAxEAPwD7jiYmJjLLxmoWeBjkTAkAEeYWPiBW/wC8frirP5bWlWR34u/gR3wlSCI152begQlm7VgLGwYUK/ZNfHAhxyCm5xBWhvHuEOTyaFl0uWum9zardhf4dyQL4KkfDD7BuMxCLXYgpiYmJjJ1MTAOZ6qqNpKsTYG2nliABuw9eeMcL1tCNg24sE1R8oauedJuvg2FxBLjamOJhVF15S+muQK4u9ThuT20fM784Y5hyFYqNRAJA9T6YwcDcLBwOSsxMKn6hJZACiuSR20kgkatvN5aPGOB1GU15R2/Ow3bV8AR8/hjYuBQxhOMTA2VzgZVJZdR2IBHvVwN/jxjjqEmqJwjhWIKg6qpq4vscOBKcEFGYmE0mUzJvzgbnYN27aSEBF1wb5O+29M0GaQEhrHAC71bJvtHfGu+eR+ThnEKgZOoTXPdQWLTqB8x0jgC+wskAE9h3wJ/lCu1RyMGICNQAbVqqixH4f0K/Gi2yYkRRICTpogmrsCwwU0dxuOMKI3y43EbDz+J7xoN5SSo1bfzt0BRJOHYGEZGVzvcWnNFx+0sZANMNSK4BqyH01Qu28zBbFgHY4YZTMa11aWXcimFHYkX8jVg9wRhCUgoKYx4ekLRYmlKuu3mIGyDzc16Vg+DqUaKFVW0gkG2BINEm7YknbknfmzgvY2O6ClbU3lNcTC6PrCsyqvcgG64Kk7Uedhj2fNyBmATa6Bo/hU+h9TR4ta74539zNOHg5JhiYXZfNymrT0BsEHg+bgAjYcetdsVDqMxH83XzVvVt6+Sjb9r9UxhHEE2xMTEw6ZTExMTGWUxMTExllMTEx4zACzsBycZZe4mOPFFXYq6573VfrtieMt1Yv0vft/iP1xll3iYmJjLKYmJiYyypzQahp0876uK/LA2WyZ12yRD0Kje72O4+f64Lny6uKYWLvn/AAxSemx+n7z/AI4EkZLHwQecdkltIQ1AU2n18QsAQObVe/3v14i6nOaHhb7X5WH3b22qrBXnY0eCMVxZzNAKDGPdW6W6sDgeJvpawV9Nwex5m6tmFZVZFUsdtieGFgU24o7N6kbAA4ps3HVWDdICv/lOYgVGRe96X432IIBB47Ec4rbrUi1qjqyACQ37d35fRQdhtqx7Hm81tcYBOke75RuxY1rv3aA9TXAupDNmHki1x6V1amoD8EgKnzH3X0URzd9jgbM70YG4JhmZY4jrahqNEn9lSf4Ljj+Vod9+9EBWvVqCkUBzqIGBs11HLvWtrUC6qw1iQbirNBH+HOKpM7lrBVNTWAPKQdWuOuRfvSIdVH92BgduSBo1BRMnWIQpYbmiQNJFlU17Ej8O4OL16qhIWzqLFaAJ4Zls+gtThfHJlGVWKKLAHukgalA0kgV7pA54PxwRlJ8vI4CC23cHSwrdWJsgUTrVvjeNgcNESG7iuZOjNr1q4FPrC7lSba+TtYbttqAar5F/kMRsv2iADQxDD8EjtS+bZftdI5qhzhzms8kYtzWxPBOwqzsOBYs8CxgDP5zLsfO/FjbVv9oqmqHmqTSDXBq+cUFY5ErmNGRICEy2RWPwgJIyvhqjeWxcRJDrv5TYO5vcL+HHEHTVCqglj10AJFG5CgKNXmIYkMPIdje1YuWbLM1AvxrvzAAiRl3sbOJCRp5uhXGO0my8lKj2WBIFMbBbzVxRDR1f3SN8PthvSbB4+33TJs4pFCRQfmDsL7X8DjhI3IBEoIPfSOPhgLw4pIfGTXTgMNjdHVvp2PDsf+gx2JgUUVMAv4Vq6+Xp/wA3jncGxIVQ183CNhhcG2e/UaQPXAkskpkYIq6QyiyvY6CSPMLq2/QfnbBH5GP2lUw0td/MVv8AKvXGWj6YxiQFJrORp/5zedQum/2wdVf9MTOSo2ljFzC0KtORRjC8cBTtfmHvbbHbnv8AA48QTjlAfXjjyA/e3Na+fh+adzMZI28ObUrwajpc2pjpyDwq6iQyc3bHbHXs/ly3gOmvUss4kYlqMWuYBSSabz6CB2o/HA8ymPZoE4urpxG+YsWi71ZAG3N/f3F0PX54JyTyn+cA90Hatm7jk8ev/U+y59gSBE5+NCv44HLmR/dmTseAu294rs3C654jUocSZwL7oJr9nY6FP4uNZcfID5no/WgeNtX7N1rTuWPKa/8AmsF53M/V4wbJ1Oq2x4LsFs/AX/AbXhFk+rvoe/tNKSM3mJtVzLq1DkkINt+wHxwi62y4TATFWzfOkA7beXsZTXvUNvDFj1P5MZYJC1iQAdhpv/j64SHNr4qooXzBXFyldSMzAFbNkgKCRR94DbFmQ64+iHUqKJUVlIJai6khWPIOxpiKO4sEUcDvS4Xm8BM5UmVWbUHIU6QFq227Xvwdvjik52awNHJ50nYeJVnffyjV27YW5H2ifQXbSY0WFm5LKjxgs5I96ibJobA/nocs7FFLCmIsj0+GNnkVOpTcDcpcOpTWo8MAkXVHf3bA32Is7nbjm9omfnP+jrgbq3cvv61Sr221XwMGzdRiQ00iKR2LAEXx+tjFOZ6hGaAnRDf4l349f6w/Ueowwpu3lIKbt68yWZlZwHXStE8HmkI5P7TD8seT9KLMx11quxR7qAK8w4o/A6iKwK2ZRaBzV/C1s1qu+491tz6HDE9TiujIgNgUWF2dq59QR+R9ME0rXumNO17oSToxJ3k2vij+PVXvccDHv8imq8QnatwSapBzq/Y/fhpiYTA1JgahMjlSmqz32HYADt6WbNdrrBeJiYYCEwEKYmJiYKKrzKEowXkqQPnW2FLZXNchxtwLAH+k22T0KDe9wT23M6nHKdBiNEE36e6a1C9xdXW/pgUNmjp2rddXu7DWuoDc6gV1UdjVd+FKq3LRVvDmQwHiHcE2dNCjFQJCDc3J+7027OVzO3nuv2gL+zYb1HzrI+BAHGKetSO0gTS2lXgddKFg1T+eyAa0gA9tt9+w0WdzCRroQk6HIUR6fOPFI1AqBRpeCDenYhrAVACRNkdHk8yDZcE99+1RA6fLt7rn03/ME5JJkDGU6/KKC17wLXQoVY08nCzOdSmUXGZXDI5W4SDqDR6QRosbF+QLr4We8zn8wPEoMdLeWk95ftPKtps4pdmtT5aYa9jIQLXEaLubpwb/AELqQwa0YWa1VZO9jUTt+uLzl4UUM8WjzAD4G1KnnbzIgHxC4Blzc6+KEUjeYoRH70gK+Gp24YE+bvXIrBWQzErTaZNRQmbYx0BolXwyDp7qSbJ3oEcHFdrKQscBMqnVlLCiPmq2Isj7Na7Wd15HAvgYKyU2XV10IVJ8gNEDalK2drHhgVz5cU506XSN1huZiFHhEgnSWbUeBYX5nHkuaAjZ41jZxLoYpHvqA81AjzNtQ3o7b4riabCfVLhfvXvVc1H4oLPJG0WoakqtDCIsGtTQto9xv6Eb4BEUJFHxQVkYKAAdOrMqwW9NeaSMVfAsXgifrS+Zzl1IAstzqNNp0+TezEov1KitsdZdopJBGcuqi9mWvuSMw4UbFo9VX3Xm9l2Yi4VgYGqEZMuw1CSanshgooEz+JqFrXkkJ2PbYg4ujzUZZXLykxEaWABtGQN5gFoK91Xqi1RAwyIS/wCjcnc6F3rYH9wr4Y4mWJI2cwRpp41hVG9D3gDV0O3YYnNMaFAvaBJnkq8gU+rhUaULDpUNtqrQKGw3ADgHbt3xbFKnuiaTzHn47fs7YIjzuXR9CtGrFgpUUDqoUDXeqq8DwdYDSPpKCNH0PdhidKkFdqNsdOnnvfbCl4FgoOrNlK851J4/FP2jKhdf50WWSHxePD2BUEXZo18wyPXGD6DGLWRY2piaZ11KR5Ra0RZ2+9zp38D5VNbs8ZEzMTr070oDLxdAKLB/PF56hltYOuLVuoO1+W7UH4b7fPCl05lOatNLeldZcqtjWzxxyP5wAok1AFNQHddxfy+NnTepLGqIsZRS5B1F/I7MDpbUpKsS5IvyttR8wwZ42VCo/wBjQU6GpfKvDVt5Vs0eB64rmz0CmQKseqGr1UigtRoNpNcjgc4WY1WdWpqjJ+0ZKIdJO0Ie2Gq5tlIpQCASLND71DajX/lWfD1mNQTGkoGvlXjkevc5HhkelG+xGGUphRlVREHFKoIAqxekEDY0SdOBIpIXpFGWZ+wFEUlihtytkV2s+uMTxW2tKclbls8CMwXtkDqACAaVoYjXxFsT+eLpsyinytCuw55on4djjmeKJYykqqA48wRTRAoVsN6Wh+7A+vLAg292CDcnIXTf5rsfX574cNcRZGA4aq183YD64WAJAIBavLZC1Z9zf5b8Y5iz6agNUJqh5VJ2bTQUjbzBxQ3u8dZPpaGOJkZgycNXNJ4ZsH4AfoPzDi6ephYZdiwEijsCphCpS6l3I8Mc133xRjGfcbrneHAnDkjZc1l3C+cAUG8uwZQHIVqG60GOnvR7Xi9esRnTpYEFtJ7f6Mvttv5RfyN4CT2dsIWcgqKCqFoDS6bbbeV967i8VJloUYVPRVrHBpkiMNcVdNdetdtsVwU9CevJAGodFbIcu0rO0lnUlLuNLoVo/rIoN7eYDvgZcnlmYf6vRIrK1iwjxrW+9KVAFf8AHFidLikCxrOx0gmhpNnUja2sG21C9XJ1NizqXSo442eR30IJGtVsrqkWWxQN6WQEbcXd4bExv3FEvqNXjx5QXbbtd+ZrsFlYt6bykG/xC+2OmyGWAZgCdJ306jy7bD1Gst8LvHsnREdWfW32itqIHOvwySBR3qNQB8+TidPmi0iVJCozDALtptrY3prZiAbNCwBe+5m57ALOMrCq8G66lzEbtq1TA9gARXbbb4YY5NwV2LEAkW13z8cD5mBlF65G34UC/wDpgZpJOwn/AEXECRoFSSRl7JxiYDyWZJ8rK4IF2wHr8P8AnbBmChEKYmOXJo0ATWwJoX8TRr9MZef2zkTNDKnLXI1VUo0kEXd6Lqge3bFGUnVJw6JH1Gs+paLO55IlDSHSpYLdE7saA2B5JAwvXP5ZmAtrYjkSCmcEgNYGkkDYGu3qMX9Syck0Sr5VYSRudyw8kivQNA76a42vAHU+ku82syxgCSORAwNqEoMo8wFEm9XNkA7ViLl0Maxwv1yQ79UjYwlUYRySyxuCshY+GslFQDZ8ycAE71tvg/MdTg0CXxmCMga1ugnGpvKdA+Jrg+hoTK9P0vEPFiIjmmkABNlZBKd/StZ348vx2HynQWjCaZcu32fhyB11DSHZ1dN9iPFIIOxtcJHBUNOkeuJ4Jtl8yjyNGs0hdSQaDUCAponTpumB53vbjBGZHhRSuZCtIWLv5gtKfNQ5rmu9Y86ZkGjaYkgiSTWK7DQi0f8AYvb1+GK8x1iEhlcMVp9VoSCqtpkvbcC9/ge+KNYTkFzOLGEJEmelBlXXJX1LxVLEavEBYa630XV6LI24G4xcOryKcq2pm1ZOSR1/GypEQeNjbNx64LjiykLDw4RqWowQv3WkCEWfRjVHeuNsU9JhyqaT4So8ZZUpTwZClITf4QK7fAYOyfEq57RRmOsoQsTGRumTGRnaRizb+W2y0h8o+7W4AHbmzviRdYkC6WkJ152SHWxC0gDlVsL5bKhbrv2O+CjlcquhooULLKhoqajLy+GxAukN69gKsYOzXT8sqtFJGuiXVI4b3SQVtjZ94lhvzeBs3hHb0j1xKVZxsxF4aHMHzZtV8tMyxupOhyy+YgiwfQi771t1WSIyRGViozkcIkaiypJGjneq94lQTxqHoMOoOm5UqkaKmlG1oAeGH3xR3P7Xzwj9tc2uVikIyqSLMQJGdrVmqxqW7Oy87VQ+GGZRe9wa3NB3aKbG4nC3hxR3UMy8BVPG1CWdV8xoxq0bEIX3PmdKBIsBq9Dj2bKy/V8xE8qMWao9TG0VgCEdtNsRRINXVX64YDo2XGWMRiTwiNTJVg979SduedhgH2Y6zlnyxbLxskavo00ASx00eSDeobk3hdm4tLtNVOpUpluA5nmqswLMjB46eeKUeY+7GI9QPk58m3zGCW6PLbMNFjM+Mos0w0BCreXY1ZB33rBf8sxGiQRxyB3ViO/oP3/PHa9UB8QNaaATfOwVSTte41cfxxLunVcxbTOSBh6I4mSTy/zrysLO2qMIAu252s8bk49j6PIGU+TbMtMfMfdZXUD3efN+7nCnL9SdCpRixbJPIoZ9Rd10aGZbpWazsvy7bFNnAuX8eCZnk+rMwTVqDsFB1spuiDttQ3r0GEDmqIcz8+yq6h02QRtGzRDWs43ZgQZZCymwlsN6K7Cxe+1dZoa1zADxfbeHR1NswVVIPk48p3/cMW5ooYJJIcw7E5ZmCiQmyBYlu7Vr22Iv02x1FmtU8CiQ0+UZmAc7tcWlqvmi1HnnB7mvv5Jop5EHTXy3cV1DkPFEiq6tG86TagTqWijFarc2mxvg8bb3ZXpEitETo8k00jUx4kMlAeXka9/lhbkDWUy0jSzGSfwlIMhp2onTZNIDvqYbkDuTvxl+rFVCPJUZzjRswcnSmklF1HcKXpb9NsDE3PrelxMkGOpla9+Oa+OMX03Mu65fXmJftctI0nnA8yFNJG3lO7cVdb3WGmey5WF3hlkkMMviadZ3UUWhsHzDTdXdGh8MG9PkMiPMrkLIQUJsgRigGCk0NVFr9CPTFZxGF2U60HDHV/ys4vtA5SBjKwfRlGcHYVI4EhCgeYEEhidlIAG+Luj9QIlkQmgZswYabyySeIxKyehrSVHBBJ5FBiOsx6Xk+vR+HGdLtSUG2IW+DseAbwT0nODMKJIc0sqA0dKr+amuD8/XFdkRcn3XW4wD3ff4QvsvnjKdfjF7jXxIypHhyg76tROhuRoAA2sAdyfaRikaGM6C00ak6VNh5ACDY9D8Mc9W6qIB9rmo4ybIBXcj4C7NetYo6tmo81lleKSKSNZEd21gKFRgzAnsaHesK9jgyR+Vz12uLS5o8OoCD6tmZoPrKrIzaY45UchdSlnKspIWiCFsWPX0GCPaDMtecj1Ep9SLhdtmPigkbXwowZlM5kplkRJYZQykygSByVqrY6iaA23O2A4M3kS+mFsvK7J4ZHjKzMu/lIJJbk84maNS/wDPH5XM6hUvnz4/PJW5RpYp8uviNIk0balYLSFFUhloAgb6SDfI74C6VmHTK5DSxAeXQw23UiU0bF8qOMGpnIYJBF9ksjAKqtP56PCrqOoD0C4ozeby8GiJ1jTw/OqeIbQ7+alsqOdztufjhRSfpPPh8ICk+bA8+HwishmXmXxfGKFZ2RloFdCyFPDI/Ewo6ubPptg7OZ8BqEqLXIIvf9cBZMZNyc0gjZtQDPG2oByF3sHSSAw83YHnnHU+bjY6hLIA1EBV9QaHF7hW/Q/nRow2eqNAbapmr4epCxcqFa3ob/8APB/XDGGYONSmweD+dYD6U6shG5KsyktRNhiNzXNfxwcBh7aJ+7HdXuMD1D/P0P8AUH+7kxvsYLqA/wDj0P8AUH+7kx2dkzf/AMlcvacm/wDQWw6t1ePLRmSQmroAC2ZjwqjuThL1jqcqoJpcoRGoNlJgZEVhRLLpA22OzGiAe14V+22YP8oZFW9wOrfCzIo/dQ/XG4liDKVYWCKI9QdjhSxtNrXOEz8pg9z3ODTELPw5aKXLiSANMrEtWsKbpwRxsQXOxrfA3s5LFnY3lVHSmZdJYbsQjFgQPKSQu44rasL/AKLCwjzCfdVxXz0kH9wXF/0U/wBFl/tj/cTFKvZ2MFQbiI80tPtNR5YZzBnyTfIe05fNtlXhKOq6idQYV5aqvUNhT1HrkCZgZd4plDiTU7HSNMhLMVFFmtkoDY9hjzKf59l/sP8A0x449oUB6zk7F+X+BkI/fvijabA/L7Z84UnPcW5/dHNW5DrGuWaNsrmk0kSgWWN6w2y1Slm83JHvcYH6Z7QRToxigmaRWIjRWBb3hJ4jGtMYDnuSO2+4xu8Yj6LR9nmP7b/0jCNe1zHPjKNSmcxwe1s5zoFd0DqEeYneGSKTLzJTMhe9emTWGJobh2vbkN3HDDrHVI2zCZZYzLPp1e+UVFsG2YWQbVSKBP67qR/n75w/+n/2wyz2ZiXO1BCJM4UpmLEKke28h3rtsASduLGC5oxggG7ZzyPju80GkhpE6x4+W9c9P6ogzn1eaDwpiC6MHLq9qQSCQDekHkdvgMCfSp/Ql/tV/uvgPOxyDrGU8V1dihPlXSAKl2AJJPzJwZ9Kv9CX+1X+6+HY0CvSI1j870HOJo1AdP4WmzOd8KIPod6A8qCzx+XpgD2W60mchZ1iEaiQqF2N0FOo0KBs/H54bL7g/q/8MZH6Kv6E39qf7iY5WtaaTnagjnKu5xFRo0IP4TWDqRm1nL5eN40Zk1O4TURs2gBGsdrNX8sd9L60JI5X+rujROYzGAGckKp7bVv61QBwhkyWb6czvl1GYyrMXMf3kvmq3/MX8R3xoPZnrkOajaSIaWLDxFPIbSBv2I0qKI9PW8PUpNa3E0SN/wApGPJdhcYO74SbontPDKGMOT88bERoioG8w8zHYCIcAknf4nbHXRvaqFJpYpcsMpLWogAEyH08igsxvYC77Yo+jMf0v+2/xx7nh/8AHYP7E/3ZcVdRoio9mHISN+Sk1z8DHzmYyHguz7ULlZAHyJy8Uze/5AT8XVR8bIJur5w8z/ThGq+BBFY1CvDGwKMdqIrUwVT8/hhH9Ko/7Gv9qP7j40mbzrRxIQuqyoJLBVQEbuxPYV25JHzHPUYwU2vDYzXTRnaFhvERlqlUqy+GY/q0ZQHZPDXS3o1aqFkEVRIset4IysDsSkmXj0SHz0gAPkFFgSQ24rf4bdwu6l1IZnLRuVAZM7GnqLXMKpZSQDRG/HesGvm0kzDx6ELo4DKzkPpKj7VV4Zd629Dve2ObG06Bd5piLtGvXNMMxk3CKmXMcSCw1JwpH+j0kBTfqCP+PT5cFREYQ0Wy+bSV0gbeU80QBhD/ACjF4aZjwR9XeQR6tbagC+hZCvBBatrsAg/AaWVxFHsrEKNlUWfSgMK3OyiaRYZHUL539FXRoXTMF0D+HmGVA3mVdhuqnYGttXNCsF+xcKw9W6jFGAsfkYKNgDzsO3vHFv0cZWbLLmFny8sZklaVTQIII48pO+353jz2dy8ydVzU75eVYpwqoxA2rSLYBrANX/HHp1HS6pe0fC9Oq7E6re0WvxH8rn2Kz+Yn+s5iNIXZ52UtJIysFUDRGNMbUoBvnkk4N9mvZKfL56fMExJFOPNFGWNPYIO6gc6v9o4SNkc70rNzPloDmcrO2vQt2pNmtgSpFkXRBFdxtq+gS5rMSePmI/q6BSscOrUxJIt5NhvQpRW1tfIwlUxLmxhI6EJKxgFzCMJHn4RwSH2fQZLrGYy1VHmlE0X9YWSo9Pv/AJKMB5bqAg62ZQumDNloA3ZpY9IZh/8AVGn4kk4d/SD0Gab6tPldp4ZQFPorkAk+oBon4asc+2Xsjq6asUAJky2l4q94leeNyzAk/FqwWvaYJP1CD8+3NFtRjoLj9Qwn59uaaZJfHz0svK5dfAj/AK7U8rD/AO2n/lbGcbrknS81mDmYnbLZiXxFnQXpJAGh/gAAAOdtgb22PQenGDLojHU9FpG/FIxLO35uxOFGV6pKnjx5rLyvGZZPDZU8UPEXalZVthtsLFFaxJpEkRIy/r3UGOEkRIyjXxHujfZuDLmOR8uyvFPIZKHALKoYV23UkggVeDZ8oSdlir4jeuf4k/8AJxlvY/2XlhizFXAs05eOMtuke4UNpJpiK2vsN8PZMjPRJmA97ezQ28rVVUOCvB5sHbCVKbS495c3aANoQL8UXFBItlRHZ5IFavnQ5snBkd0L5revXA/TssY00mr1O2xJ952arO55q8FYhhAMBSAWe9r8vnGETZNqKMS62Bq4r3tiBRsX3+GOOm9FeTOHOTJ4Z8MIkeoMQa8zErt3IAHbmuMaTExYViGYQB463SGkC7ESfDRIPa/2Y+uRrpbRLGbjbt8Qa7Ghv2IGOI+oZ7wtDZdVlrT4plTw7/HQJf46a/PGhOMjB1SoIay6Hxc1LEVMjEK3iS2wLKSQShPar2HbFaZc5mGAQDadMzvG5K5jQ7FJE5wnHs30ZMpAsSsGJOpm/Ex5P8B8qxnOidLzuSllhhjikiZ9Sszgab2BYDzcACq7bHDHL9WCghoYxMmYGXUITpLMgcNZFgCNiSK+6a5xRlc8cvms67KpYnLKAlgMz6lUnYkbnf3jttfGKtFTvzed+txx4pXNZ3cMiPj+FXl/Z7Np1FswCjAoFLvsDarehF3ABGwJ4HJ5x11jpWakz8OZSJNMIqmkFsLazsDWzbYv6l1h1SRpMvq8N4lVrdFdZHC7BhepWaiDsQQb7D1+r/V5HWaFQyorxGN2YMGk8MKdQsEOy8A7EGu2NirEzhGUe3yp7NuUmJnqyeT9UCpwvibXGZFBBPYm67H9MZb2LhfJq4mMQWRtYYTLXuX3qxQBsdt8d9SzbRpmHfLlhGPEVtUiIwfaRKdbBuiQNmsGwcWZzNpE+YGYj0iOEyjw5GOpXdwUa682vjsNVCgMBrCGFoGf8ceK6SKRcHEm3X4VY6fmT1EZsRJoKaQvirqK6a1DsdzivOZDMQdQfM5cxSLKNLq8gXSaWwfkVBsXzVYMzeYaLPRyzKg05Sd2KbmlaIlSSBqrsdrs7Dvz4rG7y7MhieQG5FVGBD+GxZeLFqyjkEVWKBzrGBGGOEevBcxpi4k5z1ZL+p5HMtnIMysuWdlGlhrConvCudTCi2/JIOwG2C/bbKyZnLpCjRNRV2kaRVB8pGy71uwP6c49yueBMDTRhI54GlBWRiV0pqYMCKorM1UT/gRFWhZ3hqFo2mZg/mj8qsNQPvFlUe7wVre7wS5zXNMZZZcePitswQ4TnmnKZibwL8EeJVadYrjnV6X8L+GEfsZkJcjC0eYCImov4niChaqKN1XHPxwx6V1aRnjQwkRvHYcBxoIApHLqA1g7MO4O3Bx8x+l/pLQywMZpZRIrbSNdFSN1AAVQQ3AHbEqTC5xomBN/SeK7+y9mb2iq2XEQvofTsxmMpBpmjV1F6WWVF0gkkK/iFRtxYJ/x89lunGJJ510SPPJr0RuCiizShuCRqNn9MV5r2FTOefPO0jV5Y0crHEPRAN2Pq7c+gG2MB7Pwz5Dq8mTy7jzkoNfu0U1q7Acsq/K9xsDhmgVGuwkTmdx5qtLsTHgw8y0Tw9VtvZTLSZFpBmfCQTPrB8VRR3sU1E/ljufpmZfqMebWJdCpp0+ILIKsL4r7/r2wN1T6KIJo3Z5JpMywJ8Z3u3ra1qgt9hwODhb9CfV3eOeBiSsZVkvsG1agPQWAa+JwS7E11VsE5Gx1ta6n+hpmhLHk4SFofbjpk+bhWKJFFMHLM4H3SKA+bc/DDKfp0s8UOoiGSJ1etpFJVSNxYseaxwQQD2x80+mTokMD5doY0jLhwwQBQdOijQ2vzHfH1sZVJIQkiq6FRasAQeDuDsd8RrAbFm4z48dU57MKWGu1x73AaJOPZhtDIJ7vMDMWUHIcPp2YXbDn07DnBeZ6EZJEZ3BEcviJ5POv7Ae/dPcVuNvl8z6d09IPaURxKFQOxCjgasuWIHoLJ2xrPpZ6u8GVjCFlWWUJIy7HRRJUHtdfoCO+Ed2UB7WA/UAV1OpP2jWh31Cct/8ASYQdKhUDK/WIzEsniLD5dYp9YQnVuoff3bra8PZ49ZpZCpXY6SDRIBph8qP54U5b2W6fNAoTLwNEy+VlQWRXIcea/jd4A9ifZn6tHnMs+ooZzpJsFo2iSvMK7eUkdwcT2bIME2UXYXAmTI4eqWe0HtcD1DJ5KKTXpnUzuDyQdo9ttuT8aHIOPoIOPiPWvZ+BOuRZdYwIWaMFLNEMovvf78fRYcpl8lOMvloY43zCFiWdlDaCAEU7kt5yaHA33x01qTA1obOU9XVu0UmBrMM5T/d0ynOYMreHslgWw7+W+eVrXuO+nteKtObIO+k0KHk5819j+zX54EbMKWhi8CsxKjOyNK2mNUIBLMN28xAFLvzsBgVOtQIuYE0TLNlmRWRZGbWZKERjY1YckDcCu+2JBh0Ht4b1EDcOQ8N6beDmWfU1CjtTD3dcZPHPlVud96xAma5NMRW1qAQNYNejHy0DYBrc0TjvKZ+dZfBfL0vh60kRyyWDXhszKCG7g72PSsKehe0UUWRidIlhEkzxpGZLUP4kmos5GwpWYmj6AHYYGF0WA6njwQvFgOvNayEHSNXNC+Ofy2/TGY671aeKfMlHXTDkjMqMtguDJzTA/cGKM57ZS+DnAiRiXLxGRXDFonXSTanQPMtUUPet6xzms2Vjyj5jLRSCYJA8pkJKrIorXce4Y7HerPxwzKZaZcPbxStpkGSOs0c/V8wjhXaI6stNOCIyNJQxaVNudQ+0Nna6HGEXV+oSz5bOGRlKHIQShNOyvIJSSLJ7r/D030rwxSzmJsvG6ZdBTclS4P2arp/AoJ37pt6R8hlzt9UsaBFXhCvDBsJXdQSdvnjCo1kSL+W+fZEEDRXdH6hI02YilKt4TLpZVK2roGogsdwb3vfbbDfC3KMgkJWFlZ6DOVosQKF3zQ79sMsc7iCZCi7NTExMTCpV4cZhejhVij8Vj4U7T34f3mZyVO/FyNxvx6b6TMQB1ZTdMCDWx39D2OFEvTZiI9RDGiJNLlfN5NLqaPAXgUfMaxtq9n09dSpv8ENL7Nhw5MrK8sy5iNgotJFQAbbgjQtEHmzvvtyvs2s4nZpnYzCPzKmjS8dMjx2L5II3I+eDIuluNJrfXKX8x3Vtegb80GArtWOchkSrRpxpiQSqLrUnuaTxuSb9Qoww7VVEdbvjkkjh10Us69kZBkjqmknd3hphGBSrMjEhEHYAsSfT0FYbZv2cWcSGZixkQICo06FDagU3J1a6ayey7bYoh6VKugnlBCCdZPuF/Er1tWA+OLvZy6JOq9KCybFgG7ujrP3tt9uMEdqfYRBkn24cFhc3CHzfs+7ZeSOfMvIXATXoUUt3sq7FjW7G/gBivPdMinkkMrsRJB4LKIyNrLagdyDqJPpsPzfdRcrDIQaIRiD6EKd8Z5ZMyUUhpSjhfMFUyK5j5ANDRqr1F/s4ux1R1w4Dy8MvRFwAXsfTA7o007y6YnhI8ILrR9N6qvfyiyKvtXf3I9MMaGJszLIoQpGGj91SNNsQAZCBsCf0xa65kB2BkLeKwCGgCgvTpIHlO+xII2AbbcczNmu2sGyHoCv6QmgpY48DXf5X5sH/ACG2IegQjroq+H2aA+rXJqXLxmMAr76soU6t9jpUcfH5CrpnQ1jRY3zLTQFSkKHTWgjTRZd5KU6R237mq5ikzIdBUpAkokgUY/GlG/Bvw/DJJs8VR1Yu6f0Zmgy+omN449JBG/vISDvwdGkjuCcFznAXd7cevNOxrS69ld0XoTwUrZiSVEFRqwUaRVDUVFuQNgT+l7j599OfvZT5S/xjxvU9mQKuQtRF6gSSAYtj5vSMj5O35/N/pNV8wctHBFmJRAhVn8CQWx0jutn3Lv48nFOzHFXDifxovT7AxrawINhPsvsScD5Y+TS/96B/WH/4ox9GyPtDG8Jk0yqFC6laGQMCewXRbb/hvHzGTMSfy79cGXzPg6x5vAkvT4Qj1Vpvneua7dsL2ZpBfP7SEeyNIL5/aQvsePkf0H/z2a/qp/ebH0jNe0UaRCWpWDXpCwyFiR2K6LXf8VY+Y/RXI+Tnl8eCdFkUAN4MhAIJ2NKSLvn4Y1Fp2NQeHutQadhUG+ORRX06c5T5S/8A68fU8p7i/wBUfwxhfpf9nZMxlo5YlLtCzFlAs6GAsgcmio/Kz2xR7M/SRNmIkhjykkmYVQrNdRChWt2q1Heq+AwSw1KDMOkyi5hq9nZh+2Z4XSsf96f/ADf/AMuPpPXekw5qIwTgFX43ptQ3tPiOf1va8fJzDmo+utIsb5qSNlMmhdI80IBo8IAGoaj2Fm98bX2xzOaC5KWKAmZZixiBDeXw3DKWG26bX6na+7VmkupwftCeuwl1PCftGviVk897M9R6RqlykplgHmZQLody8Z245Zd++2Nz7Ce2y9QiYldEsdCRRxvdMvwNHbtXfYmH6Q8qF+08WOWt4WifxL/CBpo/MGvjhR9F3svJB4+YlQxeOfJEeVQEnzDtyBXO3xwtQ46ZNUQ4ZHf8pajsdImq2HCIO/5Wf9of+8kP9eH+6MfQfaDphn8kkCTwFOLAdZLNMhNVt3DAjar3x8++kWGTK9VhzuhmiuNrA2tDTJfY6RYv1+Bx9E9nuuPm7lETRQUAniCpHbu1AkBAKA9STxW5rTgY8aBavOzpvGQEeaT5X2ZzMDZScMJpoYmhmUtu8bGxpdhuyGverVXbHvUfY6TMLm5CRFNOYjELvw/AoprI5Ja7qwBVXW+j6pBrAAk8Mgk2Cb9xgOCOCQ2+3lwvPTpLBEw0gWTbUp1IdO72VOlq321EcbYk2oT3pAPhxnr0XCa7pnrOV10jMZx/NmI4o9AI0RyazI/rZACLzS2TZFkVuhy/srmlyUSLoTM5fMNPHbWj6mclGIFgFJCp2/xw7GQ7fWQSQK8zbjfUdpL3HcbjSN8G52ZBpPiNTFVARhvqar353O9XibqwZdsdf2lFci4A6/tLZ8pm81lcwkyRwtJC8aRq+samUjW7aRXYAAbCySbAHsuR8TprQ5wLEPBpqbVpCKPPdDcMNQr0GC4Z1Z9JldSQCtsvmssKFE2bQnb1H5U5/L5aeWN5YQ7xAtGzaSB5wu3momwDv8O+JtrjWwmbLNrDW3gufZ9Giy6LOzHMSjxZSB5tR0g7VsANKfAAY9/lRDHqEkoOhZKYNQVuNRVCBwfXjBOdkjkZWB16GJoMo0lDud9xv5TRFjY7YDiyICNHokoxrGfOlhUvT29CRf8A1w0033dmpuxvMiEZ48e/20mxKm9qIIHdfVlr1sVzg/JTq6BlJYbizzYJBBv0IIwIenxya7tXkomm3BQjS61wRSm/gt4Ogi0qBZau7cn4mtv02whDALZoAOBurMTExMKnUwuzJb6zFU6qtNcJA1SGtiDztzt6fHDHGX6lAo6rlSFALJLqIG5pTV+uK0myT4H2UazsIHiPdNeszaCjeIsdWLZgAeDRvkUDxvgeLNStGH8SMpsdQZa2kH3hsfLt23He9hOhZjxc/nC/vR6EQH7qea69LIBP5Y4yCeF1WWNNo5YRKyjgPqAv5nf9cE9nEkSZAnhoo7QmHaEx+PwnmUz6mLW0iEDYsGGm79RsO237zzhcJ5AC4dTEWJLl1qvFNUb2pAB+7tgP2GX/ALHIO3iyYUxQK3QbKglVYqSOD4p3Hpi7aQa4t4gespTWJaD/AKk+kJ99clbyeJG7GMFluMmiFsgdxu1XsRXzxdB1TRoLywrESyqdaKCAKAXfs21D52PdxMh0GAwo5iRnMIBYiybUE3fPzwk9numRN0ksyKzGOXciyKL1RPFHfbvvzjQwg+IGW+fhHE8EeBOe6PlaXORuCz61VKuy5AG3yoYH6ZmC0hCSRyAe9UhYgfK9jhTD4bdOyfjM5oxlFSiZHX3Uo7EfpVXYxYzv/KkBdVQtA4IDXsDYDGhZv0/U4TYi/CeSfb5GBeOavymodVkXW5X6uGAZiQCXF0OBxhnHqOZkH1hSpjFQgDUhv375/X1+GFsH+dpP/Cr/ALwYr6bAq9VzAVQoMCGgK3JG+2C5s/8AkfhI0xb/AGP5TSXMxodLZkKRyGZQf38XivqXtHHA0MZdS0jAbkbJW7t2Hw9SfhhNmJ2yqyx5iLxcrK7nxU3KiRiSJF+BPvfL5Ys66FOY6dpplLGj6jQtH47YzKDQRqL8hPQWdVdBixtzMdFHZlLZpDmAiM3k8/ldSiDamHDBiK779zdkOR1hjHmdYNDnUAQdRsqw5DEbEbFfwi6+sQzRzrmIEEoWMo8V02ktepPjYqu9foR7N56GVJHhBUtITIjCismlQQR8av53iJpDBiHXiukV3Y8B68FdBPHB9nJKNbFmGpjemyfvEmgNr42xXP7QIrbUyiORy2oCjEUBVrrSftByRWO+odGWZmLMQGhaIgVYDEHUD6ivSsLs50bykOxJMMsbOsaqPtdOo0NgQIxzfO/bAGARK6hs83FMc/12OME2rEMqsNVUGkVCf/KW3/TbHkfXY2cBSCjRlw4Niw4QrXrqNet7c4XSdD1s0peS7tfIL/nY5F+JUNHVbbH18xrn6MrX/Oqxs2IwfO0yy6qN7a1A0+nJ74drWELf4QLlN4jJIoaOZGU9wu3NHvyDtX8MWfV5f9aP9j/3xnPa7rr5TKwxQkCfMSCJCVC6Sx8z6RtsTsPiCb7+dd9gUbKt4Gr62ACk7SN4jOCL1Pf3txXAvtWAKQsXGAckwaLEmAcrLUCGSjcg3BAIXg+vO/ywr9j+kZjLwsmazBzDlywYkmlobW2/IJrtdDFfTen5mTIJHmZXjzGkh3iZdWxbTbURdaSSO45xn/ogYzZCbxGdi876m1tq3jj+8DqB+IN4YMim64sR1KODuOuLELTZT2lWXPS5VKIhjDOw7OWrR6bDn4muxxz7YdIzGYgVMrmDl3DhiwJFrRsWu/JB+NVjB+yHs5C3Vc/DThI/dCyyKfeHLK4ZvzJwx+mLLvHlEdJplXWsZjD+QrobmhqY2o3Ynvi2yaKzWsO7McFXZNFVrWHdmOC+gJkxQ1gOwABYqLJA5+GK8104FCqEIdSsDVjUrAixY28tECsCdZ6W2YgSNWZAWjLlWKtoBBYAjfcCvzxkfbyLLZKECMTNmJfLCv1nME3xqI8Xer2HckD1xzsp7Tuzn1vXMyi2oY1PD+QtfJ0UnWdShmVACEoBkkZ7q9wS1EXdXvZxyOhtdh0AJjLAIa1JKX8vm2sk3d779zhB0bLSdK6bLPmHeWbRrYO7MA3CRiya8zUSOSTyAMBZXLZTM5dWzYzU08iBmk8HM+RmF1FpTQqre2kUas3eB+lbJOYykf2t+lbc5jKQtXF7PVQLgjy35aPklaQVvtu1flePD7Pmq1j3SPd9ZfE/F+X7/hjMfR1Pm5Ip8tmTmECEeFMyMrlCSCAZF+AIvcAnihSj6PenS5ls7HJmZdAlCyMGPiSVrAGs2VXbetzsLAu2PYmjFJ+mOaJ7G0YpOUc19AbpZ1Ku5HiSOWAAGh2LNG1mzZI4HYHtgrN5YF78EOdvNYHfjf5YwHQ8qen9bGUid2gniL6Xa6OljfztDv6Hvhh7Q9ViHVVgzxrLGEGIMSImlLbmTsdhQ1bD4XeCOzYXQ05iePomb2fA7umZE9BavLRlGtcvpvYkMOMMsZrJezCw52OaAkQGJ1KByUViUKsik0LAN6dth640uJOAGRlTqRNlMTExMIprmSQKCzEAAWSTQA9STxjPZ5dfUsqy7gRSMSONJAAP5kjD+eBXUq4DKwogiwR6HCHKFYTpghCDVRpSSwDxDYnfh327EH44dtRtMEnO49QoVRMA5WPGxlEZvo4+sGeGURS6dMgI1K69tS6gQdhRB7YI6d05Ud5WcSSyUGbYAKOFUWaHfkknk4ElzaOQWhUsQDZ3NWRxQJNDjt+V48hzqKQwgAruLsWrbgafRd++/GAa4IiURsQZ8/NeZT2YaJpAk7CGRi5jCgEFuQH5A+VH498AZfoyfVzkBmWa7BPh7bEMyqRsDZFgsT6cHGjymdLlhpqgN7O9jtYG3oe/wxk8hOI0I1yDXnZlPnfTVyldRFsAdiNNF20i6Jx0U6rngmd2g0VKXZaTwTHDXXP2Wqy+SdIBH4gLBQofT2ArcatzX/TAHT/Z9osq2WWYFaKhim4DWT96r823/HCPp3WWkSFZ5Zo2fLRGJkBBecFvFFaaZ7CDSwIok1ziyKRkOYCvTjNsSsjuodPCsKXF+ECNw3B0gcYOF4kTxyVz2MTfQRqmL+yN5eGITENAwaKQKLFdiLpv3cD87X9mGaeKY5hy6KVY6VGoHstbIPkCfje+JHmcw0cDRI2kxqWEhXXupsNf3/d+BJN1jyJM0kYF/hFkqW3FHkgMQwDc7hmHKixjf+4a7tc1z/pWDlqdMkQnQ2GbOZ8XcroKaNtF3V6ru+/7sUx9PEecedp11MoUoVoaRxR1c7c/ux54ecu7v/ZoGphwCL5i5Pr6Y51ZknzaVq79xhspI3JBO5ANheDWx2Ul/wC4ZQj+nbpvnMruPo7NC8S5gNE+oG0BYBySVVtVAU21hqxOrdBVhlgknhPC32RI1XS+7RIvyrfPY4Piz6og8QgNQ1BfN5thQ0jc32Av4YXZnocch1GU7kkXyNQeud9QEh0nlQBzWM17pknkgOzsIh35REeSYuJYsxZ0BG1KGVqZjqIBBBtjVEAb89rumdNWEuS2qSZ9bmqs1sFW9gAD3J5NnCx+kaipSVSt2Sbr7rgqBs21G7+G4LDFsHsyKsSnfuAN95TXO6/a8egAxibfVyT7FgM/K5m6bmF005eyoam0mlMh3Y+uteB24x2vQpTp1y6gCpNljdNAx3PqYn248/wwX0/ogikLhibDCq9fD254GjYdtRwyOFNQjJULtyzmXysgKxDMIXTQaDEHQoAI0g1WoEXXffcb3xdJzCivGvyiiWawwUA99wx1c+7sRgV8hOsbCMSAkZojzj3nfVEd222/Te8WdTyMxEip4jIV2tyGB8hoHX5gfMN6IN7lSAJ7Z25VgTmFmvpbyEiZbKzrbHLSDUeedNMT38yAX8cafp3t5k5YBN48aCrZXcBlPdSp3J+Q37Xhtn2UREOoZWpWVqIIYgEGzR5xj8v7J9NjkEgyh1DcAtqXhjYUuV4Xj5YttqRYGVJkZRxQ21IsDKkyMo4rVdI6g08HisugPqKA7Hw7Ogt6ErTV2sDtjHfQn/QJP7dv93HjT9QzsUyeGyOytVgMUBBKjcqwNecWv6jC7pUGTyttl4WTY2Fc6T5WIsayDsp3o4QV6YY5u+OSQV6YY5u+OSR+x8gXrfUgxA2vf0DLZ/eMW/TLMr9NjZTatMhUjuDHIQR+WNB1r2QyUkv1maAM402bNHgDWthW7DftzsMV9YyOTzRUzRNLYUqCzaQCyrYUPQPm9L5xb9RTFRrzNgJ8lb9RTFRrzNonyTTqnWo8rlTPKaVVHHLGtlX1JO2Md7DdFkzc56nnB5m/o8Z4ROzAele762W7g4dT9KyciJBJCWiGlowzsQGfUoA8+w0rtvQs8dxoOhZDQD4DA6eFeQ7gAlR5+2oD42KvE2V6TWkAmTrGnqpMr0mtIBMnWNPVFe2qHN5TOZaIEyJGjbd2vWEA9aQf7Qwr+j32/wAvJlI4ppUiliUIQ7BQyqKVlLGjsBY5u/hjW9I6DBlQwgjEYc6m3Js1ybJwhzXsZ0zNSCVo0LyM3uuya2QkP5QRZBBsgfPDtqUsJpumMxv4qrX0y0sIMZg+Sb9I6+uakl8GnhjpfFHDSbllU8EKumz6t8MY/wCiM/a9Q/tx/GTGvVIlh8FYZEjAoKism3OxUgizzv8APnFXTPZXJ5aUeCgikI1UsjgsFqyV1eYAsOQQLHrjY2tY5sG8R5JG1WYXNE3jksx1M/8AzLlv/Dn+7NjR9Rjy2emlyeYjVjGqutnzUwPmQiipBFGvUeuOM/7JZFCcxLHTLuZTJJqHYHVrvBWZ9ncpNKWKgzKFt1dhKgohfMrB1sX3335xnVWHDBNhHPxTuqNOEibCJ8/Hisd0DIS9N6tHk45Wky00bOFbfwwA2/oDqWrFAg8WMfS8Lemez8MDM6KTI4ppHdndgOxdyWr4XWGWJ1qm0IPD1Uq1TaEHh6qYmJiYioqY8ZqFngY9xMZZA/yhDqu11cXW+3bi8TOSXpKtJRF/ZiweOdsG6ce4bu7kBISyGYhh/Pntuorc8n5XWCTkj/rH/d/hgrExpjJYic0NFlWBBMjH4bVgnExMAmVgIUwv61GWQDVoF+Z7rSOPz5wwx4RjAxdMDBlZ5Yl1KzZgGm1EUa98ttbEigSv6bbYNzGShn1Nr7LqIIoaTqBIYFTtsbB2wzMQu6F+tY4zGWDoyHhlKmvQij/HBxuzT40qTpmXBBD8EnYrV6y+9LQ3NfKsVr0iAaU8VttLrunAKkb6eC29X3NUNsGnoUd3bXd8jnU7enq5xWOgxIL1OAu/PFBbINWPcH7/AFxto9PiG8ql/ZiEqULN5lAO68BAgPu8gD87N2NgzysSxrpB2st2++xbt2smsKs7HDJIXaQVpUCuQV1m7rin449dsd5bp8LN5Ha71bbC7N9vjRHpQ7CgXuNigZIuSqgZDeiYWWZVBLckStvaWKGg+nkI+dw6XISTqBDEX5juA4I+7+EEfux3/k3HVWw2qxV+6V/Dv717/wALBslSFQEaTToHZgvxJIWgNt9uBvhxUduUTSaciUOOmT7edQVGkEH7v2XHl2vQxrtqGLVymY7yC7PB2qtiBo2I/Mbcb7c6svuPH3v/AFvG4Fc/iIHzxy2YiVCY511EHQXktbq+99t+/rRwcbt3JHY+KuznUjCqK6620FjpvcoBYWwbY3YB7A+mA362C4Bh91tjq294rqHl3GmyD8R+XUKySklJQwVl4bhdMbVYQWSC2/oR+VsWTzFAFl2qiCONBB20c6977jCYhq1UwNAgob/KQlbENGrAu7tUavd2/nAO+4bbbfo+0YHMW3qDf+t393j7Im/RhgqHLZjUpZxViwDtVLf3b/Gee677YYzRahVkfI1g4m/tQdhGiUw9eLOqGKgzBSS1itGq9hR3oDfe/wBWxy6k2VW/Wh63/HFP1D9uT/a/9sWwQafvM39Y3hCQdIUyZ0XhysYHuqAB6Cq3/wAT+pwvzGbypCglCpo+UigApOpqPu0D8Nxhqy2K9cAfyLGL02DtVlmAKpoB0k0fLQI71ggN1RAbqh+s9R8MwDVoieQpI90FpGpSfu24C3+XfCTpmf0+CFl8plzeo7NdPIysdrJ4O3N412WyyoiovuqAB8h6+uLawpF7KoqACI6v8rIR9cZdIlcqniIs0gfVHpaNyrK9AoGcKCDWmx2IOLM5n3TSEnZ/+yZhwxCglkaPQ48u+xO/BAuu+NVWKc7lBLG8ZJAdSpI5oijVg9jhcJR2rZyWQ6nm3OXm+1Mkb5UOxJFLISAACAK1Any/sj13M6r1R1fMBZiul8rprTsHkAcbjgqb3xpctlwiKo3CgCzyaHJrviysbCjtRu6t8LIv1lo2ZHmqIZhozKx90GFGVWYVpBdmAbbgDGk6UWMKan8Q6d306df7VdrG+Cqx7ggQke8OEAKYmJiYZSUxMTExllMTExMZZTExMTGWUxMTExllMTExMZZTExMTGWUxMTExll5pxNIxMTGWXuAp+jROWLAnUbI1Gr0FCauhaHSfUYmJggkZIgkZLn+RIrBo7EEeY8hgw7/iAOOU6DEOAw2APnbcKAFvfegor8/XHuJg4jvTY3b0Rk8ikQIQEWQTuTuAB3+AGCMTEwsylJnNTExMTGQUxMTExllMTExMZZTExMTGWUxMTExllMTExMZZTExMTGWX/9k=">
            <a:extLst>
              <a:ext uri="{FF2B5EF4-FFF2-40B4-BE49-F238E27FC236}">
                <a16:creationId xmlns:a16="http://schemas.microsoft.com/office/drawing/2014/main" id="{E55C8E0A-E3EA-4E66-9E43-1B0382E75CAD}"/>
              </a:ext>
            </a:extLst>
          </p:cNvPr>
          <p:cNvSpPr>
            <a:spLocks noChangeAspect="1" noChangeArrowheads="1"/>
          </p:cNvSpPr>
          <p:nvPr/>
        </p:nvSpPr>
        <p:spPr bwMode="auto">
          <a:xfrm>
            <a:off x="1259681" y="748904"/>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en-US" altLang="lt-LT" sz="1350"/>
          </a:p>
        </p:txBody>
      </p:sp>
      <p:pic>
        <p:nvPicPr>
          <p:cNvPr id="2050" name="Picture 2" descr="Socialinės žiniasklaidos vaidmuo SEO: Kodėl tai svarbu ir kaip iš to gauti  naudos?">
            <a:extLst>
              <a:ext uri="{FF2B5EF4-FFF2-40B4-BE49-F238E27FC236}">
                <a16:creationId xmlns:a16="http://schemas.microsoft.com/office/drawing/2014/main" id="{A89DFD69-A25E-3330-E2A2-985C9307ED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2636912"/>
            <a:ext cx="3630701" cy="21740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ipe/>
    <p:sndAc>
      <p:stSnd>
        <p:snd r:embed="rId3" name="arrow.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veikslėlis 4" descr="Paveikslėlis, kuriame yra tekstas, ekrano kopija, diagrama, Šriftas&#10;&#10;Automatiškai sugeneruotas aprašymas">
            <a:extLst>
              <a:ext uri="{FF2B5EF4-FFF2-40B4-BE49-F238E27FC236}">
                <a16:creationId xmlns:a16="http://schemas.microsoft.com/office/drawing/2014/main" id="{29C557C5-2DDE-28D5-586C-26B0A1133DAC}"/>
              </a:ext>
            </a:extLst>
          </p:cNvPr>
          <p:cNvPicPr>
            <a:picLocks noChangeAspect="1"/>
          </p:cNvPicPr>
          <p:nvPr/>
        </p:nvPicPr>
        <p:blipFill>
          <a:blip r:embed="rId2"/>
          <a:srcRect t="18120" r="2" b="13256"/>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2199843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04CE5AA-8995-4322-A851-7264614E3003}"/>
              </a:ext>
            </a:extLst>
          </p:cNvPr>
          <p:cNvSpPr>
            <a:spLocks noGrp="1"/>
          </p:cNvSpPr>
          <p:nvPr>
            <p:ph type="title"/>
          </p:nvPr>
        </p:nvSpPr>
        <p:spPr>
          <a:xfrm>
            <a:off x="685347" y="609600"/>
            <a:ext cx="7765322" cy="1261872"/>
          </a:xfrm>
        </p:spPr>
        <p:txBody>
          <a:bodyPr vert="horz" lIns="91440" tIns="45720" rIns="91440" bIns="45720" rtlCol="0" anchor="ctr">
            <a:normAutofit/>
          </a:bodyPr>
          <a:lstStyle/>
          <a:p>
            <a:r>
              <a:rPr lang="lt-LT" b="1"/>
              <a:t>Kaip sukurtas Facebook? Pliusai/minusai</a:t>
            </a:r>
          </a:p>
        </p:txBody>
      </p:sp>
      <p:sp>
        <p:nvSpPr>
          <p:cNvPr id="5" name="Stačiakampis 4">
            <a:extLst>
              <a:ext uri="{FF2B5EF4-FFF2-40B4-BE49-F238E27FC236}">
                <a16:creationId xmlns:a16="http://schemas.microsoft.com/office/drawing/2014/main" id="{A34446CD-AEB9-48AC-B264-988BF8A780C4}"/>
              </a:ext>
            </a:extLst>
          </p:cNvPr>
          <p:cNvSpPr/>
          <p:nvPr/>
        </p:nvSpPr>
        <p:spPr>
          <a:xfrm>
            <a:off x="723901" y="1890523"/>
            <a:ext cx="4084137" cy="4171950"/>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10000"/>
          </a:bodyPr>
          <a:lstStyle/>
          <a:p>
            <a:pPr marL="257168" indent="-229494" defTabSz="342892">
              <a:lnSpc>
                <a:spcPct val="90000"/>
              </a:lnSpc>
              <a:spcBef>
                <a:spcPct val="20000"/>
              </a:spcBef>
              <a:spcAft>
                <a:spcPts val="450"/>
              </a:spcAft>
              <a:buClr>
                <a:schemeClr val="tx2"/>
              </a:buClr>
              <a:buSzPct val="70000"/>
              <a:buFont typeface="Wingdings 2" charset="2"/>
              <a:buChar char=""/>
            </a:pP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Seanas</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Parkeris</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buvęs</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„Facebook“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prezidentas</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vienas</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iš</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šios</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bendrovės</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įkūrėjų</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ir</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žmogus</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kuris</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pristatė</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Marko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Zuckerbergo</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idėją</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investuotojams</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2017 m.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lapkritį</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pareiškė</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kad</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socialinis</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tinklas</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buvo</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b="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sukurtas</a:t>
            </a:r>
            <a:r>
              <a:rPr lang="en-US" sz="16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b="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siekiant</a:t>
            </a:r>
            <a:r>
              <a:rPr lang="en-US" sz="16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b="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išnaudoti</a:t>
            </a:r>
            <a:r>
              <a:rPr lang="en-US" sz="16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b="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žmogaus</a:t>
            </a:r>
            <a:r>
              <a:rPr lang="en-US" sz="16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b="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psichologinį</a:t>
            </a:r>
            <a:r>
              <a:rPr lang="en-US" sz="16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b="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pažeidžiamumą</a:t>
            </a:r>
            <a:r>
              <a:rPr lang="en-US" sz="16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a:t>
            </a:r>
          </a:p>
          <a:p>
            <a:pPr marL="257168" indent="-229494" defTabSz="342892">
              <a:lnSpc>
                <a:spcPct val="90000"/>
              </a:lnSpc>
              <a:spcBef>
                <a:spcPct val="20000"/>
              </a:spcBef>
              <a:spcAft>
                <a:spcPts val="450"/>
              </a:spcAft>
              <a:buClr>
                <a:schemeClr val="tx2"/>
              </a:buClr>
              <a:buSzPct val="70000"/>
              <a:buFont typeface="Wingdings 2" charset="2"/>
              <a:buChar char=""/>
            </a:pPr>
            <a:endPar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endParaRPr>
          </a:p>
          <a:p>
            <a:pPr marL="257168" indent="-229494" defTabSz="342892">
              <a:lnSpc>
                <a:spcPct val="90000"/>
              </a:lnSpc>
              <a:spcBef>
                <a:spcPct val="20000"/>
              </a:spcBef>
              <a:spcAft>
                <a:spcPts val="450"/>
              </a:spcAft>
              <a:buClr>
                <a:schemeClr val="tx2"/>
              </a:buClr>
              <a:buSzPct val="70000"/>
              <a:buFont typeface="Wingdings 2" charset="2"/>
              <a:buChar char=""/>
            </a:pP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Pagrindinė</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„Facebook“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veikimo</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prielaida</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yra</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socialinio</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patvirtinimo</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ir</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grįžtamojo</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ryšio</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kilpa</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Kiekvienas</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paspaudimas</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patinka</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ar</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komentaras</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po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įrašu</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vartotojo</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smegenis</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priverčia</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išskirti</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šiek</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tiek</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dopamino</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vadinamojo</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laimės</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hormono</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kuris</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atsakingas</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už</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gerą</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savijautą</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ir</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taip</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verčia</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žmones</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toliau</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naudotis</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šiuo</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tinklu</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Jo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kūrėjai</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aš</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Markas</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Kevinas</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Systromas</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iš</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„Instagram“ –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visi</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tai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supratome</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nuo</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pat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pradžių</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Ir</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vis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tiek</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tai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sąmoningai</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padarėme</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 CNBC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cituoja</a:t>
            </a:r>
            <a:r>
              <a:rPr lang="en-US" sz="1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 p. </a:t>
            </a:r>
            <a:r>
              <a:rPr lang="en-US" sz="1600"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Parkerį</a:t>
            </a:r>
            <a:r>
              <a:rPr lang="en-US" sz="1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t>.</a:t>
            </a:r>
            <a:br>
              <a:rPr lang="en-US" sz="1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rPr>
            </a:br>
            <a:endParaRPr lang="en-US" sz="1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cs typeface="Times New Roman" panose="02020603050405020304" pitchFamily="18" charset="0"/>
            </a:endParaRPr>
          </a:p>
        </p:txBody>
      </p:sp>
      <p:pic>
        <p:nvPicPr>
          <p:cNvPr id="4" name="Turinio vietos rezervavimo ženklas 3">
            <a:extLst>
              <a:ext uri="{FF2B5EF4-FFF2-40B4-BE49-F238E27FC236}">
                <a16:creationId xmlns:a16="http://schemas.microsoft.com/office/drawing/2014/main" id="{E0EA97AF-09DC-4D2C-ABF9-8662ACDC6430}"/>
              </a:ext>
            </a:extLst>
          </p:cNvPr>
          <p:cNvPicPr>
            <a:picLocks noGrp="1" noChangeAspect="1"/>
          </p:cNvPicPr>
          <p:nvPr>
            <p:ph sz="half" idx="2"/>
          </p:nvPr>
        </p:nvPicPr>
        <p:blipFill rotWithShape="1">
          <a:blip r:embed="rId2"/>
          <a:srcRect t="8753" r="-4" b="-4"/>
          <a:stretch/>
        </p:blipFill>
        <p:spPr>
          <a:xfrm>
            <a:off x="4808038" y="2076451"/>
            <a:ext cx="3642631" cy="3622672"/>
          </a:xfrm>
          <a:prstGeom prst="rect">
            <a:avLst/>
          </a:prstGeom>
          <a:noFill/>
        </p:spPr>
      </p:pic>
      <p:sp>
        <p:nvSpPr>
          <p:cNvPr id="10" name="Date Placeholder 4">
            <a:extLst>
              <a:ext uri="{FF2B5EF4-FFF2-40B4-BE49-F238E27FC236}">
                <a16:creationId xmlns:a16="http://schemas.microsoft.com/office/drawing/2014/main" id="{746FB960-6B30-AF25-9C36-A772B5CC2BB5}"/>
              </a:ext>
            </a:extLst>
          </p:cNvPr>
          <p:cNvSpPr>
            <a:spLocks noGrp="1"/>
          </p:cNvSpPr>
          <p:nvPr>
            <p:ph type="dt" sz="half" idx="10"/>
          </p:nvPr>
        </p:nvSpPr>
        <p:spPr>
          <a:xfrm>
            <a:off x="5759052" y="6000752"/>
            <a:ext cx="2057400" cy="365125"/>
          </a:xfrm>
        </p:spPr>
        <p:txBody>
          <a:bodyPr vert="horz" lIns="91440" tIns="45720" rIns="91440" bIns="45720" rtlCol="0" anchor="ctr">
            <a:normAutofit/>
          </a:bodyPr>
          <a:lstStyle/>
          <a:p>
            <a:pPr>
              <a:spcAft>
                <a:spcPts val="450"/>
              </a:spcAft>
            </a:pPr>
            <a:fld id="{FC2F3AB8-0985-4FDC-B7DA-1DCAE04DDAEA}" type="datetime1">
              <a:rPr lang="lt-LT" smtClean="0"/>
              <a:pPr>
                <a:spcAft>
                  <a:spcPts val="450"/>
                </a:spcAft>
              </a:pPr>
              <a:t>2025-05-21</a:t>
            </a:fld>
            <a:endParaRPr lang="en-US"/>
          </a:p>
        </p:txBody>
      </p:sp>
    </p:spTree>
    <p:extLst>
      <p:ext uri="{BB962C8B-B14F-4D97-AF65-F5344CB8AC3E}">
        <p14:creationId xmlns:p14="http://schemas.microsoft.com/office/powerpoint/2010/main" val="367456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veikslėlis 4">
            <a:extLst>
              <a:ext uri="{FF2B5EF4-FFF2-40B4-BE49-F238E27FC236}">
                <a16:creationId xmlns:a16="http://schemas.microsoft.com/office/drawing/2014/main" id="{478D514C-1231-143F-5619-C35C3BFFC1D7}"/>
              </a:ext>
            </a:extLst>
          </p:cNvPr>
          <p:cNvPicPr>
            <a:picLocks noChangeAspect="1"/>
          </p:cNvPicPr>
          <p:nvPr/>
        </p:nvPicPr>
        <p:blipFill>
          <a:blip r:embed="rId2"/>
          <a:stretch>
            <a:fillRect/>
          </a:stretch>
        </p:blipFill>
        <p:spPr>
          <a:xfrm>
            <a:off x="90488" y="941762"/>
            <a:ext cx="8963025" cy="4974478"/>
          </a:xfrm>
          <a:prstGeom prst="rect">
            <a:avLst/>
          </a:prstGeom>
          <a:noFill/>
        </p:spPr>
      </p:pic>
    </p:spTree>
    <p:extLst>
      <p:ext uri="{BB962C8B-B14F-4D97-AF65-F5344CB8AC3E}">
        <p14:creationId xmlns:p14="http://schemas.microsoft.com/office/powerpoint/2010/main" val="2252979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DE7F2-E890-4744-88DD-A75F5E300513}"/>
              </a:ext>
            </a:extLst>
          </p:cNvPr>
          <p:cNvSpPr>
            <a:spLocks noGrp="1"/>
          </p:cNvSpPr>
          <p:nvPr>
            <p:ph type="ctrTitle"/>
          </p:nvPr>
        </p:nvSpPr>
        <p:spPr>
          <a:xfrm>
            <a:off x="3625271" y="1352519"/>
            <a:ext cx="4946076" cy="4152963"/>
          </a:xfrm>
        </p:spPr>
        <p:txBody>
          <a:bodyPr>
            <a:normAutofit/>
          </a:bodyPr>
          <a:lstStyle/>
          <a:p>
            <a:r>
              <a:rPr lang="en-US" dirty="0"/>
              <a:t>The power of communication</a:t>
            </a:r>
          </a:p>
        </p:txBody>
      </p:sp>
      <p:pic>
        <p:nvPicPr>
          <p:cNvPr id="34" name="Picture Placeholder 33" descr="Aerial view of a neon highway intersection">
            <a:extLst>
              <a:ext uri="{FF2B5EF4-FFF2-40B4-BE49-F238E27FC236}">
                <a16:creationId xmlns:a16="http://schemas.microsoft.com/office/drawing/2014/main" id="{9289CE93-EC50-55DB-CFE0-1266AEC87B19}"/>
              </a:ext>
            </a:extLst>
          </p:cNvPr>
          <p:cNvPicPr>
            <a:picLocks noGrp="1" noChangeAspect="1"/>
          </p:cNvPicPr>
          <p:nvPr>
            <p:ph type="pic" sz="quarter" idx="13"/>
          </p:nvPr>
        </p:nvPicPr>
        <p:blipFill>
          <a:blip r:embed="rId3"/>
          <a:srcRect l="24936" r="24936"/>
          <a:stretch/>
        </p:blipFill>
        <p:spPr>
          <a:xfrm rot="10800000">
            <a:off x="1" y="1428241"/>
            <a:ext cx="3057089" cy="4572509"/>
          </a:xfrm>
        </p:spPr>
      </p:pic>
      <p:sp>
        <p:nvSpPr>
          <p:cNvPr id="31" name="Oval 30">
            <a:extLst>
              <a:ext uri="{FF2B5EF4-FFF2-40B4-BE49-F238E27FC236}">
                <a16:creationId xmlns:a16="http://schemas.microsoft.com/office/drawing/2014/main" id="{F466A906-2869-BB36-138E-D45F62E92210}"/>
              </a:ext>
              <a:ext uri="{C183D7F6-B498-43B3-948B-1728B52AA6E4}">
                <adec:decorative xmlns:adec="http://schemas.microsoft.com/office/drawing/2017/decorative" val="1"/>
              </a:ext>
            </a:extLst>
          </p:cNvPr>
          <p:cNvSpPr/>
          <p:nvPr/>
        </p:nvSpPr>
        <p:spPr>
          <a:xfrm>
            <a:off x="2927512" y="4341958"/>
            <a:ext cx="205740" cy="2057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32" name="Straight Connector 31">
            <a:extLst>
              <a:ext uri="{FF2B5EF4-FFF2-40B4-BE49-F238E27FC236}">
                <a16:creationId xmlns:a16="http://schemas.microsoft.com/office/drawing/2014/main" id="{06186C3A-548E-AD87-3029-964123530768}"/>
              </a:ext>
              <a:ext uri="{C183D7F6-B498-43B3-948B-1728B52AA6E4}">
                <adec:decorative xmlns:adec="http://schemas.microsoft.com/office/drawing/2017/decorative" val="1"/>
              </a:ext>
            </a:extLst>
          </p:cNvPr>
          <p:cNvCxnSpPr>
            <a:cxnSpLocks/>
          </p:cNvCxnSpPr>
          <p:nvPr/>
        </p:nvCxnSpPr>
        <p:spPr>
          <a:xfrm>
            <a:off x="-73478" y="1352551"/>
            <a:ext cx="3120716" cy="3111866"/>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1">
            <a:hlinkClick r:id="rId4"/>
            <a:extLst>
              <a:ext uri="{FF2B5EF4-FFF2-40B4-BE49-F238E27FC236}">
                <a16:creationId xmlns:a16="http://schemas.microsoft.com/office/drawing/2014/main" id="{B6959354-1823-8E4A-2C20-DF46F3E4F56F}"/>
              </a:ext>
            </a:extLst>
          </p:cNvPr>
          <p:cNvSpPr>
            <a:spLocks noChangeArrowheads="1"/>
          </p:cNvSpPr>
          <p:nvPr/>
        </p:nvSpPr>
        <p:spPr bwMode="auto">
          <a:xfrm>
            <a:off x="114300" y="659926"/>
            <a:ext cx="9144000"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defTabSz="685800" eaLnBrk="0" hangingPunct="0"/>
            <a:endParaRPr lang="en-US" altLang="en-US" sz="1350">
              <a:latin typeface="Arial" panose="020B0604020202020204" pitchFamily="34" charset="0"/>
            </a:endParaRPr>
          </a:p>
          <a:p>
            <a:pPr algn="ctr" defTabSz="685800" eaLnBrk="0" hangingPunct="0">
              <a:buFontTx/>
              <a:buChar char="•"/>
            </a:pPr>
            <a:r>
              <a:rPr lang="en-US" altLang="en-US" sz="675" b="1">
                <a:solidFill>
                  <a:srgbClr val="000000"/>
                </a:solidFill>
                <a:latin typeface="Inter"/>
                <a:hlinkClick r:id="rId5"/>
              </a:rPr>
              <a:t>Mano Delfi</a:t>
            </a:r>
            <a:endParaRPr lang="en-US" altLang="en-US" sz="375"/>
          </a:p>
          <a:p>
            <a:pPr algn="ctr" defTabSz="685800" eaLnBrk="0" hangingPunct="0">
              <a:buFontTx/>
              <a:buChar char="•"/>
            </a:pPr>
            <a:r>
              <a:rPr lang="en-US" altLang="en-US" sz="675" b="1">
                <a:solidFill>
                  <a:srgbClr val="3858F5"/>
                </a:solidFill>
                <a:latin typeface="Inter"/>
                <a:hlinkClick r:id="rId6"/>
              </a:rPr>
              <a:t>Prenumeruoti</a:t>
            </a:r>
            <a:endParaRPr lang="en-US" altLang="en-US" sz="375"/>
          </a:p>
          <a:p>
            <a:pPr defTabSz="685800" eaLnBrk="0" hangingPunct="0">
              <a:buFontTx/>
              <a:buChar char="•"/>
            </a:pPr>
            <a:endParaRPr lang="en-US" altLang="en-US" sz="1350">
              <a:latin typeface="Arial" panose="020B0604020202020204" pitchFamily="34" charset="0"/>
            </a:endParaRPr>
          </a:p>
        </p:txBody>
      </p:sp>
      <p:pic>
        <p:nvPicPr>
          <p:cNvPr id="7" name="Paveikslėlis 6">
            <a:hlinkClick r:id="rId7"/>
            <a:extLst>
              <a:ext uri="{FF2B5EF4-FFF2-40B4-BE49-F238E27FC236}">
                <a16:creationId xmlns:a16="http://schemas.microsoft.com/office/drawing/2014/main" id="{08FFA4E3-C747-48DF-E815-1BB7ED26B5D9}"/>
              </a:ext>
            </a:extLst>
          </p:cNvPr>
          <p:cNvPicPr>
            <a:picLocks noChangeAspect="1"/>
          </p:cNvPicPr>
          <p:nvPr/>
        </p:nvPicPr>
        <p:blipFill>
          <a:blip r:embed="rId8"/>
          <a:stretch>
            <a:fillRect/>
          </a:stretch>
        </p:blipFill>
        <p:spPr>
          <a:xfrm>
            <a:off x="-8498" y="-2647"/>
            <a:ext cx="8468930" cy="6860647"/>
          </a:xfrm>
          <a:prstGeom prst="rect">
            <a:avLst/>
          </a:prstGeom>
        </p:spPr>
      </p:pic>
      <p:pic>
        <p:nvPicPr>
          <p:cNvPr id="9" name="Paveikslėlis 8" descr="Paveikslėlis, kuriame yra ekrano kopija, Grafika, dizainas, rašas&#10;&#10;Dirbtinio intelekto sugeneruotas turinys gali būti neteisingas.">
            <a:extLst>
              <a:ext uri="{FF2B5EF4-FFF2-40B4-BE49-F238E27FC236}">
                <a16:creationId xmlns:a16="http://schemas.microsoft.com/office/drawing/2014/main" id="{998D261D-48CC-91C1-CBA3-7A24BE6F67DE}"/>
              </a:ext>
            </a:extLst>
          </p:cNvPr>
          <p:cNvPicPr>
            <a:picLocks noChangeAspect="1"/>
          </p:cNvPicPr>
          <p:nvPr/>
        </p:nvPicPr>
        <p:blipFill>
          <a:blip r:embed="rId9"/>
          <a:stretch>
            <a:fillRect/>
          </a:stretch>
        </p:blipFill>
        <p:spPr>
          <a:xfrm>
            <a:off x="7092279" y="-43767"/>
            <a:ext cx="2047247" cy="2047247"/>
          </a:xfrm>
          <a:prstGeom prst="rect">
            <a:avLst/>
          </a:prstGeom>
        </p:spPr>
      </p:pic>
    </p:spTree>
    <p:extLst>
      <p:ext uri="{BB962C8B-B14F-4D97-AF65-F5344CB8AC3E}">
        <p14:creationId xmlns:p14="http://schemas.microsoft.com/office/powerpoint/2010/main" val="707789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lt-LT" sz="1800" dirty="0">
                <a:solidFill>
                  <a:srgbClr val="212121"/>
                </a:solidFill>
                <a:latin typeface="Segoe UI" panose="020B0502040204020203" pitchFamily="34" charset="0"/>
                <a:ea typeface="Times New Roman" panose="02020603050405020304" pitchFamily="18" charset="0"/>
              </a:rPr>
              <a:t>K</a:t>
            </a:r>
            <a:r>
              <a:rPr lang="lt-LT" sz="1800" dirty="0">
                <a:solidFill>
                  <a:srgbClr val="212121"/>
                </a:solidFill>
                <a:effectLst/>
                <a:latin typeface="Segoe UI" panose="020B0502040204020203" pitchFamily="34" charset="0"/>
                <a:ea typeface="Times New Roman" panose="02020603050405020304" pitchFamily="18" charset="0"/>
              </a:rPr>
              <a:t>aip bendrauti su mokytoju, kuris nuolat kitus kolegas kaltina </a:t>
            </a:r>
            <a:r>
              <a:rPr lang="lt-LT" sz="1800" dirty="0" err="1">
                <a:solidFill>
                  <a:srgbClr val="212121"/>
                </a:solidFill>
                <a:effectLst/>
                <a:latin typeface="Segoe UI" panose="020B0502040204020203" pitchFamily="34" charset="0"/>
                <a:ea typeface="Times New Roman" panose="02020603050405020304" pitchFamily="18" charset="0"/>
              </a:rPr>
              <a:t>mobingu</a:t>
            </a:r>
            <a:r>
              <a:rPr lang="lt-LT" sz="1800" dirty="0">
                <a:solidFill>
                  <a:srgbClr val="212121"/>
                </a:solidFill>
                <a:effectLst/>
                <a:latin typeface="Segoe UI" panose="020B0502040204020203" pitchFamily="34" charset="0"/>
                <a:ea typeface="Times New Roman" panose="02020603050405020304" pitchFamily="18" charset="0"/>
              </a:rPr>
              <a:t>?</a:t>
            </a:r>
            <a:endParaRPr lang="lt-LT" dirty="0"/>
          </a:p>
        </p:txBody>
      </p:sp>
      <p:sp>
        <p:nvSpPr>
          <p:cNvPr id="20483" name="Rectangle 3"/>
          <p:cNvSpPr>
            <a:spLocks noGrp="1" noChangeArrowheads="1"/>
          </p:cNvSpPr>
          <p:nvPr>
            <p:ph type="body" idx="1"/>
          </p:nvPr>
        </p:nvSpPr>
        <p:spPr/>
        <p:txBody>
          <a:bodyPr/>
          <a:lstStyle/>
          <a:p>
            <a:r>
              <a:rPr lang="lt-LT" sz="2000" dirty="0"/>
              <a:t>Yra du būdai:</a:t>
            </a:r>
          </a:p>
          <a:p>
            <a:pPr lvl="1"/>
            <a:r>
              <a:rPr lang="lt-LT" sz="2000" dirty="0"/>
              <a:t>Konstruktyvus</a:t>
            </a:r>
          </a:p>
          <a:p>
            <a:pPr lvl="1"/>
            <a:r>
              <a:rPr lang="lt-LT" sz="2000" dirty="0"/>
              <a:t>Konfliktiškas</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4AFF838-10D5-6E1D-B92E-3DBED0100B2B}"/>
              </a:ext>
            </a:extLst>
          </p:cNvPr>
          <p:cNvSpPr>
            <a:spLocks noGrp="1"/>
          </p:cNvSpPr>
          <p:nvPr>
            <p:ph type="title"/>
          </p:nvPr>
        </p:nvSpPr>
        <p:spPr/>
        <p:txBody>
          <a:bodyPr/>
          <a:lstStyle/>
          <a:p>
            <a:r>
              <a:rPr lang="lt-LT" sz="1800" dirty="0">
                <a:solidFill>
                  <a:srgbClr val="212121"/>
                </a:solidFill>
                <a:effectLst/>
                <a:latin typeface="Segoe UI" panose="020B0502040204020203" pitchFamily="34" charset="0"/>
                <a:ea typeface="Calibri" panose="020F0502020204030204" pitchFamily="34" charset="0"/>
              </a:rPr>
              <a:t>Komandinis darbas ir lyderystė. </a:t>
            </a:r>
            <a:br>
              <a:rPr lang="lt-LT" sz="1800" dirty="0">
                <a:solidFill>
                  <a:srgbClr val="212121"/>
                </a:solidFill>
                <a:effectLst/>
                <a:latin typeface="Segoe UI" panose="020B0502040204020203" pitchFamily="34" charset="0"/>
                <a:ea typeface="Calibri" panose="020F0502020204030204" pitchFamily="34" charset="0"/>
              </a:rPr>
            </a:br>
            <a:r>
              <a:rPr lang="lt-LT" sz="1800" dirty="0">
                <a:solidFill>
                  <a:srgbClr val="212121"/>
                </a:solidFill>
                <a:effectLst/>
                <a:latin typeface="Segoe UI" panose="020B0502040204020203" pitchFamily="34" charset="0"/>
                <a:ea typeface="Calibri" panose="020F0502020204030204" pitchFamily="34" charset="0"/>
              </a:rPr>
              <a:t>Kaip sumotyvuoti mokytojus?</a:t>
            </a:r>
            <a:endParaRPr lang="lt-LT" dirty="0"/>
          </a:p>
        </p:txBody>
      </p:sp>
      <p:sp>
        <p:nvSpPr>
          <p:cNvPr id="3" name="Turinio vietos rezervavimo ženklas 2">
            <a:extLst>
              <a:ext uri="{FF2B5EF4-FFF2-40B4-BE49-F238E27FC236}">
                <a16:creationId xmlns:a16="http://schemas.microsoft.com/office/drawing/2014/main" id="{0F34F498-3E2E-01C4-908A-A7CE85C90B9E}"/>
              </a:ext>
            </a:extLst>
          </p:cNvPr>
          <p:cNvSpPr>
            <a:spLocks noGrp="1"/>
          </p:cNvSpPr>
          <p:nvPr>
            <p:ph idx="1"/>
          </p:nvPr>
        </p:nvSpPr>
        <p:spPr/>
        <p:txBody>
          <a:bodyPr/>
          <a:lstStyle/>
          <a:p>
            <a:pPr>
              <a:lnSpc>
                <a:spcPts val="2250"/>
              </a:lnSpc>
              <a:buNone/>
            </a:pPr>
            <a:r>
              <a:rPr lang="lt-LT" b="1" i="0" dirty="0">
                <a:solidFill>
                  <a:srgbClr val="333333"/>
                </a:solidFill>
                <a:effectLst/>
                <a:latin typeface="basic-sans"/>
              </a:rPr>
              <a:t>Pagarba ir </a:t>
            </a:r>
            <a:r>
              <a:rPr lang="lt-LT" b="1" dirty="0">
                <a:solidFill>
                  <a:srgbClr val="333333"/>
                </a:solidFill>
                <a:latin typeface="basic-sans"/>
              </a:rPr>
              <a:t>pagyrimai
</a:t>
            </a:r>
            <a:r>
              <a:rPr lang="lt-LT" dirty="0">
                <a:solidFill>
                  <a:srgbClr val="333333"/>
                </a:solidFill>
                <a:latin typeface="basic-sans"/>
              </a:rPr>
              <a:t>Vienas iš efektyviausių būdų motyvuoti ir įkvėpti savo dėstytojus yra juos girti ir gerbti. </a:t>
            </a:r>
            <a:r>
              <a:rPr lang="lt-LT" dirty="0">
                <a:solidFill>
                  <a:srgbClr val="2F364C"/>
                </a:solidFill>
                <a:latin typeface="p22-mackinac-pro"/>
              </a:rPr>
              <a:t>Rodydami dėkingumą už jų atsidavimą ir sunkų darbą, leidžiate jaustis vertinamu.</a:t>
            </a:r>
          </a:p>
        </p:txBody>
      </p:sp>
      <p:pic>
        <p:nvPicPr>
          <p:cNvPr id="5" name="Paveikslėlis 4" descr="Man fixing friend's tuxedo">
            <a:extLst>
              <a:ext uri="{FF2B5EF4-FFF2-40B4-BE49-F238E27FC236}">
                <a16:creationId xmlns:a16="http://schemas.microsoft.com/office/drawing/2014/main" id="{F62C2495-039F-9540-022F-196DBD76C0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9505" y="3861048"/>
            <a:ext cx="4017019" cy="3023090"/>
          </a:xfrm>
          <a:prstGeom prst="rect">
            <a:avLst/>
          </a:prstGeom>
        </p:spPr>
      </p:pic>
      <p:pic>
        <p:nvPicPr>
          <p:cNvPr id="7" name="Paveikslėlis 6" descr="Blue ribbon rosette on dark gray graduated background">
            <a:extLst>
              <a:ext uri="{FF2B5EF4-FFF2-40B4-BE49-F238E27FC236}">
                <a16:creationId xmlns:a16="http://schemas.microsoft.com/office/drawing/2014/main" id="{5E53AF0E-4492-4E1C-8A46-1B3E9405B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318" y="3861048"/>
            <a:ext cx="4519188" cy="3023090"/>
          </a:xfrm>
          <a:prstGeom prst="rect">
            <a:avLst/>
          </a:prstGeom>
        </p:spPr>
      </p:pic>
    </p:spTree>
    <p:extLst>
      <p:ext uri="{BB962C8B-B14F-4D97-AF65-F5344CB8AC3E}">
        <p14:creationId xmlns:p14="http://schemas.microsoft.com/office/powerpoint/2010/main" val="1165436279"/>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5FF3E8B-FE0B-6336-71C4-B617852A42E4}"/>
              </a:ext>
            </a:extLst>
          </p:cNvPr>
          <p:cNvSpPr>
            <a:spLocks noGrp="1"/>
          </p:cNvSpPr>
          <p:nvPr>
            <p:ph type="title"/>
          </p:nvPr>
        </p:nvSpPr>
        <p:spPr/>
        <p:txBody>
          <a:bodyPr/>
          <a:lstStyle/>
          <a:p>
            <a:r>
              <a:rPr lang="lt-LT" sz="2400" dirty="0">
                <a:solidFill>
                  <a:srgbClr val="212121"/>
                </a:solidFill>
                <a:effectLst/>
                <a:latin typeface="Segoe UI" panose="020B0502040204020203" pitchFamily="34" charset="0"/>
                <a:ea typeface="Calibri" panose="020F0502020204030204" pitchFamily="34" charset="0"/>
              </a:rPr>
              <a:t>Komandinis darbas ir lyderystė. </a:t>
            </a:r>
            <a:br>
              <a:rPr lang="lt-LT" sz="2400" dirty="0">
                <a:solidFill>
                  <a:srgbClr val="212121"/>
                </a:solidFill>
                <a:effectLst/>
                <a:latin typeface="Segoe UI" panose="020B0502040204020203" pitchFamily="34" charset="0"/>
                <a:ea typeface="Calibri" panose="020F0502020204030204" pitchFamily="34" charset="0"/>
              </a:rPr>
            </a:br>
            <a:r>
              <a:rPr lang="lt-LT" sz="2400" dirty="0">
                <a:solidFill>
                  <a:srgbClr val="212121"/>
                </a:solidFill>
                <a:effectLst/>
                <a:latin typeface="Segoe UI" panose="020B0502040204020203" pitchFamily="34" charset="0"/>
                <a:ea typeface="Calibri" panose="020F0502020204030204" pitchFamily="34" charset="0"/>
              </a:rPr>
              <a:t>Kaip sumotyvuoti mokytojus?</a:t>
            </a:r>
            <a:endParaRPr lang="lt-LT" dirty="0"/>
          </a:p>
        </p:txBody>
      </p:sp>
      <p:sp>
        <p:nvSpPr>
          <p:cNvPr id="3" name="Turinio vietos rezervavimo ženklas 2">
            <a:extLst>
              <a:ext uri="{FF2B5EF4-FFF2-40B4-BE49-F238E27FC236}">
                <a16:creationId xmlns:a16="http://schemas.microsoft.com/office/drawing/2014/main" id="{206F5AE9-A638-00AF-678F-ECC25F66C585}"/>
              </a:ext>
            </a:extLst>
          </p:cNvPr>
          <p:cNvSpPr>
            <a:spLocks noGrp="1"/>
          </p:cNvSpPr>
          <p:nvPr>
            <p:ph idx="1"/>
          </p:nvPr>
        </p:nvSpPr>
        <p:spPr/>
        <p:txBody>
          <a:bodyPr/>
          <a:lstStyle/>
          <a:p>
            <a:pPr marL="0" indent="0">
              <a:spcBef>
                <a:spcPts val="600"/>
              </a:spcBef>
              <a:buNone/>
            </a:pPr>
            <a:r>
              <a:rPr lang="lt-LT" sz="2000" dirty="0">
                <a:solidFill>
                  <a:srgbClr val="2F364C"/>
                </a:solidFill>
                <a:latin typeface="p22-mackinac-pro"/>
              </a:rPr>
              <a:t>Štai keletas kanalų, kuriuos galite naudoti mokytojų motyvacijai didinti, suteikdami visuomenės pritarimą:
Nedideli susirinkimai
Masiniai el. laiškai
Mokyklos  informaciniai biuleteniai
Visos mokyklos susirinkimai
Vietinė žiniasklaida
Socialinė žiniasklaida
Pranešimai savivaldos ar kitos valdžios administracijai</a:t>
            </a:r>
            <a:endParaRPr lang="lt-LT" sz="2000" dirty="0"/>
          </a:p>
          <a:p>
            <a:endParaRPr lang="lt-LT" dirty="0"/>
          </a:p>
        </p:txBody>
      </p:sp>
    </p:spTree>
    <p:extLst>
      <p:ext uri="{BB962C8B-B14F-4D97-AF65-F5344CB8AC3E}">
        <p14:creationId xmlns:p14="http://schemas.microsoft.com/office/powerpoint/2010/main" val="3233154006"/>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3275FB3-9467-22FF-32C8-ECF4AA5D27FB}"/>
              </a:ext>
            </a:extLst>
          </p:cNvPr>
          <p:cNvSpPr>
            <a:spLocks noGrp="1"/>
          </p:cNvSpPr>
          <p:nvPr>
            <p:ph type="title"/>
          </p:nvPr>
        </p:nvSpPr>
        <p:spPr/>
        <p:txBody>
          <a:bodyPr/>
          <a:lstStyle/>
          <a:p>
            <a:r>
              <a:rPr lang="lt-LT" sz="2400" dirty="0">
                <a:solidFill>
                  <a:srgbClr val="212121"/>
                </a:solidFill>
                <a:effectLst/>
                <a:latin typeface="Segoe UI" panose="020B0502040204020203" pitchFamily="34" charset="0"/>
                <a:ea typeface="Calibri" panose="020F0502020204030204" pitchFamily="34" charset="0"/>
              </a:rPr>
              <a:t>Komandinis darbas ir lyderystė. </a:t>
            </a:r>
            <a:br>
              <a:rPr lang="lt-LT" sz="2400" dirty="0">
                <a:solidFill>
                  <a:srgbClr val="212121"/>
                </a:solidFill>
                <a:effectLst/>
                <a:latin typeface="Segoe UI" panose="020B0502040204020203" pitchFamily="34" charset="0"/>
                <a:ea typeface="Calibri" panose="020F0502020204030204" pitchFamily="34" charset="0"/>
              </a:rPr>
            </a:br>
            <a:r>
              <a:rPr lang="lt-LT" sz="2400" dirty="0">
                <a:solidFill>
                  <a:srgbClr val="212121"/>
                </a:solidFill>
                <a:effectLst/>
                <a:latin typeface="Segoe UI" panose="020B0502040204020203" pitchFamily="34" charset="0"/>
                <a:ea typeface="Calibri" panose="020F0502020204030204" pitchFamily="34" charset="0"/>
              </a:rPr>
              <a:t>Kaip sumotyvuoti mokytojus?</a:t>
            </a:r>
            <a:endParaRPr lang="lt-LT" dirty="0"/>
          </a:p>
        </p:txBody>
      </p:sp>
      <p:sp>
        <p:nvSpPr>
          <p:cNvPr id="3" name="Turinio vietos rezervavimo ženklas 2">
            <a:extLst>
              <a:ext uri="{FF2B5EF4-FFF2-40B4-BE49-F238E27FC236}">
                <a16:creationId xmlns:a16="http://schemas.microsoft.com/office/drawing/2014/main" id="{C5CD6428-31E7-E843-46D5-FA6B3B2575C9}"/>
              </a:ext>
            </a:extLst>
          </p:cNvPr>
          <p:cNvSpPr>
            <a:spLocks noGrp="1"/>
          </p:cNvSpPr>
          <p:nvPr>
            <p:ph idx="1"/>
          </p:nvPr>
        </p:nvSpPr>
        <p:spPr/>
        <p:txBody>
          <a:bodyPr/>
          <a:lstStyle/>
          <a:p>
            <a:pPr>
              <a:lnSpc>
                <a:spcPts val="2250"/>
              </a:lnSpc>
              <a:buNone/>
            </a:pPr>
            <a:r>
              <a:rPr lang="lt-LT" dirty="0">
                <a:solidFill>
                  <a:srgbClr val="333333"/>
                </a:solidFill>
                <a:latin typeface="basic-sans"/>
              </a:rPr>
              <a:t>Vertinkite mokytojus, kurie viršija lūkesčius
Kiekviena švietimo įstaiga turi mokytojus, kurie pranoksta lūkesčius, įdėdami papildomų pastangų savo mokiniams ir kolegoms be priekaištų. Tačiau jų pastangos dažnai lieka nepastebėtos ir neįvertintos. Šių mokytojų atpažinimas ir pripažinimas suteikia jiems patvirtinimą ir gali būti stimulas kitiems darbuotojams.</a:t>
            </a:r>
            <a:endParaRPr lang="lt-LT" dirty="0"/>
          </a:p>
        </p:txBody>
      </p:sp>
    </p:spTree>
    <p:extLst>
      <p:ext uri="{BB962C8B-B14F-4D97-AF65-F5344CB8AC3E}">
        <p14:creationId xmlns:p14="http://schemas.microsoft.com/office/powerpoint/2010/main" val="1087639566"/>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E8DF8F0-4EB1-4451-699D-C79F9DED54AA}"/>
              </a:ext>
            </a:extLst>
          </p:cNvPr>
          <p:cNvSpPr>
            <a:spLocks noGrp="1"/>
          </p:cNvSpPr>
          <p:nvPr>
            <p:ph type="title"/>
          </p:nvPr>
        </p:nvSpPr>
        <p:spPr/>
        <p:txBody>
          <a:bodyPr/>
          <a:lstStyle/>
          <a:p>
            <a:r>
              <a:rPr lang="lt-LT" sz="2400" dirty="0">
                <a:solidFill>
                  <a:srgbClr val="212121"/>
                </a:solidFill>
                <a:effectLst/>
                <a:latin typeface="Segoe UI" panose="020B0502040204020203" pitchFamily="34" charset="0"/>
                <a:ea typeface="Calibri" panose="020F0502020204030204" pitchFamily="34" charset="0"/>
              </a:rPr>
              <a:t>Komandinis darbas ir lyderystė. </a:t>
            </a:r>
            <a:br>
              <a:rPr lang="lt-LT" sz="2400" dirty="0">
                <a:solidFill>
                  <a:srgbClr val="212121"/>
                </a:solidFill>
                <a:effectLst/>
                <a:latin typeface="Segoe UI" panose="020B0502040204020203" pitchFamily="34" charset="0"/>
                <a:ea typeface="Calibri" panose="020F0502020204030204" pitchFamily="34" charset="0"/>
              </a:rPr>
            </a:br>
            <a:r>
              <a:rPr lang="lt-LT" sz="2400" dirty="0">
                <a:solidFill>
                  <a:srgbClr val="212121"/>
                </a:solidFill>
                <a:effectLst/>
                <a:latin typeface="Segoe UI" panose="020B0502040204020203" pitchFamily="34" charset="0"/>
                <a:ea typeface="Calibri" panose="020F0502020204030204" pitchFamily="34" charset="0"/>
              </a:rPr>
              <a:t>Kaip sumotyvuoti mokytojus?</a:t>
            </a:r>
            <a:endParaRPr lang="lt-LT" dirty="0"/>
          </a:p>
        </p:txBody>
      </p:sp>
      <p:sp>
        <p:nvSpPr>
          <p:cNvPr id="3" name="Turinio vietos rezervavimo ženklas 2">
            <a:extLst>
              <a:ext uri="{FF2B5EF4-FFF2-40B4-BE49-F238E27FC236}">
                <a16:creationId xmlns:a16="http://schemas.microsoft.com/office/drawing/2014/main" id="{0D849E5F-E762-721B-80E9-F44DC89699E4}"/>
              </a:ext>
            </a:extLst>
          </p:cNvPr>
          <p:cNvSpPr>
            <a:spLocks noGrp="1"/>
          </p:cNvSpPr>
          <p:nvPr>
            <p:ph idx="1"/>
          </p:nvPr>
        </p:nvSpPr>
        <p:spPr/>
        <p:txBody>
          <a:bodyPr/>
          <a:lstStyle/>
          <a:p>
            <a:pPr>
              <a:lnSpc>
                <a:spcPts val="2250"/>
              </a:lnSpc>
              <a:buNone/>
            </a:pPr>
            <a:r>
              <a:rPr lang="lt-LT" dirty="0">
                <a:solidFill>
                  <a:srgbClr val="333333"/>
                </a:solidFill>
                <a:latin typeface="basic-sans"/>
              </a:rPr>
              <a:t>Būkite prieinami mokytojams
Kad jūsų dėstytojai jaustųsi patogiai ir motyvuoti, išlikite kuo </a:t>
            </a:r>
            <a:r>
              <a:rPr lang="lt-LT" dirty="0" err="1">
                <a:solidFill>
                  <a:srgbClr val="333333"/>
                </a:solidFill>
                <a:latin typeface="basic-sans"/>
              </a:rPr>
              <a:t>prieinamesni</a:t>
            </a:r>
            <a:r>
              <a:rPr lang="lt-LT" dirty="0">
                <a:solidFill>
                  <a:srgbClr val="333333"/>
                </a:solidFill>
                <a:latin typeface="basic-sans"/>
              </a:rPr>
              <a:t>, kad galėtumėte spręsti mokytojų problemas ir klausimus. Vien pripažindami, kad administratoriai gali padėti išspręsti jiems rūpimus klausimus, mokytojai jausis labiau atsipalaidavę ir padrąsinti.</a:t>
            </a:r>
            <a:endParaRPr lang="lt-LT" dirty="0"/>
          </a:p>
        </p:txBody>
      </p:sp>
    </p:spTree>
    <p:extLst>
      <p:ext uri="{BB962C8B-B14F-4D97-AF65-F5344CB8AC3E}">
        <p14:creationId xmlns:p14="http://schemas.microsoft.com/office/powerpoint/2010/main" val="416293235"/>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51F0872-2CF7-167E-A9D3-C9F6B9761341}"/>
              </a:ext>
            </a:extLst>
          </p:cNvPr>
          <p:cNvSpPr>
            <a:spLocks noGrp="1"/>
          </p:cNvSpPr>
          <p:nvPr>
            <p:ph type="title"/>
          </p:nvPr>
        </p:nvSpPr>
        <p:spPr/>
        <p:txBody>
          <a:bodyPr/>
          <a:lstStyle/>
          <a:p>
            <a:r>
              <a:rPr lang="lt-LT" sz="2400" dirty="0">
                <a:solidFill>
                  <a:srgbClr val="212121"/>
                </a:solidFill>
                <a:effectLst/>
                <a:latin typeface="Segoe UI" panose="020B0502040204020203" pitchFamily="34" charset="0"/>
                <a:ea typeface="Calibri" panose="020F0502020204030204" pitchFamily="34" charset="0"/>
              </a:rPr>
              <a:t>Komandinis darbas ir lyderystė. </a:t>
            </a:r>
            <a:br>
              <a:rPr lang="lt-LT" sz="2400" dirty="0">
                <a:solidFill>
                  <a:srgbClr val="212121"/>
                </a:solidFill>
                <a:effectLst/>
                <a:latin typeface="Segoe UI" panose="020B0502040204020203" pitchFamily="34" charset="0"/>
                <a:ea typeface="Calibri" panose="020F0502020204030204" pitchFamily="34" charset="0"/>
              </a:rPr>
            </a:br>
            <a:r>
              <a:rPr lang="lt-LT" sz="2400" dirty="0">
                <a:solidFill>
                  <a:srgbClr val="212121"/>
                </a:solidFill>
                <a:effectLst/>
                <a:latin typeface="Segoe UI" panose="020B0502040204020203" pitchFamily="34" charset="0"/>
                <a:ea typeface="Calibri" panose="020F0502020204030204" pitchFamily="34" charset="0"/>
              </a:rPr>
              <a:t>Kaip sumotyvuoti mokytojus?</a:t>
            </a:r>
            <a:endParaRPr lang="lt-LT" dirty="0"/>
          </a:p>
        </p:txBody>
      </p:sp>
      <p:sp>
        <p:nvSpPr>
          <p:cNvPr id="3" name="Turinio vietos rezervavimo ženklas 2">
            <a:extLst>
              <a:ext uri="{FF2B5EF4-FFF2-40B4-BE49-F238E27FC236}">
                <a16:creationId xmlns:a16="http://schemas.microsoft.com/office/drawing/2014/main" id="{0969AB70-888A-A223-651D-821CBDC76275}"/>
              </a:ext>
            </a:extLst>
          </p:cNvPr>
          <p:cNvSpPr>
            <a:spLocks noGrp="1"/>
          </p:cNvSpPr>
          <p:nvPr>
            <p:ph idx="1"/>
          </p:nvPr>
        </p:nvSpPr>
        <p:spPr/>
        <p:txBody>
          <a:bodyPr/>
          <a:lstStyle/>
          <a:p>
            <a:pPr>
              <a:lnSpc>
                <a:spcPts val="2250"/>
              </a:lnSpc>
              <a:buNone/>
            </a:pPr>
            <a:r>
              <a:rPr lang="lt-LT" dirty="0">
                <a:solidFill>
                  <a:srgbClr val="333333"/>
                </a:solidFill>
                <a:latin typeface="basic-sans"/>
              </a:rPr>
              <a:t>Sukurkite patrauklią atlygio/vertinimo programą mokytojams
Kurdami atlygio programas savo mokiniams, nepamirškite sukurti vienodai išskirtines atlygio programas savo pedagogams.  
</a:t>
            </a:r>
            <a:endParaRPr lang="lt-LT" dirty="0"/>
          </a:p>
        </p:txBody>
      </p:sp>
      <p:pic>
        <p:nvPicPr>
          <p:cNvPr id="5" name="Paveikslėlis 4" descr="Pile of bone-shaped pet treats">
            <a:extLst>
              <a:ext uri="{FF2B5EF4-FFF2-40B4-BE49-F238E27FC236}">
                <a16:creationId xmlns:a16="http://schemas.microsoft.com/office/drawing/2014/main" id="{B35D7E9E-95A1-F048-98EB-DF886BA640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3941680"/>
            <a:ext cx="3275856" cy="2183904"/>
          </a:xfrm>
          <a:prstGeom prst="rect">
            <a:avLst/>
          </a:prstGeom>
        </p:spPr>
      </p:pic>
      <p:pic>
        <p:nvPicPr>
          <p:cNvPr id="7" name="Paveikslėlis 6" descr="Trophy">
            <a:extLst>
              <a:ext uri="{FF2B5EF4-FFF2-40B4-BE49-F238E27FC236}">
                <a16:creationId xmlns:a16="http://schemas.microsoft.com/office/drawing/2014/main" id="{FB4B00CF-BF51-E81B-A507-BD84B072C5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3938620"/>
            <a:ext cx="3053848" cy="2181320"/>
          </a:xfrm>
          <a:prstGeom prst="rect">
            <a:avLst/>
          </a:prstGeom>
        </p:spPr>
      </p:pic>
    </p:spTree>
    <p:extLst>
      <p:ext uri="{BB962C8B-B14F-4D97-AF65-F5344CB8AC3E}">
        <p14:creationId xmlns:p14="http://schemas.microsoft.com/office/powerpoint/2010/main" val="2229452693"/>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80E517F-4036-8993-317B-278D1D258DBE}"/>
              </a:ext>
            </a:extLst>
          </p:cNvPr>
          <p:cNvSpPr>
            <a:spLocks noGrp="1"/>
          </p:cNvSpPr>
          <p:nvPr>
            <p:ph type="title"/>
          </p:nvPr>
        </p:nvSpPr>
        <p:spPr/>
        <p:txBody>
          <a:bodyPr/>
          <a:lstStyle/>
          <a:p>
            <a:r>
              <a:rPr lang="lt-LT" sz="2400" dirty="0">
                <a:solidFill>
                  <a:srgbClr val="212121"/>
                </a:solidFill>
                <a:effectLst/>
                <a:latin typeface="Segoe UI" panose="020B0502040204020203" pitchFamily="34" charset="0"/>
                <a:ea typeface="Calibri" panose="020F0502020204030204" pitchFamily="34" charset="0"/>
              </a:rPr>
              <a:t>Komandinis darbas ir lyderystė. </a:t>
            </a:r>
            <a:br>
              <a:rPr lang="lt-LT" sz="2400" dirty="0">
                <a:solidFill>
                  <a:srgbClr val="212121"/>
                </a:solidFill>
                <a:effectLst/>
                <a:latin typeface="Segoe UI" panose="020B0502040204020203" pitchFamily="34" charset="0"/>
                <a:ea typeface="Calibri" panose="020F0502020204030204" pitchFamily="34" charset="0"/>
              </a:rPr>
            </a:br>
            <a:r>
              <a:rPr lang="lt-LT" sz="2400" dirty="0">
                <a:solidFill>
                  <a:srgbClr val="212121"/>
                </a:solidFill>
                <a:effectLst/>
                <a:latin typeface="Segoe UI" panose="020B0502040204020203" pitchFamily="34" charset="0"/>
                <a:ea typeface="Calibri" panose="020F0502020204030204" pitchFamily="34" charset="0"/>
              </a:rPr>
              <a:t>Kaip sumotyvuoti mokytojus?</a:t>
            </a:r>
            <a:endParaRPr lang="lt-LT" dirty="0"/>
          </a:p>
        </p:txBody>
      </p:sp>
      <p:sp>
        <p:nvSpPr>
          <p:cNvPr id="3" name="Turinio vietos rezervavimo ženklas 2">
            <a:extLst>
              <a:ext uri="{FF2B5EF4-FFF2-40B4-BE49-F238E27FC236}">
                <a16:creationId xmlns:a16="http://schemas.microsoft.com/office/drawing/2014/main" id="{5379556B-27CD-937B-C9A8-62EB7E4FFED4}"/>
              </a:ext>
            </a:extLst>
          </p:cNvPr>
          <p:cNvSpPr>
            <a:spLocks noGrp="1"/>
          </p:cNvSpPr>
          <p:nvPr>
            <p:ph idx="1"/>
          </p:nvPr>
        </p:nvSpPr>
        <p:spPr/>
        <p:txBody>
          <a:bodyPr/>
          <a:lstStyle/>
          <a:p>
            <a:pPr>
              <a:lnSpc>
                <a:spcPts val="2250"/>
              </a:lnSpc>
              <a:buNone/>
            </a:pPr>
            <a:r>
              <a:rPr lang="en-US" i="0" dirty="0">
                <a:solidFill>
                  <a:srgbClr val="333333"/>
                </a:solidFill>
                <a:effectLst/>
                <a:latin typeface="basic-sans"/>
              </a:rPr>
              <a:t> </a:t>
            </a:r>
            <a:r>
              <a:rPr lang="lt-LT" dirty="0">
                <a:solidFill>
                  <a:srgbClr val="333333"/>
                </a:solidFill>
                <a:latin typeface="basic-sans"/>
              </a:rPr>
              <a:t>Įsiklausykite į savo mokytojų rūpesčius
Be apčiuopiamų pasiekimų įvertinimo, įsitikinkite, kad įsiklausote į savo mokytojų atsiliepimus ir rūpesčius. </a:t>
            </a:r>
          </a:p>
          <a:p>
            <a:pPr>
              <a:lnSpc>
                <a:spcPts val="2250"/>
              </a:lnSpc>
              <a:buNone/>
            </a:pPr>
            <a:r>
              <a:rPr lang="lt-LT" dirty="0">
                <a:solidFill>
                  <a:srgbClr val="333333"/>
                </a:solidFill>
                <a:latin typeface="basic-sans"/>
              </a:rPr>
              <a:t>Tai visada yra svarbi pareiga, bet ji ypač reikalinga, kai įgyvendinate naują iniciatyvą, pokytį.</a:t>
            </a:r>
            <a:endParaRPr lang="lt-LT" dirty="0"/>
          </a:p>
        </p:txBody>
      </p:sp>
    </p:spTree>
    <p:extLst>
      <p:ext uri="{BB962C8B-B14F-4D97-AF65-F5344CB8AC3E}">
        <p14:creationId xmlns:p14="http://schemas.microsoft.com/office/powerpoint/2010/main" val="3652558968"/>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lt-LT" dirty="0"/>
              <a:t>Tinginių karta</a:t>
            </a:r>
            <a:r>
              <a:rPr lang="en-US" dirty="0"/>
              <a:t>. O gal ne?</a:t>
            </a:r>
            <a:endParaRPr lang="lt-LT" dirty="0"/>
          </a:p>
        </p:txBody>
      </p:sp>
      <p:sp>
        <p:nvSpPr>
          <p:cNvPr id="3" name="Content Placeholder 2"/>
          <p:cNvSpPr>
            <a:spLocks noGrp="1"/>
          </p:cNvSpPr>
          <p:nvPr>
            <p:ph idx="1"/>
          </p:nvPr>
        </p:nvSpPr>
        <p:spPr>
          <a:xfrm>
            <a:off x="457200" y="1600200"/>
            <a:ext cx="4572000" cy="4525963"/>
          </a:xfrm>
        </p:spPr>
        <p:txBody>
          <a:bodyPr>
            <a:normAutofit/>
          </a:bodyPr>
          <a:lstStyle/>
          <a:p>
            <a:pPr>
              <a:buFont typeface="Arial" panose="020B0604020202020204" pitchFamily="34" charset="0"/>
              <a:buChar char="•"/>
              <a:defRPr/>
            </a:pPr>
            <a:r>
              <a:rPr lang="lt-LT" dirty="0"/>
              <a:t>Šiandieniniai vaikai anketose į klausimą, kodėl neparuošia namų darbų, jau tiesiai šviesiai atsako: „Tingiu“. Anksčiau jie tingėdavo turbūt lygiai taip pat, bet nedrįsdavo prisipažinti. </a:t>
            </a:r>
            <a:br>
              <a:rPr lang="lt-LT" dirty="0"/>
            </a:br>
            <a:endParaRPr lang="lt-LT" dirty="0"/>
          </a:p>
        </p:txBody>
      </p:sp>
      <p:pic>
        <p:nvPicPr>
          <p:cNvPr id="16388" name="Picture 2"/>
          <p:cNvPicPr>
            <a:picLocks noChangeAspect="1" noChangeArrowheads="1"/>
          </p:cNvPicPr>
          <p:nvPr/>
        </p:nvPicPr>
        <p:blipFill>
          <a:blip r:embed="rId3" cstate="print"/>
          <a:srcRect/>
          <a:stretch>
            <a:fillRect/>
          </a:stretch>
        </p:blipFill>
        <p:spPr bwMode="auto">
          <a:xfrm>
            <a:off x="4876800" y="1371600"/>
            <a:ext cx="4267200" cy="4876800"/>
          </a:xfrm>
          <a:prstGeom prst="rect">
            <a:avLst/>
          </a:prstGeom>
          <a:noFill/>
          <a:ln w="9525">
            <a:noFill/>
            <a:miter lim="800000"/>
            <a:headEnd/>
            <a:tailEnd/>
          </a:ln>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6F52001-1E01-7E8D-A5DB-581516DD5B78}"/>
              </a:ext>
            </a:extLst>
          </p:cNvPr>
          <p:cNvSpPr>
            <a:spLocks noGrp="1"/>
          </p:cNvSpPr>
          <p:nvPr>
            <p:ph type="title"/>
          </p:nvPr>
        </p:nvSpPr>
        <p:spPr/>
        <p:txBody>
          <a:bodyPr/>
          <a:lstStyle/>
          <a:p>
            <a:r>
              <a:rPr lang="lt-LT" sz="2400" dirty="0">
                <a:solidFill>
                  <a:srgbClr val="212121"/>
                </a:solidFill>
                <a:effectLst/>
                <a:latin typeface="Segoe UI" panose="020B0502040204020203" pitchFamily="34" charset="0"/>
                <a:ea typeface="Calibri" panose="020F0502020204030204" pitchFamily="34" charset="0"/>
              </a:rPr>
              <a:t>Komandinis darbas ir lyderystė. </a:t>
            </a:r>
            <a:br>
              <a:rPr lang="lt-LT" sz="2400" dirty="0">
                <a:solidFill>
                  <a:srgbClr val="212121"/>
                </a:solidFill>
                <a:effectLst/>
                <a:latin typeface="Segoe UI" panose="020B0502040204020203" pitchFamily="34" charset="0"/>
                <a:ea typeface="Calibri" panose="020F0502020204030204" pitchFamily="34" charset="0"/>
              </a:rPr>
            </a:br>
            <a:r>
              <a:rPr lang="lt-LT" sz="2400" dirty="0">
                <a:solidFill>
                  <a:srgbClr val="212121"/>
                </a:solidFill>
                <a:effectLst/>
                <a:latin typeface="Segoe UI" panose="020B0502040204020203" pitchFamily="34" charset="0"/>
                <a:ea typeface="Calibri" panose="020F0502020204030204" pitchFamily="34" charset="0"/>
              </a:rPr>
              <a:t>Kaip sumotyvuoti mokytojus?</a:t>
            </a:r>
            <a:endParaRPr lang="lt-LT" dirty="0"/>
          </a:p>
        </p:txBody>
      </p:sp>
      <p:sp>
        <p:nvSpPr>
          <p:cNvPr id="3" name="Turinio vietos rezervavimo ženklas 2">
            <a:extLst>
              <a:ext uri="{FF2B5EF4-FFF2-40B4-BE49-F238E27FC236}">
                <a16:creationId xmlns:a16="http://schemas.microsoft.com/office/drawing/2014/main" id="{4577110E-BC05-EBD9-30E5-CCF7A7CD7E42}"/>
              </a:ext>
            </a:extLst>
          </p:cNvPr>
          <p:cNvSpPr>
            <a:spLocks noGrp="1"/>
          </p:cNvSpPr>
          <p:nvPr>
            <p:ph idx="1"/>
          </p:nvPr>
        </p:nvSpPr>
        <p:spPr/>
        <p:txBody>
          <a:bodyPr/>
          <a:lstStyle/>
          <a:p>
            <a:pPr>
              <a:lnSpc>
                <a:spcPts val="2250"/>
              </a:lnSpc>
              <a:buNone/>
            </a:pPr>
            <a:r>
              <a:rPr lang="lt-LT" dirty="0">
                <a:solidFill>
                  <a:srgbClr val="333333"/>
                </a:solidFill>
                <a:latin typeface="basic-sans"/>
              </a:rPr>
              <a:t>Leiskite kilti ir skleistis jų idėjoms
Sukurkite platformą pedagogams dalytis savo novatoriškomis idėjomis ir jas atšvęsti ar pagerbti. </a:t>
            </a:r>
          </a:p>
          <a:p>
            <a:pPr>
              <a:lnSpc>
                <a:spcPts val="2250"/>
              </a:lnSpc>
              <a:buNone/>
            </a:pPr>
            <a:r>
              <a:rPr lang="lt-LT" dirty="0">
                <a:solidFill>
                  <a:srgbClr val="333333"/>
                </a:solidFill>
                <a:latin typeface="basic-sans"/>
              </a:rPr>
              <a:t>Mokytojai turi didžiulę kompetenciją ir įvairias perspektyvas. Suteikus platformą jiems dalytis su kitais, ne tik patvirtinamas ir palaikomas jų darbas, bet ir suteikiama galimybė </a:t>
            </a:r>
            <a:r>
              <a:rPr lang="lt-LT">
                <a:solidFill>
                  <a:srgbClr val="333333"/>
                </a:solidFill>
                <a:latin typeface="basic-sans"/>
              </a:rPr>
              <a:t>kitiems mokytis.</a:t>
            </a:r>
            <a:endParaRPr lang="lt-LT" dirty="0"/>
          </a:p>
        </p:txBody>
      </p:sp>
    </p:spTree>
    <p:extLst>
      <p:ext uri="{BB962C8B-B14F-4D97-AF65-F5344CB8AC3E}">
        <p14:creationId xmlns:p14="http://schemas.microsoft.com/office/powerpoint/2010/main" val="581737288"/>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0063786-8A1E-6E56-F1ED-0FD96B7B678A}"/>
              </a:ext>
            </a:extLst>
          </p:cNvPr>
          <p:cNvSpPr>
            <a:spLocks noGrp="1"/>
          </p:cNvSpPr>
          <p:nvPr>
            <p:ph type="title"/>
          </p:nvPr>
        </p:nvSpPr>
        <p:spPr>
          <a:xfrm>
            <a:off x="1981200" y="819150"/>
            <a:ext cx="5791200" cy="2177802"/>
          </a:xfrm>
        </p:spPr>
        <p:txBody>
          <a:bodyPr/>
          <a:lstStyle/>
          <a:p>
            <a:r>
              <a:rPr lang="lt-LT" sz="1800" dirty="0">
                <a:solidFill>
                  <a:srgbClr val="212121"/>
                </a:solidFill>
                <a:effectLst/>
                <a:latin typeface="Segoe UI" panose="020B0502040204020203" pitchFamily="34" charset="0"/>
                <a:ea typeface="Calibri" panose="020F0502020204030204" pitchFamily="34" charset="0"/>
              </a:rPr>
              <a:t>Kaip komunikuoti su tais, kurie nenori klausytis arba jau turi savo išankstinę nuomonę (nuostatą) ir net neketina jos keisti. Kokiais efektyviais būdais „prisibelsti“ į akivaizdžiai ignoruojančias institucijas/mokinių tėvus/bendradarbiavimo partnerius.</a:t>
            </a:r>
            <a:endParaRPr lang="lt-LT" dirty="0"/>
          </a:p>
        </p:txBody>
      </p:sp>
      <p:sp>
        <p:nvSpPr>
          <p:cNvPr id="3" name="Turinio vietos rezervavimo ženklas 2">
            <a:extLst>
              <a:ext uri="{FF2B5EF4-FFF2-40B4-BE49-F238E27FC236}">
                <a16:creationId xmlns:a16="http://schemas.microsoft.com/office/drawing/2014/main" id="{A235378F-AAB9-A92B-288F-E63013B98D2E}"/>
              </a:ext>
            </a:extLst>
          </p:cNvPr>
          <p:cNvSpPr>
            <a:spLocks noGrp="1"/>
          </p:cNvSpPr>
          <p:nvPr>
            <p:ph idx="1"/>
          </p:nvPr>
        </p:nvSpPr>
        <p:spPr>
          <a:xfrm>
            <a:off x="1981200" y="2852936"/>
            <a:ext cx="5791200" cy="2785864"/>
          </a:xfrm>
        </p:spPr>
        <p:txBody>
          <a:bodyPr/>
          <a:lstStyle/>
          <a:p>
            <a:r>
              <a:rPr lang="lt-LT" dirty="0"/>
              <a:t>Visi jie turi priežasčių, kodėl taip yra. Reikia jas išsiaiškinti ir aplinkybes pakeisti arba sukurti naujas aplinkybes. Daugelis žmonių daugeliu klausimų turi išankstinę nuomonę ar net nuostatas ir tai yra NORMALU.</a:t>
            </a:r>
          </a:p>
        </p:txBody>
      </p:sp>
    </p:spTree>
    <p:extLst>
      <p:ext uri="{BB962C8B-B14F-4D97-AF65-F5344CB8AC3E}">
        <p14:creationId xmlns:p14="http://schemas.microsoft.com/office/powerpoint/2010/main" val="353599927"/>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093F4A9-EAE8-BAA1-7C4C-CD2C262459C1}"/>
              </a:ext>
            </a:extLst>
          </p:cNvPr>
          <p:cNvSpPr>
            <a:spLocks noGrp="1"/>
          </p:cNvSpPr>
          <p:nvPr>
            <p:ph type="title"/>
          </p:nvPr>
        </p:nvSpPr>
        <p:spPr/>
        <p:txBody>
          <a:bodyPr/>
          <a:lstStyle/>
          <a:p>
            <a:r>
              <a:rPr lang="lt-LT" sz="1800" dirty="0">
                <a:solidFill>
                  <a:srgbClr val="212121"/>
                </a:solidFill>
                <a:effectLst/>
                <a:latin typeface="Segoe UI" panose="020B0502040204020203" pitchFamily="34" charset="0"/>
                <a:ea typeface="Calibri" panose="020F0502020204030204" pitchFamily="34" charset="0"/>
              </a:rPr>
              <a:t>Kaip efektyviai komunikuoti su tėvais?</a:t>
            </a:r>
            <a:endParaRPr lang="lt-LT" dirty="0"/>
          </a:p>
        </p:txBody>
      </p:sp>
      <p:sp>
        <p:nvSpPr>
          <p:cNvPr id="3" name="Turinio vietos rezervavimo ženklas 2">
            <a:extLst>
              <a:ext uri="{FF2B5EF4-FFF2-40B4-BE49-F238E27FC236}">
                <a16:creationId xmlns:a16="http://schemas.microsoft.com/office/drawing/2014/main" id="{C970DA36-09CB-9F56-F713-4A1267E5F957}"/>
              </a:ext>
            </a:extLst>
          </p:cNvPr>
          <p:cNvSpPr>
            <a:spLocks noGrp="1"/>
          </p:cNvSpPr>
          <p:nvPr>
            <p:ph idx="1"/>
          </p:nvPr>
        </p:nvSpPr>
        <p:spPr>
          <a:xfrm>
            <a:off x="1981200" y="1752600"/>
            <a:ext cx="5791200" cy="4286250"/>
          </a:xfrm>
        </p:spPr>
        <p:txBody>
          <a:bodyPr/>
          <a:lstStyle/>
          <a:p>
            <a:pPr marL="0" indent="0">
              <a:buNone/>
            </a:pPr>
            <a:r>
              <a:rPr lang="lt-LT" dirty="0"/>
              <a:t>Yra keletas tėvų tipų. </a:t>
            </a:r>
          </a:p>
          <a:p>
            <a:pPr marL="0" indent="0">
              <a:buNone/>
            </a:pPr>
            <a:r>
              <a:rPr lang="lt-LT" dirty="0"/>
              <a:t>Bet dažniausiai yra dviejų nuostatų žmonės, kuriuos sąlyginai galima skirstyti į laimingus ir nelaimingus dėl situacijos ar savo vaikų.</a:t>
            </a:r>
          </a:p>
          <a:p>
            <a:pPr marL="0" indent="0">
              <a:buNone/>
            </a:pPr>
            <a:r>
              <a:rPr lang="lt-LT" dirty="0"/>
              <a:t>Su abiem tipais yra dvi skirtingos komunikacijos strategijos ir taktikos. Vieni nori kuo mažiau bendrauti ir sulaukti pagarbos, kiti – pagalbos ir patarimų.</a:t>
            </a:r>
          </a:p>
        </p:txBody>
      </p:sp>
    </p:spTree>
    <p:extLst>
      <p:ext uri="{BB962C8B-B14F-4D97-AF65-F5344CB8AC3E}">
        <p14:creationId xmlns:p14="http://schemas.microsoft.com/office/powerpoint/2010/main" val="2686905490"/>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250D59D-80C1-AF20-2E77-A4662C499B86}"/>
              </a:ext>
            </a:extLst>
          </p:cNvPr>
          <p:cNvSpPr>
            <a:spLocks noGrp="1"/>
          </p:cNvSpPr>
          <p:nvPr>
            <p:ph type="title"/>
          </p:nvPr>
        </p:nvSpPr>
        <p:spPr>
          <a:xfrm>
            <a:off x="1981200" y="819150"/>
            <a:ext cx="5791200" cy="1097682"/>
          </a:xfrm>
        </p:spPr>
        <p:txBody>
          <a:bodyPr/>
          <a:lstStyle/>
          <a:p>
            <a:r>
              <a:rPr lang="lt-LT" sz="1800" dirty="0">
                <a:solidFill>
                  <a:srgbClr val="212121"/>
                </a:solidFill>
                <a:effectLst/>
                <a:latin typeface="Segoe UI" panose="020B0502040204020203" pitchFamily="34" charset="0"/>
                <a:ea typeface="Times New Roman" panose="02020603050405020304" pitchFamily="18" charset="0"/>
              </a:rPr>
              <a:t>Daugeliui darbų perkėlus į virtualias aplinkas sumažėjo kontaktinio bendravimo atvejų. Domina, kaip derinti skaitmeninę ir kontaktinę komunikaciją siekiant efektyviausio rezultato.</a:t>
            </a:r>
            <a:endParaRPr lang="lt-LT" dirty="0"/>
          </a:p>
        </p:txBody>
      </p:sp>
      <p:sp>
        <p:nvSpPr>
          <p:cNvPr id="3" name="Turinio vietos rezervavimo ženklas 2">
            <a:extLst>
              <a:ext uri="{FF2B5EF4-FFF2-40B4-BE49-F238E27FC236}">
                <a16:creationId xmlns:a16="http://schemas.microsoft.com/office/drawing/2014/main" id="{3D003103-DDA9-15C8-13A1-A9E2968056A2}"/>
              </a:ext>
            </a:extLst>
          </p:cNvPr>
          <p:cNvSpPr>
            <a:spLocks noGrp="1"/>
          </p:cNvSpPr>
          <p:nvPr>
            <p:ph idx="1"/>
          </p:nvPr>
        </p:nvSpPr>
        <p:spPr>
          <a:xfrm>
            <a:off x="1981200" y="2636912"/>
            <a:ext cx="5791200" cy="3001888"/>
          </a:xfrm>
        </p:spPr>
        <p:txBody>
          <a:bodyPr/>
          <a:lstStyle/>
          <a:p>
            <a:r>
              <a:rPr lang="lt-LT" dirty="0"/>
              <a:t>Krizių komunikacijos taisyklės sako, kad apie gerus dalykus galima pranešti ir virtualiai, o blogos žinios ar tragedijos turi būti pranešamos, aptariamos tik gyvai. </a:t>
            </a:r>
          </a:p>
          <a:p>
            <a:r>
              <a:rPr lang="lt-LT" dirty="0">
                <a:solidFill>
                  <a:srgbClr val="FF0000"/>
                </a:solidFill>
              </a:rPr>
              <a:t>Ir jokiu būdu ne kaip nors kitaip</a:t>
            </a:r>
          </a:p>
        </p:txBody>
      </p:sp>
    </p:spTree>
    <p:extLst>
      <p:ext uri="{BB962C8B-B14F-4D97-AF65-F5344CB8AC3E}">
        <p14:creationId xmlns:p14="http://schemas.microsoft.com/office/powerpoint/2010/main" val="2645107127"/>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160F8CD-898C-F61F-C96B-D73280CFAC1F}"/>
              </a:ext>
            </a:extLst>
          </p:cNvPr>
          <p:cNvSpPr>
            <a:spLocks noGrp="1"/>
          </p:cNvSpPr>
          <p:nvPr>
            <p:ph type="title"/>
          </p:nvPr>
        </p:nvSpPr>
        <p:spPr>
          <a:xfrm>
            <a:off x="1981200" y="819150"/>
            <a:ext cx="5791200" cy="1313706"/>
          </a:xfrm>
        </p:spPr>
        <p:txBody>
          <a:bodyPr/>
          <a:lstStyle/>
          <a:p>
            <a:r>
              <a:rPr lang="lt-LT" sz="1800" dirty="0">
                <a:solidFill>
                  <a:srgbClr val="212121"/>
                </a:solidFill>
                <a:effectLst/>
                <a:latin typeface="Segoe UI" panose="020B0502040204020203" pitchFamily="34" charset="0"/>
                <a:ea typeface="Calibri" panose="020F0502020204030204" pitchFamily="34" charset="0"/>
              </a:rPr>
              <a:t>Kaip pateikti nepatogius, nemalonius dalykus bendruomenei? Kaip veikti, kad informacija pasiektų adresatą? Kaip tą užtikrinti?</a:t>
            </a:r>
            <a:br>
              <a:rPr lang="lt-LT" sz="1800" dirty="0">
                <a:solidFill>
                  <a:srgbClr val="000000"/>
                </a:solidFill>
                <a:effectLst/>
                <a:latin typeface="Times New Roman" panose="02020603050405020304" pitchFamily="18" charset="0"/>
                <a:ea typeface="Calibri" panose="020F0502020204030204" pitchFamily="34" charset="0"/>
              </a:rPr>
            </a:br>
            <a:endParaRPr lang="lt-LT" dirty="0"/>
          </a:p>
        </p:txBody>
      </p:sp>
      <p:sp>
        <p:nvSpPr>
          <p:cNvPr id="3" name="Turinio vietos rezervavimo ženklas 2">
            <a:extLst>
              <a:ext uri="{FF2B5EF4-FFF2-40B4-BE49-F238E27FC236}">
                <a16:creationId xmlns:a16="http://schemas.microsoft.com/office/drawing/2014/main" id="{ABD4A68A-6A9B-1D64-1BAF-E78083EFD1EE}"/>
              </a:ext>
            </a:extLst>
          </p:cNvPr>
          <p:cNvSpPr>
            <a:spLocks noGrp="1"/>
          </p:cNvSpPr>
          <p:nvPr>
            <p:ph idx="1"/>
          </p:nvPr>
        </p:nvSpPr>
        <p:spPr>
          <a:xfrm>
            <a:off x="1981200" y="2420888"/>
            <a:ext cx="5791200" cy="3217912"/>
          </a:xfrm>
        </p:spPr>
        <p:txBody>
          <a:bodyPr/>
          <a:lstStyle/>
          <a:p>
            <a:r>
              <a:rPr lang="lt-LT" dirty="0"/>
              <a:t>Nepatogūs ir nemalonūs dalykai nėra didelė bėda. Tačiau jei jie yra tik nemalonūs, tuomet labai svarbu turėti ne tik paaiškinimą priežasčių, bet ir vadinamąjį „kompensacinį“ mechanizmą.</a:t>
            </a:r>
          </a:p>
        </p:txBody>
      </p:sp>
    </p:spTree>
    <p:extLst>
      <p:ext uri="{BB962C8B-B14F-4D97-AF65-F5344CB8AC3E}">
        <p14:creationId xmlns:p14="http://schemas.microsoft.com/office/powerpoint/2010/main" val="192013078"/>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1CDB4ED-0B89-4FCF-EDF7-49FD16332236}"/>
              </a:ext>
            </a:extLst>
          </p:cNvPr>
          <p:cNvSpPr>
            <a:spLocks noGrp="1"/>
          </p:cNvSpPr>
          <p:nvPr>
            <p:ph type="title"/>
          </p:nvPr>
        </p:nvSpPr>
        <p:spPr>
          <a:xfrm>
            <a:off x="1981200" y="819150"/>
            <a:ext cx="5791200" cy="665634"/>
          </a:xfrm>
        </p:spPr>
        <p:txBody>
          <a:bodyPr/>
          <a:lstStyle/>
          <a:p>
            <a:r>
              <a:rPr lang="lt-LT" sz="1800" dirty="0">
                <a:solidFill>
                  <a:srgbClr val="212121"/>
                </a:solidFill>
                <a:effectLst/>
                <a:latin typeface="Segoe UI" panose="020B0502040204020203" pitchFamily="34" charset="0"/>
                <a:ea typeface="Calibri" panose="020F0502020204030204" pitchFamily="34" charset="0"/>
              </a:rPr>
              <a:t>Kaip komunikuoti komandoje dėl vidinių kolegų nesutarimų? Pokalbiai asmeniniai nepadeda</a:t>
            </a:r>
            <a:endParaRPr lang="lt-LT" dirty="0"/>
          </a:p>
        </p:txBody>
      </p:sp>
      <p:sp>
        <p:nvSpPr>
          <p:cNvPr id="3" name="Turinio vietos rezervavimo ženklas 2">
            <a:extLst>
              <a:ext uri="{FF2B5EF4-FFF2-40B4-BE49-F238E27FC236}">
                <a16:creationId xmlns:a16="http://schemas.microsoft.com/office/drawing/2014/main" id="{5E4F6A0F-FB3D-5698-0937-E2E123D02E60}"/>
              </a:ext>
            </a:extLst>
          </p:cNvPr>
          <p:cNvSpPr>
            <a:spLocks noGrp="1"/>
          </p:cNvSpPr>
          <p:nvPr>
            <p:ph idx="1"/>
          </p:nvPr>
        </p:nvSpPr>
        <p:spPr/>
        <p:txBody>
          <a:bodyPr/>
          <a:lstStyle/>
          <a:p>
            <a:r>
              <a:rPr lang="lt-LT" dirty="0"/>
              <a:t>Reikalinga papildoma informacija apie situaciją ir nesutarimus </a:t>
            </a:r>
            <a:r>
              <a:rPr lang="lt-LT" dirty="0" err="1"/>
              <a:t>bi</a:t>
            </a:r>
            <a:r>
              <a:rPr lang="lt-LT" dirty="0"/>
              <a:t> jų priežastis, nes tai yra ne tik komunikacinė krizė.</a:t>
            </a:r>
          </a:p>
          <a:p>
            <a:r>
              <a:rPr lang="lt-LT" dirty="0"/>
              <a:t>Kartais tenka keisti situaciją, kartais ir komandos dalį. Galima ir gyventi su tokia situacija.</a:t>
            </a:r>
          </a:p>
        </p:txBody>
      </p:sp>
    </p:spTree>
    <p:extLst>
      <p:ext uri="{BB962C8B-B14F-4D97-AF65-F5344CB8AC3E}">
        <p14:creationId xmlns:p14="http://schemas.microsoft.com/office/powerpoint/2010/main" val="495681972"/>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93B059E-5894-C182-CC81-0C215DF40D34}"/>
              </a:ext>
            </a:extLst>
          </p:cNvPr>
          <p:cNvSpPr>
            <a:spLocks noGrp="1"/>
          </p:cNvSpPr>
          <p:nvPr>
            <p:ph type="title"/>
          </p:nvPr>
        </p:nvSpPr>
        <p:spPr>
          <a:xfrm>
            <a:off x="1981200" y="819150"/>
            <a:ext cx="5791200" cy="1313706"/>
          </a:xfrm>
        </p:spPr>
        <p:txBody>
          <a:bodyPr/>
          <a:lstStyle/>
          <a:p>
            <a:r>
              <a:rPr lang="lt-LT" sz="1800" dirty="0">
                <a:solidFill>
                  <a:srgbClr val="212121"/>
                </a:solidFill>
                <a:effectLst/>
                <a:latin typeface="Segoe UI" panose="020B0502040204020203" pitchFamily="34" charset="0"/>
                <a:ea typeface="Times New Roman" panose="02020603050405020304" pitchFamily="18" charset="0"/>
              </a:rPr>
              <a:t>Kokie kanalai veikia efektyviausiai ikimokyklinėje įstaigoje komunikuojant su tėvais ir kolegomis? Kodėl svarbu nenaudoti asmeninio elektroninio pašto darbinei komunikacijai? Ar yra nemokamas </a:t>
            </a:r>
            <a:r>
              <a:rPr lang="lt-LT" sz="1800" dirty="0" err="1">
                <a:solidFill>
                  <a:srgbClr val="212121"/>
                </a:solidFill>
                <a:effectLst/>
                <a:latin typeface="Segoe UI" panose="020B0502040204020203" pitchFamily="34" charset="0"/>
                <a:ea typeface="Times New Roman" panose="02020603050405020304" pitchFamily="18" charset="0"/>
              </a:rPr>
              <a:t>outlook</a:t>
            </a:r>
            <a:r>
              <a:rPr lang="lt-LT" sz="1800" dirty="0">
                <a:solidFill>
                  <a:srgbClr val="212121"/>
                </a:solidFill>
                <a:effectLst/>
                <a:latin typeface="Segoe UI" panose="020B0502040204020203" pitchFamily="34" charset="0"/>
                <a:ea typeface="Times New Roman" panose="02020603050405020304" pitchFamily="18" charset="0"/>
              </a:rPr>
              <a:t>?</a:t>
            </a:r>
            <a:endParaRPr lang="lt-LT" dirty="0"/>
          </a:p>
        </p:txBody>
      </p:sp>
      <p:sp>
        <p:nvSpPr>
          <p:cNvPr id="3" name="Turinio vietos rezervavimo ženklas 2">
            <a:extLst>
              <a:ext uri="{FF2B5EF4-FFF2-40B4-BE49-F238E27FC236}">
                <a16:creationId xmlns:a16="http://schemas.microsoft.com/office/drawing/2014/main" id="{A9E53BA1-4CA1-667D-A5CF-E72E714DD956}"/>
              </a:ext>
            </a:extLst>
          </p:cNvPr>
          <p:cNvSpPr>
            <a:spLocks noGrp="1"/>
          </p:cNvSpPr>
          <p:nvPr>
            <p:ph idx="1"/>
          </p:nvPr>
        </p:nvSpPr>
        <p:spPr>
          <a:xfrm>
            <a:off x="1981200" y="2348880"/>
            <a:ext cx="5791200" cy="3289920"/>
          </a:xfrm>
        </p:spPr>
        <p:txBody>
          <a:bodyPr/>
          <a:lstStyle/>
          <a:p>
            <a:r>
              <a:rPr lang="lt-LT" dirty="0"/>
              <a:t>Komunikacijai reikia kelių kanalų. Bendri susirašinėjimo kambariai ar grupės labai tinka informacinio pobūdžio žinutėms, įvykiams aptarti. Tematiniai kambariai ar grupės skirti vienkartiniam darbui ar projektui.</a:t>
            </a:r>
          </a:p>
        </p:txBody>
      </p:sp>
    </p:spTree>
    <p:extLst>
      <p:ext uri="{BB962C8B-B14F-4D97-AF65-F5344CB8AC3E}">
        <p14:creationId xmlns:p14="http://schemas.microsoft.com/office/powerpoint/2010/main" val="260847743"/>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7D00109-1365-BAF9-ACD5-89E9559EE99A}"/>
              </a:ext>
            </a:extLst>
          </p:cNvPr>
          <p:cNvSpPr>
            <a:spLocks noGrp="1"/>
          </p:cNvSpPr>
          <p:nvPr>
            <p:ph type="title"/>
          </p:nvPr>
        </p:nvSpPr>
        <p:spPr>
          <a:xfrm>
            <a:off x="1981200" y="819150"/>
            <a:ext cx="5791200" cy="881658"/>
          </a:xfrm>
        </p:spPr>
        <p:txBody>
          <a:bodyPr/>
          <a:lstStyle/>
          <a:p>
            <a:r>
              <a:rPr lang="lt-LT" sz="1800" dirty="0">
                <a:solidFill>
                  <a:srgbClr val="212121"/>
                </a:solidFill>
                <a:effectLst/>
                <a:latin typeface="Segoe UI" panose="020B0502040204020203" pitchFamily="34" charset="0"/>
                <a:ea typeface="Calibri" panose="020F0502020204030204" pitchFamily="34" charset="0"/>
              </a:rPr>
              <a:t>Kuo toliau tuo sunkiau žmonės bendrauja naudodamiesi el. paštu. Koks kitas efektyvesnis būdas būtų?</a:t>
            </a:r>
            <a:endParaRPr lang="lt-LT" dirty="0"/>
          </a:p>
        </p:txBody>
      </p:sp>
      <p:sp>
        <p:nvSpPr>
          <p:cNvPr id="3" name="Turinio vietos rezervavimo ženklas 2">
            <a:extLst>
              <a:ext uri="{FF2B5EF4-FFF2-40B4-BE49-F238E27FC236}">
                <a16:creationId xmlns:a16="http://schemas.microsoft.com/office/drawing/2014/main" id="{F0700C4D-5862-9FB8-EC84-A829B4BFBD60}"/>
              </a:ext>
            </a:extLst>
          </p:cNvPr>
          <p:cNvSpPr>
            <a:spLocks noGrp="1"/>
          </p:cNvSpPr>
          <p:nvPr>
            <p:ph idx="1"/>
          </p:nvPr>
        </p:nvSpPr>
        <p:spPr>
          <a:xfrm>
            <a:off x="1981200" y="1988840"/>
            <a:ext cx="5791200" cy="3649960"/>
          </a:xfrm>
        </p:spPr>
        <p:txBody>
          <a:bodyPr/>
          <a:lstStyle/>
          <a:p>
            <a:r>
              <a:rPr lang="lt-LT" dirty="0"/>
              <a:t>Visų pirma, svarbu riboti komunikaciją ir laikytis higienos. Tyrimai ir praktika rodo, kad nestruktūruota, algoritmais neparemta </a:t>
            </a:r>
            <a:r>
              <a:rPr lang="lt-LT" dirty="0" err="1"/>
              <a:t>epistoliarinio</a:t>
            </a:r>
            <a:r>
              <a:rPr lang="lt-LT" dirty="0"/>
              <a:t> žanro komunikacija vargina ir sekina žmones bei jų gebėjimą suprasti informaciją. </a:t>
            </a:r>
          </a:p>
        </p:txBody>
      </p:sp>
    </p:spTree>
    <p:extLst>
      <p:ext uri="{BB962C8B-B14F-4D97-AF65-F5344CB8AC3E}">
        <p14:creationId xmlns:p14="http://schemas.microsoft.com/office/powerpoint/2010/main" val="2863964009"/>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DBE6DB9-10DB-FF89-4DA9-94BE065E7E7C}"/>
              </a:ext>
            </a:extLst>
          </p:cNvPr>
          <p:cNvSpPr>
            <a:spLocks noGrp="1"/>
          </p:cNvSpPr>
          <p:nvPr>
            <p:ph type="title"/>
          </p:nvPr>
        </p:nvSpPr>
        <p:spPr>
          <a:xfrm>
            <a:off x="1981200" y="819150"/>
            <a:ext cx="5791200" cy="1961778"/>
          </a:xfrm>
        </p:spPr>
        <p:txBody>
          <a:bodyPr/>
          <a:lstStyle/>
          <a:p>
            <a:r>
              <a:rPr lang="lt-LT" sz="1800" dirty="0">
                <a:solidFill>
                  <a:srgbClr val="212121"/>
                </a:solidFill>
                <a:effectLst/>
                <a:latin typeface="Segoe UI" panose="020B0502040204020203" pitchFamily="34" charset="0"/>
                <a:ea typeface="Calibri" panose="020F0502020204030204" pitchFamily="34" charset="0"/>
              </a:rPr>
              <a:t>Kai kurie darbuotojai laiku nereaguoja į siunčiamą informaciją arba vėluoja ją pateikti. Ar tai gali būti susiję su informacijos sklaidos organizavimu, ar vis dėlto tai labiau asmeninės atsakomybės klausimas? Ir kodėl dažnai susiklosto situacija, kai atsakomybė už tokius nesklandumus tenka tik administracijai?</a:t>
            </a:r>
            <a:br>
              <a:rPr lang="lt-LT" sz="1800" dirty="0">
                <a:solidFill>
                  <a:srgbClr val="000000"/>
                </a:solidFill>
                <a:effectLst/>
                <a:latin typeface="Times New Roman" panose="02020603050405020304" pitchFamily="18" charset="0"/>
                <a:ea typeface="Calibri" panose="020F0502020204030204" pitchFamily="34" charset="0"/>
              </a:rPr>
            </a:br>
            <a:endParaRPr lang="lt-LT" dirty="0"/>
          </a:p>
        </p:txBody>
      </p:sp>
      <p:sp>
        <p:nvSpPr>
          <p:cNvPr id="3" name="Turinio vietos rezervavimo ženklas 2">
            <a:extLst>
              <a:ext uri="{FF2B5EF4-FFF2-40B4-BE49-F238E27FC236}">
                <a16:creationId xmlns:a16="http://schemas.microsoft.com/office/drawing/2014/main" id="{7FFE646E-7C72-9342-7BCC-7A655D99F340}"/>
              </a:ext>
            </a:extLst>
          </p:cNvPr>
          <p:cNvSpPr>
            <a:spLocks noGrp="1"/>
          </p:cNvSpPr>
          <p:nvPr>
            <p:ph idx="1"/>
          </p:nvPr>
        </p:nvSpPr>
        <p:spPr>
          <a:xfrm>
            <a:off x="1981200" y="2852936"/>
            <a:ext cx="5791200" cy="2785864"/>
          </a:xfrm>
        </p:spPr>
        <p:txBody>
          <a:bodyPr/>
          <a:lstStyle/>
          <a:p>
            <a:r>
              <a:rPr lang="lt-LT" dirty="0"/>
              <a:t>Informacijos siuntėjas, jei jis suinteresuotas informacijos sklaida, visada yra atsakingas už efektyvią komunikaciją, jos kanalus, būdus ir efektus. Komunikacijoje labai svarbus aspektas – gavėjo NAUDA.</a:t>
            </a:r>
          </a:p>
        </p:txBody>
      </p:sp>
    </p:spTree>
    <p:extLst>
      <p:ext uri="{BB962C8B-B14F-4D97-AF65-F5344CB8AC3E}">
        <p14:creationId xmlns:p14="http://schemas.microsoft.com/office/powerpoint/2010/main" val="3439984938"/>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296FE5C-D7B3-47C0-9328-6F10DF4CB880}"/>
              </a:ext>
            </a:extLst>
          </p:cNvPr>
          <p:cNvSpPr>
            <a:spLocks noGrp="1"/>
          </p:cNvSpPr>
          <p:nvPr>
            <p:ph type="title"/>
          </p:nvPr>
        </p:nvSpPr>
        <p:spPr/>
        <p:txBody>
          <a:bodyPr/>
          <a:lstStyle/>
          <a:p>
            <a:pPr>
              <a:lnSpc>
                <a:spcPct val="107000"/>
              </a:lnSpc>
              <a:spcAft>
                <a:spcPts val="800"/>
              </a:spcAft>
            </a:pPr>
            <a:r>
              <a:rPr lang="lt-LT" sz="1800" dirty="0">
                <a:solidFill>
                  <a:srgbClr val="212121"/>
                </a:solidFill>
                <a:effectLst/>
                <a:latin typeface="Segoe UI" panose="020B0502040204020203" pitchFamily="34" charset="0"/>
                <a:ea typeface="Times New Roman" panose="02020603050405020304" pitchFamily="18" charset="0"/>
              </a:rPr>
              <a:t>Bendravimo ypatumai su agresyviai (žodine forma) nusiteikusiais lankytojais (dažniausiai tėvais).</a:t>
            </a:r>
            <a:br>
              <a:rPr lang="lt-LT" sz="1800" dirty="0">
                <a:solidFill>
                  <a:srgbClr val="000000"/>
                </a:solidFill>
                <a:effectLst/>
                <a:latin typeface="Times New Roman" panose="02020603050405020304" pitchFamily="18" charset="0"/>
                <a:ea typeface="Calibri" panose="020F0502020204030204" pitchFamily="34" charset="0"/>
              </a:rPr>
            </a:br>
            <a:r>
              <a:rPr lang="lt-LT" sz="1800" dirty="0">
                <a:solidFill>
                  <a:srgbClr val="212121"/>
                </a:solidFill>
                <a:effectLst/>
                <a:latin typeface="Segoe UI" panose="020B0502040204020203" pitchFamily="34" charset="0"/>
                <a:ea typeface="Times New Roman" panose="02020603050405020304" pitchFamily="18" charset="0"/>
              </a:rPr>
              <a:t>Kaip išvengti konfliktų bendraujant su tėvais?</a:t>
            </a:r>
            <a:endParaRPr lang="lt-LT" dirty="0"/>
          </a:p>
        </p:txBody>
      </p:sp>
      <p:sp>
        <p:nvSpPr>
          <p:cNvPr id="3" name="Turinio vietos rezervavimo ženklas 2">
            <a:extLst>
              <a:ext uri="{FF2B5EF4-FFF2-40B4-BE49-F238E27FC236}">
                <a16:creationId xmlns:a16="http://schemas.microsoft.com/office/drawing/2014/main" id="{E1CE2CCF-2A8D-9FE1-34B6-F09286AD0865}"/>
              </a:ext>
            </a:extLst>
          </p:cNvPr>
          <p:cNvSpPr>
            <a:spLocks noGrp="1"/>
          </p:cNvSpPr>
          <p:nvPr>
            <p:ph idx="1"/>
          </p:nvPr>
        </p:nvSpPr>
        <p:spPr/>
        <p:txBody>
          <a:bodyPr/>
          <a:lstStyle/>
          <a:p>
            <a:r>
              <a:rPr lang="en-US" dirty="0"/>
              <a:t>Visada </a:t>
            </a:r>
            <a:r>
              <a:rPr lang="en-US" dirty="0" err="1"/>
              <a:t>i</a:t>
            </a:r>
            <a:r>
              <a:rPr lang="lt-LT" dirty="0"/>
              <a:t>š</a:t>
            </a:r>
            <a:r>
              <a:rPr lang="en-US" dirty="0" err="1"/>
              <a:t>klausyti</a:t>
            </a:r>
            <a:r>
              <a:rPr lang="en-US" dirty="0"/>
              <a:t>, </a:t>
            </a:r>
            <a:r>
              <a:rPr lang="en-US" dirty="0" err="1"/>
              <a:t>skirti</a:t>
            </a:r>
            <a:r>
              <a:rPr lang="en-US" dirty="0"/>
              <a:t> </a:t>
            </a:r>
            <a:r>
              <a:rPr lang="en-US" dirty="0" err="1"/>
              <a:t>laiko</a:t>
            </a:r>
            <a:r>
              <a:rPr lang="en-US" dirty="0"/>
              <a:t> </a:t>
            </a:r>
            <a:r>
              <a:rPr lang="en-US" dirty="0" err="1"/>
              <a:t>daugiau</a:t>
            </a:r>
            <a:r>
              <a:rPr lang="en-US" dirty="0"/>
              <a:t> </a:t>
            </a:r>
            <a:r>
              <a:rPr lang="en-US" dirty="0" err="1"/>
              <a:t>nei</a:t>
            </a:r>
            <a:r>
              <a:rPr lang="en-US" dirty="0"/>
              <a:t> </a:t>
            </a:r>
            <a:r>
              <a:rPr lang="lt-LT" dirty="0"/>
              <a:t>į</a:t>
            </a:r>
            <a:r>
              <a:rPr lang="en-US" dirty="0" err="1"/>
              <a:t>prastai</a:t>
            </a:r>
            <a:r>
              <a:rPr lang="en-US" dirty="0"/>
              <a:t>.</a:t>
            </a:r>
            <a:endParaRPr lang="lt-LT" dirty="0"/>
          </a:p>
          <a:p>
            <a:r>
              <a:rPr lang="lt-LT" dirty="0"/>
              <a:t>Konfliktų vengimas nėra sprendimas. Sprendimas yra pasiūlymas kitokios darbotvarkės. Dažniausiai tai yra pagalba, parama, patarimai arba…</a:t>
            </a:r>
            <a:r>
              <a:rPr lang="en-US" dirty="0"/>
              <a:t> </a:t>
            </a:r>
            <a:endParaRPr lang="lt-LT" dirty="0"/>
          </a:p>
        </p:txBody>
      </p:sp>
    </p:spTree>
    <p:extLst>
      <p:ext uri="{BB962C8B-B14F-4D97-AF65-F5344CB8AC3E}">
        <p14:creationId xmlns:p14="http://schemas.microsoft.com/office/powerpoint/2010/main" val="662601761"/>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lt-LT"/>
              <a:t>Nemoku kalbėti...</a:t>
            </a:r>
          </a:p>
        </p:txBody>
      </p:sp>
      <p:sp>
        <p:nvSpPr>
          <p:cNvPr id="3" name="Content Placeholder 2"/>
          <p:cNvSpPr>
            <a:spLocks noGrp="1"/>
          </p:cNvSpPr>
          <p:nvPr>
            <p:ph idx="1"/>
          </p:nvPr>
        </p:nvSpPr>
        <p:spPr>
          <a:xfrm>
            <a:off x="457200" y="1600200"/>
            <a:ext cx="8229600" cy="2362200"/>
          </a:xfrm>
        </p:spPr>
        <p:txBody>
          <a:bodyPr>
            <a:normAutofit/>
          </a:bodyPr>
          <a:lstStyle/>
          <a:p>
            <a:pPr>
              <a:buFont typeface="Arial" panose="020B0604020202020204" pitchFamily="34" charset="0"/>
              <a:buChar char="•"/>
              <a:defRPr/>
            </a:pPr>
            <a:r>
              <a:rPr lang="lt-LT" b="1" dirty="0"/>
              <a:t>Dažnai žiūrintiems į dvimatį ekraną, nunyksta erdvės suvokimo ir apskritai pastabumo įgūdžiai.</a:t>
            </a:r>
          </a:p>
          <a:p>
            <a:pPr>
              <a:buFont typeface="Arial" panose="020B0604020202020204" pitchFamily="34" charset="0"/>
              <a:buChar char="•"/>
              <a:defRPr/>
            </a:pPr>
            <a:r>
              <a:rPr lang="lt-LT" b="1" dirty="0"/>
              <a:t>20 val. TV per savaitę - silpsta žodinis kūrybingumas .</a:t>
            </a:r>
          </a:p>
        </p:txBody>
      </p:sp>
      <p:pic>
        <p:nvPicPr>
          <p:cNvPr id="12292" name="Picture 3"/>
          <p:cNvPicPr>
            <a:picLocks noChangeAspect="1" noChangeArrowheads="1"/>
          </p:cNvPicPr>
          <p:nvPr/>
        </p:nvPicPr>
        <p:blipFill>
          <a:blip r:embed="rId3" cstate="print"/>
          <a:srcRect/>
          <a:stretch>
            <a:fillRect/>
          </a:stretch>
        </p:blipFill>
        <p:spPr bwMode="auto">
          <a:xfrm>
            <a:off x="6019800" y="3733800"/>
            <a:ext cx="3124200" cy="3124200"/>
          </a:xfrm>
          <a:prstGeom prst="rect">
            <a:avLst/>
          </a:prstGeom>
          <a:noFill/>
          <a:ln w="9525">
            <a:noFill/>
            <a:miter lim="800000"/>
            <a:headEnd/>
            <a:tailEnd/>
          </a:ln>
        </p:spPr>
      </p:pic>
      <p:pic>
        <p:nvPicPr>
          <p:cNvPr id="12293" name="Picture 2"/>
          <p:cNvPicPr>
            <a:picLocks noChangeAspect="1" noChangeArrowheads="1"/>
          </p:cNvPicPr>
          <p:nvPr/>
        </p:nvPicPr>
        <p:blipFill>
          <a:blip r:embed="rId4" cstate="print"/>
          <a:srcRect/>
          <a:stretch>
            <a:fillRect/>
          </a:stretch>
        </p:blipFill>
        <p:spPr bwMode="auto">
          <a:xfrm>
            <a:off x="0" y="3676650"/>
            <a:ext cx="5105400" cy="3181350"/>
          </a:xfrm>
          <a:prstGeom prst="rect">
            <a:avLst/>
          </a:prstGeom>
          <a:noFill/>
          <a:ln w="9525">
            <a:noFill/>
            <a:miter lim="800000"/>
            <a:headEnd/>
            <a:tailEnd/>
          </a:ln>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1541777-9ADF-6B8E-673D-50098D4093A1}"/>
              </a:ext>
            </a:extLst>
          </p:cNvPr>
          <p:cNvSpPr>
            <a:spLocks noGrp="1"/>
          </p:cNvSpPr>
          <p:nvPr>
            <p:ph type="title"/>
          </p:nvPr>
        </p:nvSpPr>
        <p:spPr/>
        <p:txBody>
          <a:bodyPr/>
          <a:lstStyle/>
          <a:p>
            <a:r>
              <a:rPr lang="lt-LT" sz="1800" dirty="0">
                <a:solidFill>
                  <a:srgbClr val="212121"/>
                </a:solidFill>
                <a:effectLst/>
                <a:latin typeface="Segoe UI" panose="020B0502040204020203" pitchFamily="34" charset="0"/>
                <a:ea typeface="Calibri" panose="020F0502020204030204" pitchFamily="34" charset="0"/>
              </a:rPr>
              <a:t>Profesinė sąjunga-darbo taryba-vadovai ar įmanoma viena kryptis, darni lyderystė per dialogą. Kokie būdai kurti vienijančius santykius?</a:t>
            </a:r>
            <a:endParaRPr lang="lt-LT" dirty="0"/>
          </a:p>
        </p:txBody>
      </p:sp>
      <p:sp>
        <p:nvSpPr>
          <p:cNvPr id="3" name="Turinio vietos rezervavimo ženklas 2">
            <a:extLst>
              <a:ext uri="{FF2B5EF4-FFF2-40B4-BE49-F238E27FC236}">
                <a16:creationId xmlns:a16="http://schemas.microsoft.com/office/drawing/2014/main" id="{9630199A-1AAB-47FE-8DB1-E3F228D6AA3B}"/>
              </a:ext>
            </a:extLst>
          </p:cNvPr>
          <p:cNvSpPr>
            <a:spLocks noGrp="1"/>
          </p:cNvSpPr>
          <p:nvPr>
            <p:ph idx="1"/>
          </p:nvPr>
        </p:nvSpPr>
        <p:spPr/>
        <p:txBody>
          <a:bodyPr/>
          <a:lstStyle/>
          <a:p>
            <a:r>
              <a:rPr lang="lt-LT" dirty="0"/>
              <a:t>Įmanoma siekiant bendros naudos. Paprastai geriausiai sekasi gaunant finansinę naudą arba dalinantis sėkme. Darni lyderystė beveik neįmanoma, jei yra du lyderiai greta vienas kito. Tai </a:t>
            </a:r>
            <a:r>
              <a:rPr lang="lt-LT"/>
              <a:t>yra konkurencija</a:t>
            </a:r>
            <a:endParaRPr lang="lt-LT" dirty="0"/>
          </a:p>
        </p:txBody>
      </p:sp>
    </p:spTree>
    <p:extLst>
      <p:ext uri="{BB962C8B-B14F-4D97-AF65-F5344CB8AC3E}">
        <p14:creationId xmlns:p14="http://schemas.microsoft.com/office/powerpoint/2010/main" val="3794568325"/>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Pavadinimas 1">
            <a:extLst>
              <a:ext uri="{FF2B5EF4-FFF2-40B4-BE49-F238E27FC236}">
                <a16:creationId xmlns:a16="http://schemas.microsoft.com/office/drawing/2014/main" id="{97F65074-377F-2BD9-34D5-BEFA8421A4B6}"/>
              </a:ext>
            </a:extLst>
          </p:cNvPr>
          <p:cNvSpPr>
            <a:spLocks noGrp="1"/>
          </p:cNvSpPr>
          <p:nvPr>
            <p:ph type="title"/>
          </p:nvPr>
        </p:nvSpPr>
        <p:spPr>
          <a:xfrm>
            <a:off x="1981200" y="819150"/>
            <a:ext cx="5791200" cy="533400"/>
          </a:xfrm>
        </p:spPr>
        <p:txBody>
          <a:bodyPr wrap="square" anchor="ctr">
            <a:normAutofit/>
          </a:bodyPr>
          <a:lstStyle/>
          <a:p>
            <a:r>
              <a:rPr lang="lt-LT" altLang="lt-LT" sz="1500" dirty="0">
                <a:hlinkClick r:id="rId2"/>
              </a:rPr>
              <a:t>NK klausimas O. Lapinui: </a:t>
            </a:r>
            <a:br>
              <a:rPr lang="en-US" altLang="lt-LT" sz="1500" dirty="0">
                <a:hlinkClick r:id="rId2"/>
              </a:rPr>
            </a:br>
            <a:r>
              <a:rPr lang="lt-LT" altLang="lt-LT" sz="1500" dirty="0">
                <a:hlinkClick r:id="rId2"/>
              </a:rPr>
              <a:t>Patarkite, kaip sėkmingai egzistuoti šiame pasaulyje?</a:t>
            </a:r>
            <a:endParaRPr lang="lt-LT" altLang="lt-LT" sz="1500" dirty="0"/>
          </a:p>
        </p:txBody>
      </p:sp>
      <p:sp>
        <p:nvSpPr>
          <p:cNvPr id="152579" name="Turinio vietos rezervavimo ženklas 2">
            <a:extLst>
              <a:ext uri="{FF2B5EF4-FFF2-40B4-BE49-F238E27FC236}">
                <a16:creationId xmlns:a16="http://schemas.microsoft.com/office/drawing/2014/main" id="{69FD9D68-192E-3B7A-EDB9-38DE2FEE0488}"/>
              </a:ext>
            </a:extLst>
          </p:cNvPr>
          <p:cNvSpPr>
            <a:spLocks noGrp="1"/>
          </p:cNvSpPr>
          <p:nvPr>
            <p:ph sz="half" idx="1"/>
          </p:nvPr>
        </p:nvSpPr>
        <p:spPr>
          <a:xfrm>
            <a:off x="1475656" y="1752600"/>
            <a:ext cx="6296744" cy="3886200"/>
          </a:xfrm>
        </p:spPr>
        <p:txBody>
          <a:bodyPr wrap="square" anchor="t">
            <a:normAutofit/>
          </a:bodyPr>
          <a:lstStyle/>
          <a:p>
            <a:pPr marL="0" indent="0">
              <a:lnSpc>
                <a:spcPct val="90000"/>
              </a:lnSpc>
              <a:buNone/>
            </a:pPr>
            <a:r>
              <a:rPr lang="lt-LT" altLang="lt-LT" sz="2000" dirty="0"/>
              <a:t>Aš manau, kad išgelbės humoras. Kas mums liko – tai požiūris, galimybė patiems pasižiūrėti, kas su mumis vyksta. Jei mes į tai žiūrime labai rimtai, mes turime pripažinti, kad pasaulis yra siaubingas. Jis nepalieka mums nieko švento, nesuteikia jokio orientyro, palieka mus likimo valiai, sukuria iliuziją, kad kažkokie britų mokslininkai išspręs mūsų problemas...</a:t>
            </a:r>
          </a:p>
          <a:p>
            <a:pPr marL="0" indent="0">
              <a:lnSpc>
                <a:spcPct val="90000"/>
              </a:lnSpc>
              <a:buNone/>
            </a:pPr>
            <a:r>
              <a:rPr lang="lt-LT" altLang="lt-LT" sz="2000" dirty="0"/>
              <a:t>Tad jei mes esame laisvi, tai laisvi ir pasirinkti savo požiūrį. O tas požiūris iš tam tikros distancijos ir turėtų būti humoristinis. Jei mes sugebame juoktis iš pasaulio, mes tampame laisvesni.</a:t>
            </a:r>
          </a:p>
          <a:p>
            <a:pPr>
              <a:lnSpc>
                <a:spcPct val="90000"/>
              </a:lnSpc>
            </a:pPr>
            <a:endParaRPr lang="lt-LT" altLang="lt-LT" sz="1100" dirty="0"/>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paveikslėlio vietos rezervavimo ženklas" descr="Aplink medinį stalą sėdinčių žmonių grupė&#10;">
            <a:extLst>
              <a:ext uri="{FF2B5EF4-FFF2-40B4-BE49-F238E27FC236}">
                <a16:creationId xmlns:a16="http://schemas.microsoft.com/office/drawing/2014/main" id="{D48306FF-9A46-43AC-BC11-DE5D9F2D1836}"/>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5976" y="848029"/>
            <a:ext cx="9149975" cy="5146861"/>
          </a:xfrm>
        </p:spPr>
      </p:pic>
      <p:sp>
        <p:nvSpPr>
          <p:cNvPr id="52" name="51 stačiakampis">
            <a:extLst>
              <a:ext uri="{FF2B5EF4-FFF2-40B4-BE49-F238E27FC236}">
                <a16:creationId xmlns:a16="http://schemas.microsoft.com/office/drawing/2014/main" id="{31664CF3-C0D1-4769-8E59-8694AF07951A}"/>
              </a:ext>
              <a:ext uri="{C183D7F6-B498-43B3-948B-1728B52AA6E4}">
                <adec:decorative xmlns:adec="http://schemas.microsoft.com/office/drawing/2017/decorative" val="1"/>
              </a:ext>
            </a:extLst>
          </p:cNvPr>
          <p:cNvSpPr/>
          <p:nvPr/>
        </p:nvSpPr>
        <p:spPr>
          <a:xfrm>
            <a:off x="204791" y="2564904"/>
            <a:ext cx="5256583" cy="4086454"/>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t-LT" sz="1800" dirty="0"/>
          </a:p>
        </p:txBody>
      </p:sp>
      <p:grpSp>
        <p:nvGrpSpPr>
          <p:cNvPr id="7" name="6 grupė">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5950131" y="863111"/>
            <a:ext cx="3173943" cy="5106069"/>
            <a:chOff x="9621170" y="0"/>
            <a:chExt cx="2570831" cy="6858001"/>
          </a:xfrm>
        </p:grpSpPr>
        <p:sp>
          <p:nvSpPr>
            <p:cNvPr id="32" name="Laisva forma: 31 figūra">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lt-LT" sz="1800"/>
            </a:p>
          </p:txBody>
        </p:sp>
        <p:sp>
          <p:nvSpPr>
            <p:cNvPr id="30" name="Laisva forma: 29 figūra">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lt-LT" sz="1800"/>
            </a:p>
          </p:txBody>
        </p:sp>
        <p:sp>
          <p:nvSpPr>
            <p:cNvPr id="28" name="Laisva forma: 27 figūra">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accent1">
                <a:lumMod val="75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lt-LT" sz="1800"/>
            </a:p>
          </p:txBody>
        </p:sp>
        <p:sp>
          <p:nvSpPr>
            <p:cNvPr id="26" name="Laisva forma: 25 figūra">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accent1">
                <a:lumMod val="7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lt-LT" sz="1800"/>
            </a:p>
          </p:txBody>
        </p:sp>
        <p:sp>
          <p:nvSpPr>
            <p:cNvPr id="24" name="Laisva forma: 23 figūra">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accent1">
                <a:lumMod val="7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lt-LT" sz="1800"/>
            </a:p>
          </p:txBody>
        </p:sp>
      </p:grpSp>
      <p:sp>
        <p:nvSpPr>
          <p:cNvPr id="42" name="41 pavadinimas" descr="pavadinimas">
            <a:extLst>
              <a:ext uri="{FF2B5EF4-FFF2-40B4-BE49-F238E27FC236}">
                <a16:creationId xmlns:a16="http://schemas.microsoft.com/office/drawing/2014/main" id="{72FCEAE4-FA74-4446-B2F5-9AFA2DA139A2}"/>
              </a:ext>
            </a:extLst>
          </p:cNvPr>
          <p:cNvSpPr>
            <a:spLocks noGrp="1"/>
          </p:cNvSpPr>
          <p:nvPr>
            <p:ph type="ctrTitle"/>
          </p:nvPr>
        </p:nvSpPr>
        <p:spPr>
          <a:xfrm>
            <a:off x="568968" y="2622958"/>
            <a:ext cx="4310386" cy="494960"/>
          </a:xfrm>
        </p:spPr>
        <p:txBody>
          <a:bodyPr rtlCol="0"/>
          <a:lstStyle/>
          <a:p>
            <a:pPr rtl="0"/>
            <a:r>
              <a:rPr lang="lt-LT" dirty="0"/>
              <a:t>Ačiū</a:t>
            </a:r>
            <a:endParaRPr lang="ru-RU" b="0" dirty="0"/>
          </a:p>
        </p:txBody>
      </p:sp>
      <p:grpSp>
        <p:nvGrpSpPr>
          <p:cNvPr id="154" name="153 grupė">
            <a:extLst>
              <a:ext uri="{FF2B5EF4-FFF2-40B4-BE49-F238E27FC236}">
                <a16:creationId xmlns:a16="http://schemas.microsoft.com/office/drawing/2014/main" id="{FF17C705-3351-4B11-BD28-D0CACC12D311}"/>
              </a:ext>
              <a:ext uri="{C183D7F6-B498-43B3-948B-1728B52AA6E4}">
                <adec:decorative xmlns:adec="http://schemas.microsoft.com/office/drawing/2017/decorative" val="1"/>
              </a:ext>
            </a:extLst>
          </p:cNvPr>
          <p:cNvGrpSpPr/>
          <p:nvPr/>
        </p:nvGrpSpPr>
        <p:grpSpPr>
          <a:xfrm>
            <a:off x="1605802" y="3148497"/>
            <a:ext cx="264266" cy="44665"/>
            <a:chOff x="9330846" y="5054600"/>
            <a:chExt cx="676275" cy="114300"/>
          </a:xfrm>
          <a:solidFill>
            <a:schemeClr val="bg1"/>
          </a:solidFill>
        </p:grpSpPr>
        <p:sp>
          <p:nvSpPr>
            <p:cNvPr id="155" name="154 ovalas">
              <a:extLst>
                <a:ext uri="{FF2B5EF4-FFF2-40B4-BE49-F238E27FC236}">
                  <a16:creationId xmlns:a16="http://schemas.microsoft.com/office/drawing/2014/main" id="{925FEBFE-A26D-4E0B-B884-7E186CD878E5}"/>
                </a:ext>
              </a:extLst>
            </p:cNvPr>
            <p:cNvSpPr/>
            <p:nvPr/>
          </p:nvSpPr>
          <p:spPr>
            <a:xfrm>
              <a:off x="9330846"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t-LT" sz="1800"/>
            </a:p>
          </p:txBody>
        </p:sp>
        <p:sp>
          <p:nvSpPr>
            <p:cNvPr id="156" name="155 ovalas">
              <a:extLst>
                <a:ext uri="{FF2B5EF4-FFF2-40B4-BE49-F238E27FC236}">
                  <a16:creationId xmlns:a16="http://schemas.microsoft.com/office/drawing/2014/main" id="{2A24665D-D5CF-4F18-A88A-8E4471800E8D}"/>
                </a:ext>
              </a:extLst>
            </p:cNvPr>
            <p:cNvSpPr/>
            <p:nvPr/>
          </p:nvSpPr>
          <p:spPr>
            <a:xfrm>
              <a:off x="9518171"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t-LT" sz="1800"/>
            </a:p>
          </p:txBody>
        </p:sp>
        <p:sp>
          <p:nvSpPr>
            <p:cNvPr id="157" name="156 ovalas">
              <a:extLst>
                <a:ext uri="{FF2B5EF4-FFF2-40B4-BE49-F238E27FC236}">
                  <a16:creationId xmlns:a16="http://schemas.microsoft.com/office/drawing/2014/main" id="{39F2203F-31BF-4705-AC57-E197602982AA}"/>
                </a:ext>
              </a:extLst>
            </p:cNvPr>
            <p:cNvSpPr/>
            <p:nvPr/>
          </p:nvSpPr>
          <p:spPr>
            <a:xfrm>
              <a:off x="9705496"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t-LT" sz="1800"/>
            </a:p>
          </p:txBody>
        </p:sp>
        <p:sp>
          <p:nvSpPr>
            <p:cNvPr id="158" name="157 ovalas">
              <a:extLst>
                <a:ext uri="{FF2B5EF4-FFF2-40B4-BE49-F238E27FC236}">
                  <a16:creationId xmlns:a16="http://schemas.microsoft.com/office/drawing/2014/main" id="{D4734E32-080E-49F2-89F3-16F0DBB5D130}"/>
                </a:ext>
              </a:extLst>
            </p:cNvPr>
            <p:cNvSpPr/>
            <p:nvPr/>
          </p:nvSpPr>
          <p:spPr>
            <a:xfrm>
              <a:off x="9892821"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t-LT" sz="1800"/>
            </a:p>
          </p:txBody>
        </p:sp>
      </p:grpSp>
      <p:pic>
        <p:nvPicPr>
          <p:cNvPr id="94" name="93 turinio vietos rezervavimo ženklas" descr="Vartotojas">
            <a:extLst>
              <a:ext uri="{FF2B5EF4-FFF2-40B4-BE49-F238E27FC236}">
                <a16:creationId xmlns:a16="http://schemas.microsoft.com/office/drawing/2014/main" id="{5AC6F288-703B-45A1-9B56-079BD755B2CB}"/>
              </a:ext>
            </a:extLst>
          </p:cNvPr>
          <p:cNvPicPr>
            <a:picLocks noGrp="1" noChangeAspect="1"/>
          </p:cNvPicPr>
          <p:nvPr>
            <p:ph sz="quarter" idx="22"/>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p:pic>
      <p:sp>
        <p:nvSpPr>
          <p:cNvPr id="80" name="79 teksto vietos rezervavimo ženklas" descr="vartotojo vardas">
            <a:extLst>
              <a:ext uri="{FF2B5EF4-FFF2-40B4-BE49-F238E27FC236}">
                <a16:creationId xmlns:a16="http://schemas.microsoft.com/office/drawing/2014/main" id="{40F0AA8D-0756-4350-8005-9BCD0DDB3B92}"/>
              </a:ext>
            </a:extLst>
          </p:cNvPr>
          <p:cNvSpPr>
            <a:spLocks noGrp="1"/>
          </p:cNvSpPr>
          <p:nvPr>
            <p:ph type="body" sz="quarter" idx="15"/>
          </p:nvPr>
        </p:nvSpPr>
        <p:spPr>
          <a:xfrm>
            <a:off x="1033760" y="3484118"/>
            <a:ext cx="2512126" cy="320706"/>
          </a:xfrm>
        </p:spPr>
        <p:txBody>
          <a:bodyPr rtlCol="0"/>
          <a:lstStyle/>
          <a:p>
            <a:pPr rtl="0">
              <a:spcBef>
                <a:spcPts val="0"/>
              </a:spcBef>
            </a:pPr>
            <a:r>
              <a:rPr lang="lt-LT" sz="1800" dirty="0"/>
              <a:t>Dainius Radzevičius</a:t>
            </a:r>
            <a:endParaRPr lang="ru-RU" sz="1800" dirty="0"/>
          </a:p>
        </p:txBody>
      </p:sp>
      <p:cxnSp>
        <p:nvCxnSpPr>
          <p:cNvPr id="131" name="130 tiesioji jungtis">
            <a:extLst>
              <a:ext uri="{FF2B5EF4-FFF2-40B4-BE49-F238E27FC236}">
                <a16:creationId xmlns:a16="http://schemas.microsoft.com/office/drawing/2014/main" id="{8695A66A-1D9E-4D4E-9067-DC97380D3FDF}"/>
              </a:ext>
              <a:ext uri="{C183D7F6-B498-43B3-948B-1728B52AA6E4}">
                <adec:decorative xmlns:adec="http://schemas.microsoft.com/office/drawing/2017/decorative" val="1"/>
              </a:ext>
            </a:extLst>
          </p:cNvPr>
          <p:cNvCxnSpPr/>
          <p:nvPr/>
        </p:nvCxnSpPr>
        <p:spPr>
          <a:xfrm>
            <a:off x="1568588" y="3830658"/>
            <a:ext cx="2417445"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96" name="95 turinio vietos rezervavimo ženklas" descr="Gavėjas">
            <a:extLst>
              <a:ext uri="{FF2B5EF4-FFF2-40B4-BE49-F238E27FC236}">
                <a16:creationId xmlns:a16="http://schemas.microsoft.com/office/drawing/2014/main" id="{106CDB5A-A67F-441C-894F-3EDD7AD64C9A}"/>
              </a:ext>
            </a:extLst>
          </p:cNvPr>
          <p:cNvPicPr>
            <a:picLocks noGrp="1" noChangeAspect="1"/>
          </p:cNvPicPr>
          <p:nvPr>
            <p:ph sz="quarter" idx="19"/>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p:pic>
      <p:sp>
        <p:nvSpPr>
          <p:cNvPr id="86" name="85 teksto vietos rezervavimo ženklas" descr="vartotojo telefonas">
            <a:extLst>
              <a:ext uri="{FF2B5EF4-FFF2-40B4-BE49-F238E27FC236}">
                <a16:creationId xmlns:a16="http://schemas.microsoft.com/office/drawing/2014/main" id="{60CCF183-9FEB-4677-9379-BC01A7251D2C}"/>
              </a:ext>
            </a:extLst>
          </p:cNvPr>
          <p:cNvSpPr>
            <a:spLocks noGrp="1"/>
          </p:cNvSpPr>
          <p:nvPr>
            <p:ph type="body" sz="quarter" idx="16"/>
          </p:nvPr>
        </p:nvSpPr>
        <p:spPr/>
        <p:txBody>
          <a:bodyPr rtlCol="0"/>
          <a:lstStyle/>
          <a:p>
            <a:pPr rtl="0"/>
            <a:r>
              <a:rPr lang="lt-LT" sz="1800" dirty="0"/>
              <a:t>+37061263838</a:t>
            </a:r>
          </a:p>
        </p:txBody>
      </p:sp>
      <p:pic>
        <p:nvPicPr>
          <p:cNvPr id="98" name="97 turinio vietos rezervavimo ženklas" descr="Vokas">
            <a:extLst>
              <a:ext uri="{FF2B5EF4-FFF2-40B4-BE49-F238E27FC236}">
                <a16:creationId xmlns:a16="http://schemas.microsoft.com/office/drawing/2014/main" id="{0B9C03E0-6367-44D9-A740-AA6436F075E8}"/>
              </a:ext>
            </a:extLst>
          </p:cNvPr>
          <p:cNvPicPr>
            <a:picLocks noGrp="1" noChangeAspect="1"/>
          </p:cNvPicPr>
          <p:nvPr>
            <p:ph sz="quarter" idx="20"/>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p:pic>
      <p:sp>
        <p:nvSpPr>
          <p:cNvPr id="87" name="86 teksto vietos rezervavimo ženklas" descr="vartotojo el. pašto adresas">
            <a:extLst>
              <a:ext uri="{FF2B5EF4-FFF2-40B4-BE49-F238E27FC236}">
                <a16:creationId xmlns:a16="http://schemas.microsoft.com/office/drawing/2014/main" id="{DF3FE72B-F9BD-472F-A413-71BEEF95F43B}"/>
              </a:ext>
            </a:extLst>
          </p:cNvPr>
          <p:cNvSpPr>
            <a:spLocks noGrp="1"/>
          </p:cNvSpPr>
          <p:nvPr>
            <p:ph type="body" sz="quarter" idx="17"/>
          </p:nvPr>
        </p:nvSpPr>
        <p:spPr/>
        <p:txBody>
          <a:bodyPr rtlCol="0"/>
          <a:lstStyle/>
          <a:p>
            <a:pPr rtl="0"/>
            <a:r>
              <a:rPr lang="lt-LT" sz="1800" dirty="0"/>
              <a:t>dainius@dainius.org</a:t>
            </a:r>
          </a:p>
        </p:txBody>
      </p:sp>
      <p:cxnSp>
        <p:nvCxnSpPr>
          <p:cNvPr id="133" name="132 tiesioji jungtis">
            <a:extLst>
              <a:ext uri="{FF2B5EF4-FFF2-40B4-BE49-F238E27FC236}">
                <a16:creationId xmlns:a16="http://schemas.microsoft.com/office/drawing/2014/main" id="{8F841485-6093-48AB-9892-0FB58675C726}"/>
              </a:ext>
              <a:ext uri="{C183D7F6-B498-43B3-948B-1728B52AA6E4}">
                <adec:decorative xmlns:adec="http://schemas.microsoft.com/office/drawing/2017/decorative" val="1"/>
              </a:ext>
            </a:extLst>
          </p:cNvPr>
          <p:cNvCxnSpPr/>
          <p:nvPr/>
        </p:nvCxnSpPr>
        <p:spPr>
          <a:xfrm>
            <a:off x="1568588" y="4659333"/>
            <a:ext cx="2417445"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00" name="99 turinio vietos rezervavimo ženklas" descr="Saitas">
            <a:extLst>
              <a:ext uri="{FF2B5EF4-FFF2-40B4-BE49-F238E27FC236}">
                <a16:creationId xmlns:a16="http://schemas.microsoft.com/office/drawing/2014/main" id="{420E824D-10A7-42CB-A7E8-5298E3E84F02}"/>
              </a:ext>
            </a:extLst>
          </p:cNvPr>
          <p:cNvPicPr>
            <a:picLocks noGrp="1" noChangeAspect="1"/>
          </p:cNvPicPr>
          <p:nvPr>
            <p:ph sz="quarter" idx="21"/>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p:pic>
      <p:sp>
        <p:nvSpPr>
          <p:cNvPr id="88" name="87 teksto vietos rezervavimo ženklas" descr="vartotojo svetainė">
            <a:extLst>
              <a:ext uri="{FF2B5EF4-FFF2-40B4-BE49-F238E27FC236}">
                <a16:creationId xmlns:a16="http://schemas.microsoft.com/office/drawing/2014/main" id="{3717E33B-5954-4CDC-B30A-BD21BED6DD45}"/>
              </a:ext>
            </a:extLst>
          </p:cNvPr>
          <p:cNvSpPr>
            <a:spLocks noGrp="1"/>
          </p:cNvSpPr>
          <p:nvPr>
            <p:ph type="body" sz="quarter" idx="18"/>
          </p:nvPr>
        </p:nvSpPr>
        <p:spPr/>
        <p:txBody>
          <a:bodyPr rtlCol="0"/>
          <a:lstStyle/>
          <a:p>
            <a:pPr rtl="0"/>
            <a:r>
              <a:rPr lang="lt-LT" sz="1800" dirty="0"/>
              <a:t>https://dainius.org</a:t>
            </a:r>
          </a:p>
        </p:txBody>
      </p:sp>
    </p:spTree>
    <p:extLst>
      <p:ext uri="{BB962C8B-B14F-4D97-AF65-F5344CB8AC3E}">
        <p14:creationId xmlns:p14="http://schemas.microsoft.com/office/powerpoint/2010/main" val="2674200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lt-LT" dirty="0"/>
              <a:t>TV pakeičia bendravimą su žmonėmis</a:t>
            </a:r>
          </a:p>
        </p:txBody>
      </p:sp>
      <p:sp>
        <p:nvSpPr>
          <p:cNvPr id="14339" name="Content Placeholder 2"/>
          <p:cNvSpPr>
            <a:spLocks noGrp="1"/>
          </p:cNvSpPr>
          <p:nvPr>
            <p:ph idx="1"/>
          </p:nvPr>
        </p:nvSpPr>
        <p:spPr>
          <a:xfrm>
            <a:off x="457200" y="1600200"/>
            <a:ext cx="4343400" cy="4525963"/>
          </a:xfrm>
        </p:spPr>
        <p:txBody>
          <a:bodyPr/>
          <a:lstStyle/>
          <a:p>
            <a:r>
              <a:rPr lang="lt-LT"/>
              <a:t>Paaugliai, žiūrintys televizorių daugiau kaip 4 val. per dieną, linkę nusikalsti, vartoti alkoholį ir narkotikus, atsiriboti nuo visuomenės labiau nei kiti jų bendraamžiai. </a:t>
            </a:r>
          </a:p>
        </p:txBody>
      </p:sp>
      <p:pic>
        <p:nvPicPr>
          <p:cNvPr id="14340" name="Picture 2"/>
          <p:cNvPicPr>
            <a:picLocks noChangeAspect="1" noChangeArrowheads="1"/>
          </p:cNvPicPr>
          <p:nvPr/>
        </p:nvPicPr>
        <p:blipFill>
          <a:blip r:embed="rId3" cstate="print"/>
          <a:srcRect/>
          <a:stretch>
            <a:fillRect/>
          </a:stretch>
        </p:blipFill>
        <p:spPr bwMode="auto">
          <a:xfrm>
            <a:off x="4924425" y="3870325"/>
            <a:ext cx="4219575" cy="2987675"/>
          </a:xfrm>
          <a:prstGeom prst="rect">
            <a:avLst/>
          </a:prstGeom>
          <a:noFill/>
          <a:ln w="9525">
            <a:noFill/>
            <a:miter lim="800000"/>
            <a:headEnd/>
            <a:tailEnd/>
          </a:ln>
        </p:spPr>
      </p:pic>
      <p:pic>
        <p:nvPicPr>
          <p:cNvPr id="14341" name="Picture 2"/>
          <p:cNvPicPr>
            <a:picLocks noChangeAspect="1" noChangeArrowheads="1"/>
          </p:cNvPicPr>
          <p:nvPr/>
        </p:nvPicPr>
        <p:blipFill>
          <a:blip r:embed="rId4" cstate="print"/>
          <a:srcRect/>
          <a:stretch>
            <a:fillRect/>
          </a:stretch>
        </p:blipFill>
        <p:spPr bwMode="auto">
          <a:xfrm>
            <a:off x="4953000" y="1219200"/>
            <a:ext cx="4191000" cy="2295525"/>
          </a:xfrm>
          <a:prstGeom prst="rect">
            <a:avLst/>
          </a:prstGeom>
          <a:noFill/>
          <a:ln w="9525">
            <a:noFill/>
            <a:miter lim="800000"/>
            <a:headEnd/>
            <a:tailEnd/>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A5766590-B035-E97A-3FD5-D03FEA696DCB}"/>
              </a:ext>
            </a:extLst>
          </p:cNvPr>
          <p:cNvSpPr>
            <a:spLocks noGrp="1"/>
          </p:cNvSpPr>
          <p:nvPr>
            <p:ph type="title"/>
          </p:nvPr>
        </p:nvSpPr>
        <p:spPr>
          <a:xfrm>
            <a:off x="1981200" y="819150"/>
            <a:ext cx="5791200" cy="533400"/>
          </a:xfrm>
        </p:spPr>
        <p:txBody>
          <a:bodyPr wrap="square" anchor="ctr">
            <a:normAutofit/>
          </a:bodyPr>
          <a:lstStyle/>
          <a:p>
            <a:r>
              <a:rPr lang="lt-LT" altLang="lt-LT"/>
              <a:t>“Žinojimo biurokratas”</a:t>
            </a:r>
          </a:p>
        </p:txBody>
      </p:sp>
      <p:sp>
        <p:nvSpPr>
          <p:cNvPr id="3" name="Content Placeholder 2">
            <a:extLst>
              <a:ext uri="{FF2B5EF4-FFF2-40B4-BE49-F238E27FC236}">
                <a16:creationId xmlns:a16="http://schemas.microsoft.com/office/drawing/2014/main" id="{32714E4D-952D-FBD9-BBC7-BBBEDD11D891}"/>
              </a:ext>
            </a:extLst>
          </p:cNvPr>
          <p:cNvSpPr>
            <a:spLocks noGrp="1"/>
          </p:cNvSpPr>
          <p:nvPr>
            <p:ph sz="half" idx="1"/>
          </p:nvPr>
        </p:nvSpPr>
        <p:spPr>
          <a:xfrm>
            <a:off x="1981200" y="1752600"/>
            <a:ext cx="2819400" cy="3886200"/>
          </a:xfrm>
        </p:spPr>
        <p:txBody>
          <a:bodyPr wrap="square" anchor="t">
            <a:normAutofit/>
          </a:bodyPr>
          <a:lstStyle/>
          <a:p>
            <a:pPr marL="274320" indent="-274320" fontAlgn="auto">
              <a:lnSpc>
                <a:spcPct val="90000"/>
              </a:lnSpc>
              <a:spcAft>
                <a:spcPts val="0"/>
              </a:spcAft>
              <a:buFont typeface="Wingdings 3"/>
              <a:buChar char=""/>
              <a:defRPr/>
            </a:pPr>
            <a:r>
              <a:rPr lang="lt-LT" sz="1300"/>
              <a:t>Jis turėtų įgyti gana prieštaringas profesines charakteristikas, turinčias skirtingą logiką:</a:t>
            </a:r>
          </a:p>
          <a:p>
            <a:pPr marL="514350" indent="-514350" fontAlgn="auto">
              <a:lnSpc>
                <a:spcPct val="90000"/>
              </a:lnSpc>
              <a:spcAft>
                <a:spcPts val="0"/>
              </a:spcAft>
              <a:buFont typeface="+mj-lt"/>
              <a:buAutoNum type="arabicPeriod"/>
              <a:defRPr/>
            </a:pPr>
            <a:r>
              <a:rPr lang="lt-LT" sz="1300"/>
              <a:t>profesinė specializacija ir tarpdalykiškumas;</a:t>
            </a:r>
          </a:p>
          <a:p>
            <a:pPr marL="514350" indent="-514350" fontAlgn="auto">
              <a:lnSpc>
                <a:spcPct val="90000"/>
              </a:lnSpc>
              <a:spcAft>
                <a:spcPts val="0"/>
              </a:spcAft>
              <a:buFont typeface="+mj-lt"/>
              <a:buAutoNum type="arabicPeriod"/>
              <a:defRPr/>
            </a:pPr>
            <a:r>
              <a:rPr lang="lt-LT" sz="1300"/>
              <a:t>hierarchinė subordinacija ir kūrybiniai sprendimai;</a:t>
            </a:r>
          </a:p>
          <a:p>
            <a:pPr marL="514350" indent="-514350" fontAlgn="auto">
              <a:lnSpc>
                <a:spcPct val="90000"/>
              </a:lnSpc>
              <a:spcAft>
                <a:spcPts val="0"/>
              </a:spcAft>
              <a:buFont typeface="+mj-lt"/>
              <a:buAutoNum type="arabicPeriod"/>
              <a:defRPr/>
            </a:pPr>
            <a:r>
              <a:rPr lang="lt-LT" sz="1300"/>
              <a:t>normatyvinės ribos ir lanksti tolerancija;</a:t>
            </a:r>
          </a:p>
          <a:p>
            <a:pPr marL="514350" indent="-514350" fontAlgn="auto">
              <a:lnSpc>
                <a:spcPct val="90000"/>
              </a:lnSpc>
              <a:spcAft>
                <a:spcPts val="0"/>
              </a:spcAft>
              <a:buFont typeface="+mj-lt"/>
              <a:buAutoNum type="arabicPeriod"/>
              <a:defRPr/>
            </a:pPr>
            <a:r>
              <a:rPr lang="lt-LT" sz="1300"/>
              <a:t>informacinės procedūros ir vertybinis įprasminimas;</a:t>
            </a:r>
          </a:p>
          <a:p>
            <a:pPr marL="514350" indent="-514350" fontAlgn="auto">
              <a:lnSpc>
                <a:spcPct val="90000"/>
              </a:lnSpc>
              <a:spcAft>
                <a:spcPts val="0"/>
              </a:spcAft>
              <a:buFont typeface="+mj-lt"/>
              <a:buAutoNum type="arabicPeriod"/>
              <a:defRPr/>
            </a:pPr>
            <a:r>
              <a:rPr lang="lt-LT" sz="1300"/>
              <a:t>tradicija ir inovacijos.</a:t>
            </a:r>
          </a:p>
          <a:p>
            <a:pPr marL="274320" indent="-274320" fontAlgn="auto">
              <a:lnSpc>
                <a:spcPct val="90000"/>
              </a:lnSpc>
              <a:spcAft>
                <a:spcPts val="0"/>
              </a:spcAft>
              <a:buFont typeface="Wingdings 3"/>
              <a:buChar char=""/>
              <a:defRPr/>
            </a:pPr>
            <a:endParaRPr lang="lt-LT" sz="1300"/>
          </a:p>
        </p:txBody>
      </p:sp>
      <p:pic>
        <p:nvPicPr>
          <p:cNvPr id="4" name="Turinio vietos rezervavimo ženklas 3" descr="Older adult in a tuxedo">
            <a:extLst>
              <a:ext uri="{FF2B5EF4-FFF2-40B4-BE49-F238E27FC236}">
                <a16:creationId xmlns:a16="http://schemas.microsoft.com/office/drawing/2014/main" id="{3C7964D9-2041-9F70-D60F-F3A0C4A08107}"/>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74" r="49323"/>
          <a:stretch>
            <a:fillRect/>
          </a:stretch>
        </p:blipFill>
        <p:spPr>
          <a:xfrm>
            <a:off x="4953000" y="1752600"/>
            <a:ext cx="2819400" cy="3886200"/>
          </a:xfrm>
          <a:noFill/>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a:extLst>
              <a:ext uri="{FF2B5EF4-FFF2-40B4-BE49-F238E27FC236}">
                <a16:creationId xmlns:a16="http://schemas.microsoft.com/office/drawing/2014/main" id="{FFA7206F-9F22-9F75-929A-162571B970A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fld id="{304E23EC-F36B-40F1-A12D-068B4E090781}" type="slidenum">
              <a:rPr lang="lt-LT" altLang="lt-LT">
                <a:solidFill>
                  <a:srgbClr val="898989"/>
                </a:solidFill>
              </a:rPr>
              <a:pPr/>
              <a:t>7</a:t>
            </a:fld>
            <a:endParaRPr lang="lt-LT" altLang="lt-LT">
              <a:solidFill>
                <a:srgbClr val="898989"/>
              </a:solidFill>
            </a:endParaRPr>
          </a:p>
        </p:txBody>
      </p:sp>
      <p:pic>
        <p:nvPicPr>
          <p:cNvPr id="6147" name="Picture 2" descr="http://demotyvuok.one.lt/media/demotivators/one/demotyvuok_Mokytojas-tai-zmogus-kuris-kadaise-mane-kad-myli-vaikus_130728927933.jpg">
            <a:extLst>
              <a:ext uri="{FF2B5EF4-FFF2-40B4-BE49-F238E27FC236}">
                <a16:creationId xmlns:a16="http://schemas.microsoft.com/office/drawing/2014/main" id="{C0402286-E435-7025-2935-E4367BF4F0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0"/>
            <a:ext cx="7451725"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a:extLst>
              <a:ext uri="{FF2B5EF4-FFF2-40B4-BE49-F238E27FC236}">
                <a16:creationId xmlns:a16="http://schemas.microsoft.com/office/drawing/2014/main" id="{74843701-7CDC-F54B-4A93-3D3D202E2B0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fld id="{3950C0B7-20FE-4683-B932-853D4BC56F5F}" type="slidenum">
              <a:rPr lang="lt-LT" altLang="lt-LT">
                <a:solidFill>
                  <a:srgbClr val="898989"/>
                </a:solidFill>
              </a:rPr>
              <a:pPr/>
              <a:t>8</a:t>
            </a:fld>
            <a:endParaRPr lang="lt-LT" altLang="lt-LT">
              <a:solidFill>
                <a:srgbClr val="898989"/>
              </a:solidFill>
            </a:endParaRPr>
          </a:p>
        </p:txBody>
      </p:sp>
      <p:pic>
        <p:nvPicPr>
          <p:cNvPr id="7171" name="Picture 2" descr="http://www.demotyvacijos.lt/media/demotivators/demotyvacija.lt_Geras-tas-mokytojas-kurio-pamokoje-as-pamirstu-kad-yra-toks-dalykas-kaip-skambutis_130589342429.jpg">
            <a:extLst>
              <a:ext uri="{FF2B5EF4-FFF2-40B4-BE49-F238E27FC236}">
                <a16:creationId xmlns:a16="http://schemas.microsoft.com/office/drawing/2014/main" id="{2FE0467C-1114-1B8C-6B72-B95344D1D1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37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6" descr="http://www.demotyvacijos.lt/media/demotivators/demotyvacija.lt_-Fizikos-mokytojas-ruosiasi-pamokai_13848392289.jpg">
            <a:extLst>
              <a:ext uri="{FF2B5EF4-FFF2-40B4-BE49-F238E27FC236}">
                <a16:creationId xmlns:a16="http://schemas.microsoft.com/office/drawing/2014/main" id="{C1C60E08-BA6A-4195-32C7-36308F8EC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675" y="3114675"/>
            <a:ext cx="37433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4" descr="http://www.demotyvacijos.lt/media/demotivators/thumb/demotyvacija.lt_Matematikos-mokytojas-kaip-ir-Dr.-House-zino-atsakyma-bet-liepia-patiems-narplioti.jpg">
            <a:extLst>
              <a:ext uri="{FF2B5EF4-FFF2-40B4-BE49-F238E27FC236}">
                <a16:creationId xmlns:a16="http://schemas.microsoft.com/office/drawing/2014/main" id="{480B43A2-61C8-CFC7-4849-62D64E729B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0"/>
            <a:ext cx="3779837"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86DBD-9271-28DB-2458-B431B5D84590}"/>
              </a:ext>
            </a:extLst>
          </p:cNvPr>
          <p:cNvSpPr>
            <a:spLocks noGrp="1"/>
          </p:cNvSpPr>
          <p:nvPr>
            <p:ph type="title"/>
          </p:nvPr>
        </p:nvSpPr>
        <p:spPr/>
        <p:txBody>
          <a:bodyPr rtlCol="0">
            <a:normAutofit fontScale="90000"/>
          </a:bodyPr>
          <a:lstStyle/>
          <a:p>
            <a:pPr fontAlgn="auto">
              <a:spcAft>
                <a:spcPts val="0"/>
              </a:spcAft>
              <a:defRPr/>
            </a:pPr>
            <a:r>
              <a:rPr lang="lt-LT" b="1" dirty="0"/>
              <a:t>Rinkimai! Rinkimai! KANDIDATAI PYDERAI!</a:t>
            </a:r>
            <a:endParaRPr lang="lt-LT" dirty="0"/>
          </a:p>
        </p:txBody>
      </p:sp>
      <p:pic>
        <p:nvPicPr>
          <p:cNvPr id="5123" name="Picture 2">
            <a:hlinkClick r:id="rId2"/>
            <a:extLst>
              <a:ext uri="{FF2B5EF4-FFF2-40B4-BE49-F238E27FC236}">
                <a16:creationId xmlns:a16="http://schemas.microsoft.com/office/drawing/2014/main" id="{245AA7D4-6090-EF6D-827D-32EA6C2E27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1441450"/>
            <a:ext cx="8491537"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theme/theme1.xml><?xml version="1.0" encoding="utf-8"?>
<a:theme xmlns:a="http://schemas.openxmlformats.org/drawingml/2006/main" name="„Office“ tema">
  <a:themeElements>
    <a:clrScheme name="Office Theme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Office Them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Office Theme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Office Theme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Office Theme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Office Theme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275e1a6-8334-4b14-bd3a-f286620e029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835AB7F64DB1042BA7A5FD4A36B42CD" ma:contentTypeVersion="13" ma:contentTypeDescription="Create a new document." ma:contentTypeScope="" ma:versionID="b8381a07d7ec21102200889ee5bf36f4">
  <xsd:schema xmlns:xsd="http://www.w3.org/2001/XMLSchema" xmlns:xs="http://www.w3.org/2001/XMLSchema" xmlns:p="http://schemas.microsoft.com/office/2006/metadata/properties" xmlns:ns3="3275e1a6-8334-4b14-bd3a-f286620e0295" targetNamespace="http://schemas.microsoft.com/office/2006/metadata/properties" ma:root="true" ma:fieldsID="e3d0aad0f679394afeb8e0417ecbcd83" ns3:_="">
    <xsd:import namespace="3275e1a6-8334-4b14-bd3a-f286620e0295"/>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element ref="ns3:MediaServiceDateTaken" minOccurs="0"/>
                <xsd:element ref="ns3:MediaServiceSystemTags" minOccurs="0"/>
                <xsd:element ref="ns3:MediaServiceGenerationTime" minOccurs="0"/>
                <xsd:element ref="ns3:MediaServiceEventHashCode" minOccurs="0"/>
                <xsd:element ref="ns3:MediaLengthInSeconds" minOccurs="0"/>
                <xsd:element ref="ns3:MediaServiceLocation" minOccurs="0"/>
                <xsd:element ref="ns3:MediaServiceOCR" minOccurs="0"/>
                <xsd:element ref="ns3:_activity"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75e1a6-8334-4b14-bd3a-f286620e02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SystemTags" ma:index="13" nillable="true" ma:displayName="MediaServiceSystemTags" ma:hidden="true" ma:internalName="MediaServiceSystemTags"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_activity" ma:index="19" nillable="true" ma:displayName="_activity" ma:hidden="true" ma:internalName="_activity">
      <xsd:simpleType>
        <xsd:restriction base="dms:Note"/>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858ABA-BB2D-420D-B573-E0C94F8A2274}">
  <ds:schemaRefs>
    <ds:schemaRef ds:uri="http://schemas.microsoft.com/office/2006/documentManagement/types"/>
    <ds:schemaRef ds:uri="http://www.w3.org/XML/1998/namespace"/>
    <ds:schemaRef ds:uri="http://schemas.microsoft.com/office/infopath/2007/PartnerControls"/>
    <ds:schemaRef ds:uri="http://schemas.microsoft.com/office/2006/metadata/properties"/>
    <ds:schemaRef ds:uri="http://purl.org/dc/terms/"/>
    <ds:schemaRef ds:uri="http://schemas.openxmlformats.org/package/2006/metadata/core-properties"/>
    <ds:schemaRef ds:uri="http://purl.org/dc/elements/1.1/"/>
    <ds:schemaRef ds:uri="3275e1a6-8334-4b14-bd3a-f286620e0295"/>
    <ds:schemaRef ds:uri="http://purl.org/dc/dcmitype/"/>
  </ds:schemaRefs>
</ds:datastoreItem>
</file>

<file path=customXml/itemProps2.xml><?xml version="1.0" encoding="utf-8"?>
<ds:datastoreItem xmlns:ds="http://schemas.openxmlformats.org/officeDocument/2006/customXml" ds:itemID="{00AF1F22-030A-4D56-85EC-05E037F8A3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75e1a6-8334-4b14-bd3a-f286620e02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89DCEA-2B18-4140-AF3F-E75CF4A3C7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Idėjų lietaus pristatymas</Template>
  <TotalTime>0</TotalTime>
  <Words>2616</Words>
  <Application>Microsoft Office PowerPoint</Application>
  <PresentationFormat>Demonstracija ekrane (4:3)</PresentationFormat>
  <Paragraphs>125</Paragraphs>
  <Slides>42</Slides>
  <Notes>9</Notes>
  <HiddenSlides>0</HiddenSlides>
  <MMClips>0</MMClips>
  <ScaleCrop>false</ScaleCrop>
  <HeadingPairs>
    <vt:vector size="6" baseType="variant">
      <vt:variant>
        <vt:lpstr>Naudojami šriftai</vt:lpstr>
      </vt:variant>
      <vt:variant>
        <vt:i4>10</vt:i4>
      </vt:variant>
      <vt:variant>
        <vt:lpstr>Tema</vt:lpstr>
      </vt:variant>
      <vt:variant>
        <vt:i4>1</vt:i4>
      </vt:variant>
      <vt:variant>
        <vt:lpstr>Skaidrių pavadinimai</vt:lpstr>
      </vt:variant>
      <vt:variant>
        <vt:i4>42</vt:i4>
      </vt:variant>
    </vt:vector>
  </HeadingPairs>
  <TitlesOfParts>
    <vt:vector size="53" baseType="lpstr">
      <vt:lpstr>Arial</vt:lpstr>
      <vt:lpstr>Arial Narrow</vt:lpstr>
      <vt:lpstr>basic-sans</vt:lpstr>
      <vt:lpstr>Century Gothic</vt:lpstr>
      <vt:lpstr>Inter</vt:lpstr>
      <vt:lpstr>p22-mackinac-pro</vt:lpstr>
      <vt:lpstr>Segoe UI</vt:lpstr>
      <vt:lpstr>Times New Roman</vt:lpstr>
      <vt:lpstr>Wingdings 2</vt:lpstr>
      <vt:lpstr>Wingdings 3</vt:lpstr>
      <vt:lpstr>„Office“ tema</vt:lpstr>
      <vt:lpstr>Efektyvi komunikacija švietimo įstaigoje</vt:lpstr>
      <vt:lpstr>„PowerPoint“ pateiktis</vt:lpstr>
      <vt:lpstr>Tinginių karta. O gal ne?</vt:lpstr>
      <vt:lpstr>Nemoku kalbėti...</vt:lpstr>
      <vt:lpstr>TV pakeičia bendravimą su žmonėmis</vt:lpstr>
      <vt:lpstr>“Žinojimo biurokratas”</vt:lpstr>
      <vt:lpstr>„PowerPoint“ pateiktis</vt:lpstr>
      <vt:lpstr>„PowerPoint“ pateiktis</vt:lpstr>
      <vt:lpstr>Rinkimai! Rinkimai! KANDIDATAI PYDERAI!</vt:lpstr>
      <vt:lpstr>Moksleivių autoritetai – šių laikų amenybės</vt:lpstr>
      <vt:lpstr>Šiaulių Didždvario gimnazijos moksleivis M. Filipavičius</vt:lpstr>
      <vt:lpstr> V. Gaidamovič, Vilniaus Adomo Mickevičiaus gimnazijos moksleivė, lrt.lt</vt:lpstr>
      <vt:lpstr>Daug pasiekę arogantiški žmonės – puikus autoritetas</vt:lpstr>
      <vt:lpstr>„PowerPoint“ pateiktis</vt:lpstr>
      <vt:lpstr>Du pagrindiniai melo tipai: baltas ir strateginis</vt:lpstr>
      <vt:lpstr>Socialinio atlyginimo hipotezė</vt:lpstr>
      <vt:lpstr>Žmogui būdinga sakyti netiesą. Kada?</vt:lpstr>
      <vt:lpstr>Ką veikiame, kai žiūrime TV?</vt:lpstr>
      <vt:lpstr>„PowerPoint“ pateiktis</vt:lpstr>
      <vt:lpstr>Kaip sukurtas Facebook? Pliusai/minusai</vt:lpstr>
      <vt:lpstr>„PowerPoint“ pateiktis</vt:lpstr>
      <vt:lpstr>The power of communication</vt:lpstr>
      <vt:lpstr>Kaip bendrauti su mokytoju, kuris nuolat kitus kolegas kaltina mobingu?</vt:lpstr>
      <vt:lpstr>Komandinis darbas ir lyderystė.  Kaip sumotyvuoti mokytojus?</vt:lpstr>
      <vt:lpstr>Komandinis darbas ir lyderystė.  Kaip sumotyvuoti mokytojus?</vt:lpstr>
      <vt:lpstr>Komandinis darbas ir lyderystė.  Kaip sumotyvuoti mokytojus?</vt:lpstr>
      <vt:lpstr>Komandinis darbas ir lyderystė.  Kaip sumotyvuoti mokytojus?</vt:lpstr>
      <vt:lpstr>Komandinis darbas ir lyderystė.  Kaip sumotyvuoti mokytojus?</vt:lpstr>
      <vt:lpstr>Komandinis darbas ir lyderystė.  Kaip sumotyvuoti mokytojus?</vt:lpstr>
      <vt:lpstr>Komandinis darbas ir lyderystė.  Kaip sumotyvuoti mokytojus?</vt:lpstr>
      <vt:lpstr>Kaip komunikuoti su tais, kurie nenori klausytis arba jau turi savo išankstinę nuomonę (nuostatą) ir net neketina jos keisti. Kokiais efektyviais būdais „prisibelsti“ į akivaizdžiai ignoruojančias institucijas/mokinių tėvus/bendradarbiavimo partnerius.</vt:lpstr>
      <vt:lpstr>Kaip efektyviai komunikuoti su tėvais?</vt:lpstr>
      <vt:lpstr>Daugeliui darbų perkėlus į virtualias aplinkas sumažėjo kontaktinio bendravimo atvejų. Domina, kaip derinti skaitmeninę ir kontaktinę komunikaciją siekiant efektyviausio rezultato.</vt:lpstr>
      <vt:lpstr>Kaip pateikti nepatogius, nemalonius dalykus bendruomenei? Kaip veikti, kad informacija pasiektų adresatą? Kaip tą užtikrinti? </vt:lpstr>
      <vt:lpstr>Kaip komunikuoti komandoje dėl vidinių kolegų nesutarimų? Pokalbiai asmeniniai nepadeda</vt:lpstr>
      <vt:lpstr>Kokie kanalai veikia efektyviausiai ikimokyklinėje įstaigoje komunikuojant su tėvais ir kolegomis? Kodėl svarbu nenaudoti asmeninio elektroninio pašto darbinei komunikacijai? Ar yra nemokamas outlook?</vt:lpstr>
      <vt:lpstr>Kuo toliau tuo sunkiau žmonės bendrauja naudodamiesi el. paštu. Koks kitas efektyvesnis būdas būtų?</vt:lpstr>
      <vt:lpstr>Kai kurie darbuotojai laiku nereaguoja į siunčiamą informaciją arba vėluoja ją pateikti. Ar tai gali būti susiję su informacijos sklaidos organizavimu, ar vis dėlto tai labiau asmeninės atsakomybės klausimas? Ir kodėl dažnai susiklosto situacija, kai atsakomybė už tokius nesklandumus tenka tik administracijai? </vt:lpstr>
      <vt:lpstr>Bendravimo ypatumai su agresyviai (žodine forma) nusiteikusiais lankytojais (dažniausiai tėvais). Kaip išvengti konfliktų bendraujant su tėvais?</vt:lpstr>
      <vt:lpstr>Profesinė sąjunga-darbo taryba-vadovai ar įmanoma viena kryptis, darni lyderystė per dialogą. Kokie būdai kurti vienijančius santykius?</vt:lpstr>
      <vt:lpstr>NK klausimas O. Lapinui:  Patarkite, kaip sėkmingai egzistuoti šiame pasaulyje?</vt:lpstr>
      <vt:lpstr>Ačiū</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Dainius Radzevicius</dc:creator>
  <cp:keywords/>
  <dc:description/>
  <cp:lastModifiedBy>Dainius Radzevicius</cp:lastModifiedBy>
  <cp:revision>2</cp:revision>
  <dcterms:created xsi:type="dcterms:W3CDTF">2025-05-20T06:49:01Z</dcterms:created>
  <dcterms:modified xsi:type="dcterms:W3CDTF">2025-05-21T07:45:24Z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TC010184371063</vt:lpwstr>
  </property>
  <property fmtid="{D5CDD505-2E9C-101B-9397-08002B2CF9AE}" pid="3" name="InternalTags">
    <vt:lpwstr/>
  </property>
  <property fmtid="{D5CDD505-2E9C-101B-9397-08002B2CF9AE}" pid="4" name="ContentTypeId">
    <vt:lpwstr>0x010100E835AB7F64DB1042BA7A5FD4A36B42CD</vt:lpwstr>
  </property>
  <property fmtid="{D5CDD505-2E9C-101B-9397-08002B2CF9AE}" pid="5" name="FeatureTags">
    <vt:lpwstr/>
  </property>
  <property fmtid="{D5CDD505-2E9C-101B-9397-08002B2CF9AE}" pid="6" name="LocalizationTags">
    <vt:lpwstr/>
  </property>
  <property fmtid="{D5CDD505-2E9C-101B-9397-08002B2CF9AE}" pid="7" name="ScenarioTags">
    <vt:lpwstr/>
  </property>
  <property fmtid="{D5CDD505-2E9C-101B-9397-08002B2CF9AE}" pid="8" name="CampaignTags">
    <vt:lpwstr/>
  </property>
  <property fmtid="{D5CDD505-2E9C-101B-9397-08002B2CF9AE}" pid="9" name="Order">
    <vt:r8>7650000</vt:r8>
  </property>
  <property fmtid="{D5CDD505-2E9C-101B-9397-08002B2CF9AE}" pid="10" name="HiddenCategoryTags">
    <vt:lpwstr/>
  </property>
  <property fmtid="{D5CDD505-2E9C-101B-9397-08002B2CF9AE}" pid="11" name="ImageGenStatus">
    <vt:i4>0</vt:i4>
  </property>
  <property fmtid="{D5CDD505-2E9C-101B-9397-08002B2CF9AE}" pid="12" name="CategoryTags">
    <vt:lpwstr/>
  </property>
  <property fmtid="{D5CDD505-2E9C-101B-9397-08002B2CF9AE}" pid="13" name="Applications">
    <vt:lpwstr/>
  </property>
</Properties>
</file>