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3" r:id="rId3"/>
    <p:sldId id="284" r:id="rId4"/>
    <p:sldId id="285" r:id="rId5"/>
    <p:sldId id="315" r:id="rId6"/>
    <p:sldId id="305" r:id="rId7"/>
    <p:sldId id="306" r:id="rId8"/>
    <p:sldId id="322" r:id="rId9"/>
    <p:sldId id="307" r:id="rId10"/>
    <p:sldId id="308" r:id="rId11"/>
    <p:sldId id="310" r:id="rId12"/>
    <p:sldId id="311" r:id="rId13"/>
    <p:sldId id="312" r:id="rId14"/>
    <p:sldId id="286" r:id="rId15"/>
    <p:sldId id="298" r:id="rId16"/>
    <p:sldId id="299" r:id="rId17"/>
    <p:sldId id="300" r:id="rId18"/>
    <p:sldId id="292" r:id="rId19"/>
    <p:sldId id="303" r:id="rId20"/>
    <p:sldId id="295" r:id="rId21"/>
    <p:sldId id="297" r:id="rId22"/>
    <p:sldId id="301" r:id="rId23"/>
    <p:sldId id="317" r:id="rId24"/>
    <p:sldId id="316" r:id="rId25"/>
    <p:sldId id="319" r:id="rId26"/>
    <p:sldId id="321" r:id="rId27"/>
    <p:sldId id="327" r:id="rId28"/>
    <p:sldId id="328" r:id="rId29"/>
    <p:sldId id="330" r:id="rId30"/>
    <p:sldId id="324" r:id="rId31"/>
    <p:sldId id="323" r:id="rId32"/>
    <p:sldId id="331" r:id="rId33"/>
    <p:sldId id="329" r:id="rId34"/>
    <p:sldId id="332" r:id="rId35"/>
    <p:sldId id="333" r:id="rId36"/>
    <p:sldId id="32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A STULGAITIENĖ" userId="d989c590-7b93-4789-83c4-74bc6dbacfb4" providerId="ADAL" clId="{D8277E9D-B2D6-46F3-B092-4E16B3E95D49}"/>
    <pc:docChg chg="undo custSel addSld delSld modSld">
      <pc:chgData name="ASTA STULGAITIENĖ" userId="d989c590-7b93-4789-83c4-74bc6dbacfb4" providerId="ADAL" clId="{D8277E9D-B2D6-46F3-B092-4E16B3E95D49}" dt="2025-04-23T10:42:14.497" v="2834" actId="47"/>
      <pc:docMkLst>
        <pc:docMk/>
      </pc:docMkLst>
      <pc:sldChg chg="addSp modSp mod">
        <pc:chgData name="ASTA STULGAITIENĖ" userId="d989c590-7b93-4789-83c4-74bc6dbacfb4" providerId="ADAL" clId="{D8277E9D-B2D6-46F3-B092-4E16B3E95D49}" dt="2025-04-18T05:41:59.597" v="1785" actId="2711"/>
        <pc:sldMkLst>
          <pc:docMk/>
          <pc:sldMk cId="1379340276" sldId="256"/>
        </pc:sldMkLst>
        <pc:spChg chg="mod">
          <ac:chgData name="ASTA STULGAITIENĖ" userId="d989c590-7b93-4789-83c4-74bc6dbacfb4" providerId="ADAL" clId="{D8277E9D-B2D6-46F3-B092-4E16B3E95D49}" dt="2025-04-18T05:41:33.415" v="1782" actId="2711"/>
          <ac:spMkLst>
            <pc:docMk/>
            <pc:sldMk cId="1379340276" sldId="256"/>
            <ac:spMk id="2" creationId="{00000000-0000-0000-0000-000000000000}"/>
          </ac:spMkLst>
        </pc:spChg>
        <pc:spChg chg="mod">
          <ac:chgData name="ASTA STULGAITIENĖ" userId="d989c590-7b93-4789-83c4-74bc6dbacfb4" providerId="ADAL" clId="{D8277E9D-B2D6-46F3-B092-4E16B3E95D49}" dt="2025-04-18T05:41:59.597" v="1785" actId="2711"/>
          <ac:spMkLst>
            <pc:docMk/>
            <pc:sldMk cId="1379340276" sldId="256"/>
            <ac:spMk id="3" creationId="{00000000-0000-0000-0000-000000000000}"/>
          </ac:spMkLst>
        </pc:spChg>
        <pc:picChg chg="add mod">
          <ac:chgData name="ASTA STULGAITIENĖ" userId="d989c590-7b93-4789-83c4-74bc6dbacfb4" providerId="ADAL" clId="{D8277E9D-B2D6-46F3-B092-4E16B3E95D49}" dt="2025-03-05T09:36:29.883" v="84" actId="14100"/>
          <ac:picMkLst>
            <pc:docMk/>
            <pc:sldMk cId="1379340276" sldId="256"/>
            <ac:picMk id="1026" creationId="{47982C34-BD1C-7128-4D4C-D5F8B93129CF}"/>
          </ac:picMkLst>
        </pc:picChg>
      </pc:sldChg>
      <pc:sldChg chg="del">
        <pc:chgData name="ASTA STULGAITIENĖ" userId="d989c590-7b93-4789-83c4-74bc6dbacfb4" providerId="ADAL" clId="{D8277E9D-B2D6-46F3-B092-4E16B3E95D49}" dt="2025-04-03T07:23:17.235" v="1041" actId="47"/>
        <pc:sldMkLst>
          <pc:docMk/>
          <pc:sldMk cId="1576768742" sldId="257"/>
        </pc:sldMkLst>
      </pc:sldChg>
      <pc:sldChg chg="del">
        <pc:chgData name="ASTA STULGAITIENĖ" userId="d989c590-7b93-4789-83c4-74bc6dbacfb4" providerId="ADAL" clId="{D8277E9D-B2D6-46F3-B092-4E16B3E95D49}" dt="2025-04-03T07:23:31.156" v="1042" actId="47"/>
        <pc:sldMkLst>
          <pc:docMk/>
          <pc:sldMk cId="580456748" sldId="258"/>
        </pc:sldMkLst>
      </pc:sldChg>
      <pc:sldChg chg="del">
        <pc:chgData name="ASTA STULGAITIENĖ" userId="d989c590-7b93-4789-83c4-74bc6dbacfb4" providerId="ADAL" clId="{D8277E9D-B2D6-46F3-B092-4E16B3E95D49}" dt="2025-04-03T07:23:13.111" v="1040" actId="47"/>
        <pc:sldMkLst>
          <pc:docMk/>
          <pc:sldMk cId="3886071642" sldId="259"/>
        </pc:sldMkLst>
      </pc:sldChg>
      <pc:sldChg chg="del">
        <pc:chgData name="ASTA STULGAITIENĖ" userId="d989c590-7b93-4789-83c4-74bc6dbacfb4" providerId="ADAL" clId="{D8277E9D-B2D6-46F3-B092-4E16B3E95D49}" dt="2025-04-03T07:23:55.673" v="1051" actId="47"/>
        <pc:sldMkLst>
          <pc:docMk/>
          <pc:sldMk cId="1432689900" sldId="260"/>
        </pc:sldMkLst>
      </pc:sldChg>
      <pc:sldChg chg="del">
        <pc:chgData name="ASTA STULGAITIENĖ" userId="d989c590-7b93-4789-83c4-74bc6dbacfb4" providerId="ADAL" clId="{D8277E9D-B2D6-46F3-B092-4E16B3E95D49}" dt="2025-03-11T14:40:23.442" v="172" actId="47"/>
        <pc:sldMkLst>
          <pc:docMk/>
          <pc:sldMk cId="1822225566" sldId="263"/>
        </pc:sldMkLst>
      </pc:sldChg>
      <pc:sldChg chg="del">
        <pc:chgData name="ASTA STULGAITIENĖ" userId="d989c590-7b93-4789-83c4-74bc6dbacfb4" providerId="ADAL" clId="{D8277E9D-B2D6-46F3-B092-4E16B3E95D49}" dt="2025-04-03T07:23:35.638" v="1043" actId="47"/>
        <pc:sldMkLst>
          <pc:docMk/>
          <pc:sldMk cId="56820910" sldId="267"/>
        </pc:sldMkLst>
      </pc:sldChg>
      <pc:sldChg chg="del">
        <pc:chgData name="ASTA STULGAITIENĖ" userId="d989c590-7b93-4789-83c4-74bc6dbacfb4" providerId="ADAL" clId="{D8277E9D-B2D6-46F3-B092-4E16B3E95D49}" dt="2025-04-03T07:23:38.160" v="1044" actId="47"/>
        <pc:sldMkLst>
          <pc:docMk/>
          <pc:sldMk cId="726942673" sldId="268"/>
        </pc:sldMkLst>
      </pc:sldChg>
      <pc:sldChg chg="del">
        <pc:chgData name="ASTA STULGAITIENĖ" userId="d989c590-7b93-4789-83c4-74bc6dbacfb4" providerId="ADAL" clId="{D8277E9D-B2D6-46F3-B092-4E16B3E95D49}" dt="2025-04-03T07:23:45.883" v="1047" actId="47"/>
        <pc:sldMkLst>
          <pc:docMk/>
          <pc:sldMk cId="2981139145" sldId="269"/>
        </pc:sldMkLst>
      </pc:sldChg>
      <pc:sldChg chg="del">
        <pc:chgData name="ASTA STULGAITIENĖ" userId="d989c590-7b93-4789-83c4-74bc6dbacfb4" providerId="ADAL" clId="{D8277E9D-B2D6-46F3-B092-4E16B3E95D49}" dt="2025-04-03T07:23:47.867" v="1048" actId="47"/>
        <pc:sldMkLst>
          <pc:docMk/>
          <pc:sldMk cId="1905827053" sldId="270"/>
        </pc:sldMkLst>
      </pc:sldChg>
      <pc:sldChg chg="del">
        <pc:chgData name="ASTA STULGAITIENĖ" userId="d989c590-7b93-4789-83c4-74bc6dbacfb4" providerId="ADAL" clId="{D8277E9D-B2D6-46F3-B092-4E16B3E95D49}" dt="2025-04-03T07:23:52.911" v="1050" actId="47"/>
        <pc:sldMkLst>
          <pc:docMk/>
          <pc:sldMk cId="2483892357" sldId="271"/>
        </pc:sldMkLst>
      </pc:sldChg>
      <pc:sldChg chg="del">
        <pc:chgData name="ASTA STULGAITIENĖ" userId="d989c590-7b93-4789-83c4-74bc6dbacfb4" providerId="ADAL" clId="{D8277E9D-B2D6-46F3-B092-4E16B3E95D49}" dt="2025-03-11T14:40:13.185" v="171" actId="47"/>
        <pc:sldMkLst>
          <pc:docMk/>
          <pc:sldMk cId="873609922" sldId="273"/>
        </pc:sldMkLst>
      </pc:sldChg>
      <pc:sldChg chg="modSp del mod">
        <pc:chgData name="ASTA STULGAITIENĖ" userId="d989c590-7b93-4789-83c4-74bc6dbacfb4" providerId="ADAL" clId="{D8277E9D-B2D6-46F3-B092-4E16B3E95D49}" dt="2025-04-03T07:22:45.356" v="1038" actId="47"/>
        <pc:sldMkLst>
          <pc:docMk/>
          <pc:sldMk cId="4256959386" sldId="274"/>
        </pc:sldMkLst>
      </pc:sldChg>
      <pc:sldChg chg="del">
        <pc:chgData name="ASTA STULGAITIENĖ" userId="d989c590-7b93-4789-83c4-74bc6dbacfb4" providerId="ADAL" clId="{D8277E9D-B2D6-46F3-B092-4E16B3E95D49}" dt="2025-04-03T07:23:03.256" v="1039" actId="47"/>
        <pc:sldMkLst>
          <pc:docMk/>
          <pc:sldMk cId="3231847780" sldId="275"/>
        </pc:sldMkLst>
      </pc:sldChg>
      <pc:sldChg chg="del">
        <pc:chgData name="ASTA STULGAITIENĖ" userId="d989c590-7b93-4789-83c4-74bc6dbacfb4" providerId="ADAL" clId="{D8277E9D-B2D6-46F3-B092-4E16B3E95D49}" dt="2025-03-11T14:40:27.891" v="173" actId="47"/>
        <pc:sldMkLst>
          <pc:docMk/>
          <pc:sldMk cId="2935398815" sldId="276"/>
        </pc:sldMkLst>
      </pc:sldChg>
      <pc:sldChg chg="del">
        <pc:chgData name="ASTA STULGAITIENĖ" userId="d989c590-7b93-4789-83c4-74bc6dbacfb4" providerId="ADAL" clId="{D8277E9D-B2D6-46F3-B092-4E16B3E95D49}" dt="2025-04-03T07:23:41.687" v="1045" actId="47"/>
        <pc:sldMkLst>
          <pc:docMk/>
          <pc:sldMk cId="2304881253" sldId="278"/>
        </pc:sldMkLst>
      </pc:sldChg>
      <pc:sldChg chg="del">
        <pc:chgData name="ASTA STULGAITIENĖ" userId="d989c590-7b93-4789-83c4-74bc6dbacfb4" providerId="ADAL" clId="{D8277E9D-B2D6-46F3-B092-4E16B3E95D49}" dt="2025-03-18T10:16:50.765" v="178" actId="47"/>
        <pc:sldMkLst>
          <pc:docMk/>
          <pc:sldMk cId="3877662262" sldId="279"/>
        </pc:sldMkLst>
      </pc:sldChg>
      <pc:sldChg chg="del">
        <pc:chgData name="ASTA STULGAITIENĖ" userId="d989c590-7b93-4789-83c4-74bc6dbacfb4" providerId="ADAL" clId="{D8277E9D-B2D6-46F3-B092-4E16B3E95D49}" dt="2025-04-03T07:23:43.460" v="1046" actId="47"/>
        <pc:sldMkLst>
          <pc:docMk/>
          <pc:sldMk cId="106505995" sldId="280"/>
        </pc:sldMkLst>
      </pc:sldChg>
      <pc:sldChg chg="del">
        <pc:chgData name="ASTA STULGAITIENĖ" userId="d989c590-7b93-4789-83c4-74bc6dbacfb4" providerId="ADAL" clId="{D8277E9D-B2D6-46F3-B092-4E16B3E95D49}" dt="2025-04-03T07:23:51.100" v="1049" actId="47"/>
        <pc:sldMkLst>
          <pc:docMk/>
          <pc:sldMk cId="1704904333" sldId="281"/>
        </pc:sldMkLst>
      </pc:sldChg>
      <pc:sldChg chg="del">
        <pc:chgData name="ASTA STULGAITIENĖ" userId="d989c590-7b93-4789-83c4-74bc6dbacfb4" providerId="ADAL" clId="{D8277E9D-B2D6-46F3-B092-4E16B3E95D49}" dt="2025-04-03T07:24:02.325" v="1052" actId="47"/>
        <pc:sldMkLst>
          <pc:docMk/>
          <pc:sldMk cId="78822335" sldId="282"/>
        </pc:sldMkLst>
      </pc:sldChg>
      <pc:sldChg chg="modSp new mod">
        <pc:chgData name="ASTA STULGAITIENĖ" userId="d989c590-7b93-4789-83c4-74bc6dbacfb4" providerId="ADAL" clId="{D8277E9D-B2D6-46F3-B092-4E16B3E95D49}" dt="2025-04-18T05:43:13.994" v="1788" actId="2711"/>
        <pc:sldMkLst>
          <pc:docMk/>
          <pc:sldMk cId="3768375694" sldId="283"/>
        </pc:sldMkLst>
        <pc:spChg chg="mod">
          <ac:chgData name="ASTA STULGAITIENĖ" userId="d989c590-7b93-4789-83c4-74bc6dbacfb4" providerId="ADAL" clId="{D8277E9D-B2D6-46F3-B092-4E16B3E95D49}" dt="2025-04-18T05:42:43.051" v="1787"/>
          <ac:spMkLst>
            <pc:docMk/>
            <pc:sldMk cId="3768375694" sldId="283"/>
            <ac:spMk id="2" creationId="{EC9C02C5-941C-2BED-FDBB-1BE44193781C}"/>
          </ac:spMkLst>
        </pc:spChg>
        <pc:spChg chg="mod">
          <ac:chgData name="ASTA STULGAITIENĖ" userId="d989c590-7b93-4789-83c4-74bc6dbacfb4" providerId="ADAL" clId="{D8277E9D-B2D6-46F3-B092-4E16B3E95D49}" dt="2025-04-18T05:43:13.994" v="1788" actId="2711"/>
          <ac:spMkLst>
            <pc:docMk/>
            <pc:sldMk cId="3768375694" sldId="283"/>
            <ac:spMk id="3" creationId="{49AD11E4-B13E-3F59-125F-3D9D5F329992}"/>
          </ac:spMkLst>
        </pc:spChg>
      </pc:sldChg>
      <pc:sldChg chg="addSp delSp modSp new mod">
        <pc:chgData name="ASTA STULGAITIENĖ" userId="d989c590-7b93-4789-83c4-74bc6dbacfb4" providerId="ADAL" clId="{D8277E9D-B2D6-46F3-B092-4E16B3E95D49}" dt="2025-04-18T05:45:07.447" v="1810" actId="14100"/>
        <pc:sldMkLst>
          <pc:docMk/>
          <pc:sldMk cId="754502541" sldId="284"/>
        </pc:sldMkLst>
        <pc:spChg chg="mod">
          <ac:chgData name="ASTA STULGAITIENĖ" userId="d989c590-7b93-4789-83c4-74bc6dbacfb4" providerId="ADAL" clId="{D8277E9D-B2D6-46F3-B092-4E16B3E95D49}" dt="2025-04-18T05:45:02.700" v="1809" actId="20577"/>
          <ac:spMkLst>
            <pc:docMk/>
            <pc:sldMk cId="754502541" sldId="284"/>
            <ac:spMk id="2" creationId="{67FD7652-9440-4CCD-F739-7AE6ECD932F8}"/>
          </ac:spMkLst>
        </pc:spChg>
        <pc:picChg chg="add mod ord">
          <ac:chgData name="ASTA STULGAITIENĖ" userId="d989c590-7b93-4789-83c4-74bc6dbacfb4" providerId="ADAL" clId="{D8277E9D-B2D6-46F3-B092-4E16B3E95D49}" dt="2025-04-18T05:45:07.447" v="1810" actId="14100"/>
          <ac:picMkLst>
            <pc:docMk/>
            <pc:sldMk cId="754502541" sldId="284"/>
            <ac:picMk id="5" creationId="{506C11E4-67EB-84B2-7999-C952C442C726}"/>
          </ac:picMkLst>
        </pc:picChg>
      </pc:sldChg>
      <pc:sldChg chg="modSp new mod">
        <pc:chgData name="ASTA STULGAITIENĖ" userId="d989c590-7b93-4789-83c4-74bc6dbacfb4" providerId="ADAL" clId="{D8277E9D-B2D6-46F3-B092-4E16B3E95D49}" dt="2025-04-18T05:46:15.670" v="1831" actId="20577"/>
        <pc:sldMkLst>
          <pc:docMk/>
          <pc:sldMk cId="2670906529" sldId="285"/>
        </pc:sldMkLst>
        <pc:spChg chg="mod">
          <ac:chgData name="ASTA STULGAITIENĖ" userId="d989c590-7b93-4789-83c4-74bc6dbacfb4" providerId="ADAL" clId="{D8277E9D-B2D6-46F3-B092-4E16B3E95D49}" dt="2025-04-18T05:45:42.018" v="1811" actId="255"/>
          <ac:spMkLst>
            <pc:docMk/>
            <pc:sldMk cId="2670906529" sldId="285"/>
            <ac:spMk id="2" creationId="{E28A52A8-0988-3543-DC33-8BCD51269C1E}"/>
          </ac:spMkLst>
        </pc:spChg>
        <pc:spChg chg="mod">
          <ac:chgData name="ASTA STULGAITIENĖ" userId="d989c590-7b93-4789-83c4-74bc6dbacfb4" providerId="ADAL" clId="{D8277E9D-B2D6-46F3-B092-4E16B3E95D49}" dt="2025-04-18T05:46:15.670" v="1831" actId="20577"/>
          <ac:spMkLst>
            <pc:docMk/>
            <pc:sldMk cId="2670906529" sldId="285"/>
            <ac:spMk id="3" creationId="{5A3EB283-1F40-61A7-A749-4A22602B6482}"/>
          </ac:spMkLst>
        </pc:spChg>
      </pc:sldChg>
      <pc:sldChg chg="addSp modSp new mod setBg">
        <pc:chgData name="ASTA STULGAITIENĖ" userId="d989c590-7b93-4789-83c4-74bc6dbacfb4" providerId="ADAL" clId="{D8277E9D-B2D6-46F3-B092-4E16B3E95D49}" dt="2025-04-18T08:35:41.473" v="1865" actId="255"/>
        <pc:sldMkLst>
          <pc:docMk/>
          <pc:sldMk cId="1911978814" sldId="286"/>
        </pc:sldMkLst>
        <pc:spChg chg="mod">
          <ac:chgData name="ASTA STULGAITIENĖ" userId="d989c590-7b93-4789-83c4-74bc6dbacfb4" providerId="ADAL" clId="{D8277E9D-B2D6-46F3-B092-4E16B3E95D49}" dt="2025-04-18T08:35:41.473" v="1865" actId="255"/>
          <ac:spMkLst>
            <pc:docMk/>
            <pc:sldMk cId="1911978814" sldId="286"/>
            <ac:spMk id="2" creationId="{B37F9D8D-C048-B97C-989E-4E6AE800FB91}"/>
          </ac:spMkLst>
        </pc:spChg>
        <pc:spChg chg="mod">
          <ac:chgData name="ASTA STULGAITIENĖ" userId="d989c590-7b93-4789-83c4-74bc6dbacfb4" providerId="ADAL" clId="{D8277E9D-B2D6-46F3-B092-4E16B3E95D49}" dt="2025-04-04T04:45:13.728" v="1360" actId="26606"/>
          <ac:spMkLst>
            <pc:docMk/>
            <pc:sldMk cId="1911978814" sldId="286"/>
            <ac:spMk id="3" creationId="{72565DE6-D472-F0BB-65ED-14AE07351A1D}"/>
          </ac:spMkLst>
        </pc:spChg>
        <pc:spChg chg="add">
          <ac:chgData name="ASTA STULGAITIENĖ" userId="d989c590-7b93-4789-83c4-74bc6dbacfb4" providerId="ADAL" clId="{D8277E9D-B2D6-46F3-B092-4E16B3E95D49}" dt="2025-04-04T04:45:13.728" v="1360" actId="26606"/>
          <ac:spMkLst>
            <pc:docMk/>
            <pc:sldMk cId="1911978814" sldId="286"/>
            <ac:spMk id="10" creationId="{3F4C104D-5F30-4811-9376-566B26E4719A}"/>
          </ac:spMkLst>
        </pc:spChg>
        <pc:spChg chg="add">
          <ac:chgData name="ASTA STULGAITIENĖ" userId="d989c590-7b93-4789-83c4-74bc6dbacfb4" providerId="ADAL" clId="{D8277E9D-B2D6-46F3-B092-4E16B3E95D49}" dt="2025-04-04T04:45:13.728" v="1360" actId="26606"/>
          <ac:spMkLst>
            <pc:docMk/>
            <pc:sldMk cId="1911978814" sldId="286"/>
            <ac:spMk id="12" creationId="{0815E34B-5D02-4E01-A936-E8E1C0AB6F12}"/>
          </ac:spMkLst>
        </pc:spChg>
        <pc:spChg chg="add">
          <ac:chgData name="ASTA STULGAITIENĖ" userId="d989c590-7b93-4789-83c4-74bc6dbacfb4" providerId="ADAL" clId="{D8277E9D-B2D6-46F3-B092-4E16B3E95D49}" dt="2025-04-04T04:45:13.728" v="1360" actId="26606"/>
          <ac:spMkLst>
            <pc:docMk/>
            <pc:sldMk cId="1911978814" sldId="286"/>
            <ac:spMk id="14" creationId="{7DE3414B-B032-4710-A468-D3285E38C5FF}"/>
          </ac:spMkLst>
        </pc:spChg>
        <pc:picChg chg="add mod">
          <ac:chgData name="ASTA STULGAITIENĖ" userId="d989c590-7b93-4789-83c4-74bc6dbacfb4" providerId="ADAL" clId="{D8277E9D-B2D6-46F3-B092-4E16B3E95D49}" dt="2025-04-04T04:45:29.751" v="1363" actId="14100"/>
          <ac:picMkLst>
            <pc:docMk/>
            <pc:sldMk cId="1911978814" sldId="286"/>
            <ac:picMk id="5" creationId="{758264DB-01BF-D8FF-AA96-EFB90E65F429}"/>
          </ac:picMkLst>
        </pc:picChg>
      </pc:sldChg>
      <pc:sldChg chg="addSp delSp modSp new mod">
        <pc:chgData name="ASTA STULGAITIENĖ" userId="d989c590-7b93-4789-83c4-74bc6dbacfb4" providerId="ADAL" clId="{D8277E9D-B2D6-46F3-B092-4E16B3E95D49}" dt="2025-04-03T07:20:26.034" v="1030" actId="14100"/>
        <pc:sldMkLst>
          <pc:docMk/>
          <pc:sldMk cId="592878814" sldId="287"/>
        </pc:sldMkLst>
      </pc:sldChg>
      <pc:sldChg chg="addSp delSp modSp new mod">
        <pc:chgData name="ASTA STULGAITIENĖ" userId="d989c590-7b93-4789-83c4-74bc6dbacfb4" providerId="ADAL" clId="{D8277E9D-B2D6-46F3-B092-4E16B3E95D49}" dt="2025-04-03T07:45:44.236" v="1120" actId="22"/>
        <pc:sldMkLst>
          <pc:docMk/>
          <pc:sldMk cId="1420308288" sldId="288"/>
        </pc:sldMkLst>
      </pc:sldChg>
      <pc:sldChg chg="addSp delSp modSp new mod">
        <pc:chgData name="ASTA STULGAITIENĖ" userId="d989c590-7b93-4789-83c4-74bc6dbacfb4" providerId="ADAL" clId="{D8277E9D-B2D6-46F3-B092-4E16B3E95D49}" dt="2025-04-03T07:48:01.570" v="1124" actId="22"/>
        <pc:sldMkLst>
          <pc:docMk/>
          <pc:sldMk cId="2019959538" sldId="289"/>
        </pc:sldMkLst>
      </pc:sldChg>
      <pc:sldChg chg="addSp delSp modSp new mod">
        <pc:chgData name="ASTA STULGAITIENĖ" userId="d989c590-7b93-4789-83c4-74bc6dbacfb4" providerId="ADAL" clId="{D8277E9D-B2D6-46F3-B092-4E16B3E95D49}" dt="2025-04-03T07:47:10.306" v="1123" actId="22"/>
        <pc:sldMkLst>
          <pc:docMk/>
          <pc:sldMk cId="3587569537" sldId="290"/>
        </pc:sldMkLst>
      </pc:sldChg>
      <pc:sldChg chg="addSp delSp modSp new mod">
        <pc:chgData name="ASTA STULGAITIENĖ" userId="d989c590-7b93-4789-83c4-74bc6dbacfb4" providerId="ADAL" clId="{D8277E9D-B2D6-46F3-B092-4E16B3E95D49}" dt="2025-04-03T07:50:09.517" v="1126" actId="22"/>
        <pc:sldMkLst>
          <pc:docMk/>
          <pc:sldMk cId="4149186836" sldId="291"/>
        </pc:sldMkLst>
      </pc:sldChg>
      <pc:sldChg chg="addSp modSp new mod">
        <pc:chgData name="ASTA STULGAITIENĖ" userId="d989c590-7b93-4789-83c4-74bc6dbacfb4" providerId="ADAL" clId="{D8277E9D-B2D6-46F3-B092-4E16B3E95D49}" dt="2025-04-03T08:05:32.844" v="1317" actId="14100"/>
        <pc:sldMkLst>
          <pc:docMk/>
          <pc:sldMk cId="1421483245" sldId="292"/>
        </pc:sldMkLst>
        <pc:spChg chg="mod">
          <ac:chgData name="ASTA STULGAITIENĖ" userId="d989c590-7b93-4789-83c4-74bc6dbacfb4" providerId="ADAL" clId="{D8277E9D-B2D6-46F3-B092-4E16B3E95D49}" dt="2025-04-03T08:05:02.659" v="1308" actId="20577"/>
          <ac:spMkLst>
            <pc:docMk/>
            <pc:sldMk cId="1421483245" sldId="292"/>
            <ac:spMk id="2" creationId="{B4DEB662-7C60-AFB5-6606-1F8D785E4AB0}"/>
          </ac:spMkLst>
        </pc:spChg>
        <pc:spChg chg="mod">
          <ac:chgData name="ASTA STULGAITIENĖ" userId="d989c590-7b93-4789-83c4-74bc6dbacfb4" providerId="ADAL" clId="{D8277E9D-B2D6-46F3-B092-4E16B3E95D49}" dt="2025-04-03T08:04:52.845" v="1304" actId="21"/>
          <ac:spMkLst>
            <pc:docMk/>
            <pc:sldMk cId="1421483245" sldId="292"/>
            <ac:spMk id="3" creationId="{74C8827D-DDBB-E23D-9971-06E9DE78BD46}"/>
          </ac:spMkLst>
        </pc:spChg>
        <pc:picChg chg="add mod">
          <ac:chgData name="ASTA STULGAITIENĖ" userId="d989c590-7b93-4789-83c4-74bc6dbacfb4" providerId="ADAL" clId="{D8277E9D-B2D6-46F3-B092-4E16B3E95D49}" dt="2025-04-03T08:05:21.677" v="1313" actId="14100"/>
          <ac:picMkLst>
            <pc:docMk/>
            <pc:sldMk cId="1421483245" sldId="292"/>
            <ac:picMk id="5" creationId="{57884295-397C-08EC-756F-9B335B6A6E71}"/>
          </ac:picMkLst>
        </pc:picChg>
        <pc:picChg chg="add mod">
          <ac:chgData name="ASTA STULGAITIENĖ" userId="d989c590-7b93-4789-83c4-74bc6dbacfb4" providerId="ADAL" clId="{D8277E9D-B2D6-46F3-B092-4E16B3E95D49}" dt="2025-04-03T08:05:32.844" v="1317" actId="14100"/>
          <ac:picMkLst>
            <pc:docMk/>
            <pc:sldMk cId="1421483245" sldId="292"/>
            <ac:picMk id="7" creationId="{3F8B75EC-C338-F7C6-CA07-41E8FC40523E}"/>
          </ac:picMkLst>
        </pc:picChg>
      </pc:sldChg>
      <pc:sldChg chg="addSp modSp new mod">
        <pc:chgData name="ASTA STULGAITIENĖ" userId="d989c590-7b93-4789-83c4-74bc6dbacfb4" providerId="ADAL" clId="{D8277E9D-B2D6-46F3-B092-4E16B3E95D49}" dt="2025-04-03T08:13:12.766" v="1339" actId="122"/>
        <pc:sldMkLst>
          <pc:docMk/>
          <pc:sldMk cId="271897338" sldId="293"/>
        </pc:sldMkLst>
      </pc:sldChg>
      <pc:sldChg chg="modSp new mod">
        <pc:chgData name="ASTA STULGAITIENĖ" userId="d989c590-7b93-4789-83c4-74bc6dbacfb4" providerId="ADAL" clId="{D8277E9D-B2D6-46F3-B092-4E16B3E95D49}" dt="2025-04-03T08:14:08.926" v="1341" actId="21"/>
        <pc:sldMkLst>
          <pc:docMk/>
          <pc:sldMk cId="2994394394" sldId="294"/>
        </pc:sldMkLst>
      </pc:sldChg>
      <pc:sldChg chg="addSp delSp modSp new mod">
        <pc:chgData name="ASTA STULGAITIENĖ" userId="d989c590-7b93-4789-83c4-74bc6dbacfb4" providerId="ADAL" clId="{D8277E9D-B2D6-46F3-B092-4E16B3E95D49}" dt="2025-04-18T08:37:09.314" v="1870"/>
        <pc:sldMkLst>
          <pc:docMk/>
          <pc:sldMk cId="3368204692" sldId="295"/>
        </pc:sldMkLst>
        <pc:spChg chg="mod">
          <ac:chgData name="ASTA STULGAITIENĖ" userId="d989c590-7b93-4789-83c4-74bc6dbacfb4" providerId="ADAL" clId="{D8277E9D-B2D6-46F3-B092-4E16B3E95D49}" dt="2025-04-18T08:37:09.314" v="1870"/>
          <ac:spMkLst>
            <pc:docMk/>
            <pc:sldMk cId="3368204692" sldId="295"/>
            <ac:spMk id="2" creationId="{98B6AEF9-02DC-0156-D3EB-B65F9B7D00C3}"/>
          </ac:spMkLst>
        </pc:spChg>
        <pc:picChg chg="add mod">
          <ac:chgData name="ASTA STULGAITIENĖ" userId="d989c590-7b93-4789-83c4-74bc6dbacfb4" providerId="ADAL" clId="{D8277E9D-B2D6-46F3-B092-4E16B3E95D49}" dt="2025-04-03T11:27:17.711" v="1350" actId="962"/>
          <ac:picMkLst>
            <pc:docMk/>
            <pc:sldMk cId="3368204692" sldId="295"/>
            <ac:picMk id="5" creationId="{8F0FB1A4-BA68-5DA3-B37A-00EC29B64F6F}"/>
          </ac:picMkLst>
        </pc:picChg>
      </pc:sldChg>
      <pc:sldChg chg="modSp new mod">
        <pc:chgData name="ASTA STULGAITIENĖ" userId="d989c590-7b93-4789-83c4-74bc6dbacfb4" providerId="ADAL" clId="{D8277E9D-B2D6-46F3-B092-4E16B3E95D49}" dt="2025-04-03T08:21:22.679" v="1347"/>
        <pc:sldMkLst>
          <pc:docMk/>
          <pc:sldMk cId="4206647456" sldId="296"/>
        </pc:sldMkLst>
      </pc:sldChg>
      <pc:sldChg chg="addSp delSp modSp new mod setBg">
        <pc:chgData name="ASTA STULGAITIENĖ" userId="d989c590-7b93-4789-83c4-74bc6dbacfb4" providerId="ADAL" clId="{D8277E9D-B2D6-46F3-B092-4E16B3E95D49}" dt="2025-04-21T16:51:50.262" v="2126" actId="255"/>
        <pc:sldMkLst>
          <pc:docMk/>
          <pc:sldMk cId="557812344" sldId="297"/>
        </pc:sldMkLst>
        <pc:spChg chg="mod">
          <ac:chgData name="ASTA STULGAITIENĖ" userId="d989c590-7b93-4789-83c4-74bc6dbacfb4" providerId="ADAL" clId="{D8277E9D-B2D6-46F3-B092-4E16B3E95D49}" dt="2025-04-21T16:49:37.508" v="2111" actId="26606"/>
          <ac:spMkLst>
            <pc:docMk/>
            <pc:sldMk cId="557812344" sldId="297"/>
            <ac:spMk id="2" creationId="{A763EB1E-7F65-2F2F-5DDA-4A0286D1EF55}"/>
          </ac:spMkLst>
        </pc:spChg>
        <pc:spChg chg="add del">
          <ac:chgData name="ASTA STULGAITIENĖ" userId="d989c590-7b93-4789-83c4-74bc6dbacfb4" providerId="ADAL" clId="{D8277E9D-B2D6-46F3-B092-4E16B3E95D49}" dt="2025-04-21T16:49:37.508" v="2111" actId="26606"/>
          <ac:spMkLst>
            <pc:docMk/>
            <pc:sldMk cId="557812344" sldId="297"/>
            <ac:spMk id="10" creationId="{175CD74B-9CE8-4F20-A3E4-A22A7F036042}"/>
          </ac:spMkLst>
        </pc:spChg>
        <pc:spChg chg="add del">
          <ac:chgData name="ASTA STULGAITIENĖ" userId="d989c590-7b93-4789-83c4-74bc6dbacfb4" providerId="ADAL" clId="{D8277E9D-B2D6-46F3-B092-4E16B3E95D49}" dt="2025-04-21T16:49:37.508" v="2111" actId="26606"/>
          <ac:spMkLst>
            <pc:docMk/>
            <pc:sldMk cId="557812344" sldId="297"/>
            <ac:spMk id="12" creationId="{99C44665-BECF-4482-A00C-E4BE2A87DC7B}"/>
          </ac:spMkLst>
        </pc:spChg>
        <pc:spChg chg="add del">
          <ac:chgData name="ASTA STULGAITIENĖ" userId="d989c590-7b93-4789-83c4-74bc6dbacfb4" providerId="ADAL" clId="{D8277E9D-B2D6-46F3-B092-4E16B3E95D49}" dt="2025-04-21T16:49:37.508" v="2111" actId="26606"/>
          <ac:spMkLst>
            <pc:docMk/>
            <pc:sldMk cId="557812344" sldId="297"/>
            <ac:spMk id="14" creationId="{20398C1D-D011-4BA8-AC81-E829677B87FF}"/>
          </ac:spMkLst>
        </pc:spChg>
        <pc:graphicFrameChg chg="add mod modGraphic">
          <ac:chgData name="ASTA STULGAITIENĖ" userId="d989c590-7b93-4789-83c4-74bc6dbacfb4" providerId="ADAL" clId="{D8277E9D-B2D6-46F3-B092-4E16B3E95D49}" dt="2025-04-21T16:51:50.262" v="2126" actId="255"/>
          <ac:graphicFrameMkLst>
            <pc:docMk/>
            <pc:sldMk cId="557812344" sldId="297"/>
            <ac:graphicFrameMk id="6" creationId="{021DF89C-FB2C-5870-1A4A-33D1CAE3240F}"/>
          </ac:graphicFrameMkLst>
        </pc:graphicFrameChg>
      </pc:sldChg>
      <pc:sldChg chg="addSp delSp modSp new mod">
        <pc:chgData name="ASTA STULGAITIENĖ" userId="d989c590-7b93-4789-83c4-74bc6dbacfb4" providerId="ADAL" clId="{D8277E9D-B2D6-46F3-B092-4E16B3E95D49}" dt="2025-04-18T08:36:03.719" v="1866" actId="14100"/>
        <pc:sldMkLst>
          <pc:docMk/>
          <pc:sldMk cId="4040305514" sldId="298"/>
        </pc:sldMkLst>
        <pc:spChg chg="mod">
          <ac:chgData name="ASTA STULGAITIENĖ" userId="d989c590-7b93-4789-83c4-74bc6dbacfb4" providerId="ADAL" clId="{D8277E9D-B2D6-46F3-B092-4E16B3E95D49}" dt="2025-04-18T08:36:03.719" v="1866" actId="14100"/>
          <ac:spMkLst>
            <pc:docMk/>
            <pc:sldMk cId="4040305514" sldId="298"/>
            <ac:spMk id="2" creationId="{1B281D83-A8BA-28C3-7B47-7F67FD09950C}"/>
          </ac:spMkLst>
        </pc:spChg>
        <pc:picChg chg="add mod ord">
          <ac:chgData name="ASTA STULGAITIENĖ" userId="d989c590-7b93-4789-83c4-74bc6dbacfb4" providerId="ADAL" clId="{D8277E9D-B2D6-46F3-B092-4E16B3E95D49}" dt="2025-04-04T04:47:23.027" v="1365" actId="22"/>
          <ac:picMkLst>
            <pc:docMk/>
            <pc:sldMk cId="4040305514" sldId="298"/>
            <ac:picMk id="5" creationId="{F87B0568-8C46-3B85-BF50-296C40EA103D}"/>
          </ac:picMkLst>
        </pc:picChg>
      </pc:sldChg>
      <pc:sldChg chg="addSp delSp modSp new mod">
        <pc:chgData name="ASTA STULGAITIENĖ" userId="d989c590-7b93-4789-83c4-74bc6dbacfb4" providerId="ADAL" clId="{D8277E9D-B2D6-46F3-B092-4E16B3E95D49}" dt="2025-04-18T08:36:16.857" v="1867" actId="14100"/>
        <pc:sldMkLst>
          <pc:docMk/>
          <pc:sldMk cId="3405952436" sldId="299"/>
        </pc:sldMkLst>
        <pc:spChg chg="mod">
          <ac:chgData name="ASTA STULGAITIENĖ" userId="d989c590-7b93-4789-83c4-74bc6dbacfb4" providerId="ADAL" clId="{D8277E9D-B2D6-46F3-B092-4E16B3E95D49}" dt="2025-04-18T08:36:16.857" v="1867" actId="14100"/>
          <ac:spMkLst>
            <pc:docMk/>
            <pc:sldMk cId="3405952436" sldId="299"/>
            <ac:spMk id="2" creationId="{D6EACEDC-860B-9057-85BB-3D10350ACFA8}"/>
          </ac:spMkLst>
        </pc:spChg>
        <pc:picChg chg="add mod ord">
          <ac:chgData name="ASTA STULGAITIENĖ" userId="d989c590-7b93-4789-83c4-74bc6dbacfb4" providerId="ADAL" clId="{D8277E9D-B2D6-46F3-B092-4E16B3E95D49}" dt="2025-04-04T04:47:50.419" v="1367" actId="22"/>
          <ac:picMkLst>
            <pc:docMk/>
            <pc:sldMk cId="3405952436" sldId="299"/>
            <ac:picMk id="5" creationId="{8E7EEB16-2FAD-8EEA-F5DE-7D81F87F0EBB}"/>
          </ac:picMkLst>
        </pc:picChg>
      </pc:sldChg>
      <pc:sldChg chg="addSp delSp modSp new mod">
        <pc:chgData name="ASTA STULGAITIENĖ" userId="d989c590-7b93-4789-83c4-74bc6dbacfb4" providerId="ADAL" clId="{D8277E9D-B2D6-46F3-B092-4E16B3E95D49}" dt="2025-04-04T04:48:27.259" v="1369" actId="22"/>
        <pc:sldMkLst>
          <pc:docMk/>
          <pc:sldMk cId="3090144577" sldId="300"/>
        </pc:sldMkLst>
        <pc:picChg chg="add mod ord">
          <ac:chgData name="ASTA STULGAITIENĖ" userId="d989c590-7b93-4789-83c4-74bc6dbacfb4" providerId="ADAL" clId="{D8277E9D-B2D6-46F3-B092-4E16B3E95D49}" dt="2025-04-04T04:48:27.259" v="1369" actId="22"/>
          <ac:picMkLst>
            <pc:docMk/>
            <pc:sldMk cId="3090144577" sldId="300"/>
            <ac:picMk id="5" creationId="{C02E7B76-5DC6-4129-39E3-5BAB3F57CBBE}"/>
          </ac:picMkLst>
        </pc:picChg>
      </pc:sldChg>
      <pc:sldChg chg="modSp mod">
        <pc:chgData name="ASTA STULGAITIENĖ" userId="d989c590-7b93-4789-83c4-74bc6dbacfb4" providerId="ADAL" clId="{D8277E9D-B2D6-46F3-B092-4E16B3E95D49}" dt="2025-04-18T08:38:03.700" v="1872" actId="255"/>
        <pc:sldMkLst>
          <pc:docMk/>
          <pc:sldMk cId="12143233" sldId="301"/>
        </pc:sldMkLst>
        <pc:spChg chg="mod">
          <ac:chgData name="ASTA STULGAITIENĖ" userId="d989c590-7b93-4789-83c4-74bc6dbacfb4" providerId="ADAL" clId="{D8277E9D-B2D6-46F3-B092-4E16B3E95D49}" dt="2025-04-18T08:38:03.700" v="1872" actId="255"/>
          <ac:spMkLst>
            <pc:docMk/>
            <pc:sldMk cId="12143233" sldId="301"/>
            <ac:spMk id="2" creationId="{4CE9B9B8-015C-9218-B376-9D2F82D60ABC}"/>
          </ac:spMkLst>
        </pc:spChg>
      </pc:sldChg>
      <pc:sldChg chg="modSp mod">
        <pc:chgData name="ASTA STULGAITIENĖ" userId="d989c590-7b93-4789-83c4-74bc6dbacfb4" providerId="ADAL" clId="{D8277E9D-B2D6-46F3-B092-4E16B3E95D49}" dt="2025-04-18T08:36:44.703" v="1868" actId="255"/>
        <pc:sldMkLst>
          <pc:docMk/>
          <pc:sldMk cId="4102085979" sldId="303"/>
        </pc:sldMkLst>
        <pc:spChg chg="mod">
          <ac:chgData name="ASTA STULGAITIENĖ" userId="d989c590-7b93-4789-83c4-74bc6dbacfb4" providerId="ADAL" clId="{D8277E9D-B2D6-46F3-B092-4E16B3E95D49}" dt="2025-04-18T08:36:44.703" v="1868" actId="255"/>
          <ac:spMkLst>
            <pc:docMk/>
            <pc:sldMk cId="4102085979" sldId="303"/>
            <ac:spMk id="2" creationId="{71D73BFF-B513-7A27-DBE1-300F514B4B7A}"/>
          </ac:spMkLst>
        </pc:spChg>
      </pc:sldChg>
      <pc:sldChg chg="modSp mod">
        <pc:chgData name="ASTA STULGAITIENĖ" userId="d989c590-7b93-4789-83c4-74bc6dbacfb4" providerId="ADAL" clId="{D8277E9D-B2D6-46F3-B092-4E16B3E95D49}" dt="2025-04-18T05:56:33.740" v="1838" actId="14100"/>
        <pc:sldMkLst>
          <pc:docMk/>
          <pc:sldMk cId="530701936" sldId="305"/>
        </pc:sldMkLst>
        <pc:spChg chg="mod">
          <ac:chgData name="ASTA STULGAITIENĖ" userId="d989c590-7b93-4789-83c4-74bc6dbacfb4" providerId="ADAL" clId="{D8277E9D-B2D6-46F3-B092-4E16B3E95D49}" dt="2025-04-18T05:56:33.740" v="1838" actId="14100"/>
          <ac:spMkLst>
            <pc:docMk/>
            <pc:sldMk cId="530701936" sldId="305"/>
            <ac:spMk id="2" creationId="{EB35AAB6-F036-FF52-978E-93D37DE692C2}"/>
          </ac:spMkLst>
        </pc:spChg>
        <pc:spChg chg="mod">
          <ac:chgData name="ASTA STULGAITIENĖ" userId="d989c590-7b93-4789-83c4-74bc6dbacfb4" providerId="ADAL" clId="{D8277E9D-B2D6-46F3-B092-4E16B3E95D49}" dt="2025-04-18T05:56:16.819" v="1836" actId="113"/>
          <ac:spMkLst>
            <pc:docMk/>
            <pc:sldMk cId="530701936" sldId="305"/>
            <ac:spMk id="3" creationId="{B0F690D2-0047-7DEF-591E-B43D7874CBF6}"/>
          </ac:spMkLst>
        </pc:spChg>
      </pc:sldChg>
      <pc:sldChg chg="modSp mod">
        <pc:chgData name="ASTA STULGAITIENĖ" userId="d989c590-7b93-4789-83c4-74bc6dbacfb4" providerId="ADAL" clId="{D8277E9D-B2D6-46F3-B092-4E16B3E95D49}" dt="2025-04-18T05:58:26.012" v="1853" actId="123"/>
        <pc:sldMkLst>
          <pc:docMk/>
          <pc:sldMk cId="836839037" sldId="306"/>
        </pc:sldMkLst>
        <pc:spChg chg="mod">
          <ac:chgData name="ASTA STULGAITIENĖ" userId="d989c590-7b93-4789-83c4-74bc6dbacfb4" providerId="ADAL" clId="{D8277E9D-B2D6-46F3-B092-4E16B3E95D49}" dt="2025-04-18T05:57:53.804" v="1849" actId="122"/>
          <ac:spMkLst>
            <pc:docMk/>
            <pc:sldMk cId="836839037" sldId="306"/>
            <ac:spMk id="2" creationId="{E7438B4A-17A0-FEEA-093D-518D29AE5A55}"/>
          </ac:spMkLst>
        </pc:spChg>
        <pc:spChg chg="mod">
          <ac:chgData name="ASTA STULGAITIENĖ" userId="d989c590-7b93-4789-83c4-74bc6dbacfb4" providerId="ADAL" clId="{D8277E9D-B2D6-46F3-B092-4E16B3E95D49}" dt="2025-04-18T05:58:26.012" v="1853" actId="123"/>
          <ac:spMkLst>
            <pc:docMk/>
            <pc:sldMk cId="836839037" sldId="306"/>
            <ac:spMk id="3" creationId="{B63496F1-444F-C9AA-202A-8BEC328B986C}"/>
          </ac:spMkLst>
        </pc:spChg>
        <pc:picChg chg="mod">
          <ac:chgData name="ASTA STULGAITIENĖ" userId="d989c590-7b93-4789-83c4-74bc6dbacfb4" providerId="ADAL" clId="{D8277E9D-B2D6-46F3-B092-4E16B3E95D49}" dt="2025-04-18T05:58:14.721" v="1852" actId="1076"/>
          <ac:picMkLst>
            <pc:docMk/>
            <pc:sldMk cId="836839037" sldId="306"/>
            <ac:picMk id="5" creationId="{204CAF3F-63AD-FCBB-2CA5-042A1F43F42A}"/>
          </ac:picMkLst>
        </pc:picChg>
      </pc:sldChg>
      <pc:sldChg chg="modSp mod">
        <pc:chgData name="ASTA STULGAITIENĖ" userId="d989c590-7b93-4789-83c4-74bc6dbacfb4" providerId="ADAL" clId="{D8277E9D-B2D6-46F3-B092-4E16B3E95D49}" dt="2025-04-18T05:59:40.125" v="1856" actId="14100"/>
        <pc:sldMkLst>
          <pc:docMk/>
          <pc:sldMk cId="3511921531" sldId="311"/>
        </pc:sldMkLst>
        <pc:spChg chg="mod">
          <ac:chgData name="ASTA STULGAITIENĖ" userId="d989c590-7b93-4789-83c4-74bc6dbacfb4" providerId="ADAL" clId="{D8277E9D-B2D6-46F3-B092-4E16B3E95D49}" dt="2025-04-18T05:59:40.125" v="1856" actId="14100"/>
          <ac:spMkLst>
            <pc:docMk/>
            <pc:sldMk cId="3511921531" sldId="311"/>
            <ac:spMk id="2" creationId="{F2A76320-68BC-ABBB-2DDA-2E3674B50448}"/>
          </ac:spMkLst>
        </pc:spChg>
        <pc:picChg chg="mod">
          <ac:chgData name="ASTA STULGAITIENĖ" userId="d989c590-7b93-4789-83c4-74bc6dbacfb4" providerId="ADAL" clId="{D8277E9D-B2D6-46F3-B092-4E16B3E95D49}" dt="2025-04-18T05:59:26.223" v="1854" actId="14100"/>
          <ac:picMkLst>
            <pc:docMk/>
            <pc:sldMk cId="3511921531" sldId="311"/>
            <ac:picMk id="5" creationId="{9A25230D-87DB-1297-F722-D82279608D3D}"/>
          </ac:picMkLst>
        </pc:picChg>
      </pc:sldChg>
      <pc:sldChg chg="addSp delSp modSp mod setBg">
        <pc:chgData name="ASTA STULGAITIENĖ" userId="d989c590-7b93-4789-83c4-74bc6dbacfb4" providerId="ADAL" clId="{D8277E9D-B2D6-46F3-B092-4E16B3E95D49}" dt="2025-04-21T16:32:07.633" v="2073" actId="14100"/>
        <pc:sldMkLst>
          <pc:docMk/>
          <pc:sldMk cId="1351693539" sldId="312"/>
        </pc:sldMkLst>
        <pc:spChg chg="mod">
          <ac:chgData name="ASTA STULGAITIENĖ" userId="d989c590-7b93-4789-83c4-74bc6dbacfb4" providerId="ADAL" clId="{D8277E9D-B2D6-46F3-B092-4E16B3E95D49}" dt="2025-04-21T16:30:59.452" v="2067" actId="26606"/>
          <ac:spMkLst>
            <pc:docMk/>
            <pc:sldMk cId="1351693539" sldId="312"/>
            <ac:spMk id="2" creationId="{E87A56E5-5621-E536-78BC-4738898F515F}"/>
          </ac:spMkLst>
        </pc:spChg>
        <pc:spChg chg="add">
          <ac:chgData name="ASTA STULGAITIENĖ" userId="d989c590-7b93-4789-83c4-74bc6dbacfb4" providerId="ADAL" clId="{D8277E9D-B2D6-46F3-B092-4E16B3E95D49}" dt="2025-04-21T16:30:59.452" v="2067" actId="26606"/>
          <ac:spMkLst>
            <pc:docMk/>
            <pc:sldMk cId="1351693539" sldId="312"/>
            <ac:spMk id="9" creationId="{175CD74B-9CE8-4F20-A3E4-A22A7F036042}"/>
          </ac:spMkLst>
        </pc:spChg>
        <pc:spChg chg="add">
          <ac:chgData name="ASTA STULGAITIENĖ" userId="d989c590-7b93-4789-83c4-74bc6dbacfb4" providerId="ADAL" clId="{D8277E9D-B2D6-46F3-B092-4E16B3E95D49}" dt="2025-04-21T16:30:59.452" v="2067" actId="26606"/>
          <ac:spMkLst>
            <pc:docMk/>
            <pc:sldMk cId="1351693539" sldId="312"/>
            <ac:spMk id="11" creationId="{99C44665-BECF-4482-A00C-E4BE2A87DC7B}"/>
          </ac:spMkLst>
        </pc:spChg>
        <pc:spChg chg="add">
          <ac:chgData name="ASTA STULGAITIENĖ" userId="d989c590-7b93-4789-83c4-74bc6dbacfb4" providerId="ADAL" clId="{D8277E9D-B2D6-46F3-B092-4E16B3E95D49}" dt="2025-04-21T16:30:59.452" v="2067" actId="26606"/>
          <ac:spMkLst>
            <pc:docMk/>
            <pc:sldMk cId="1351693539" sldId="312"/>
            <ac:spMk id="13" creationId="{20398C1D-D011-4BA8-AC81-E829677B87FF}"/>
          </ac:spMkLst>
        </pc:spChg>
        <pc:graphicFrameChg chg="add mod">
          <ac:chgData name="ASTA STULGAITIENĖ" userId="d989c590-7b93-4789-83c4-74bc6dbacfb4" providerId="ADAL" clId="{D8277E9D-B2D6-46F3-B092-4E16B3E95D49}" dt="2025-04-21T16:32:07.633" v="2073" actId="14100"/>
          <ac:graphicFrameMkLst>
            <pc:docMk/>
            <pc:sldMk cId="1351693539" sldId="312"/>
            <ac:graphicFrameMk id="5" creationId="{660D7DCD-8ED6-2A49-D944-D25910CDC75B}"/>
          </ac:graphicFrameMkLst>
        </pc:graphicFrameChg>
      </pc:sldChg>
      <pc:sldChg chg="modSp mod">
        <pc:chgData name="ASTA STULGAITIENĖ" userId="d989c590-7b93-4789-83c4-74bc6dbacfb4" providerId="ADAL" clId="{D8277E9D-B2D6-46F3-B092-4E16B3E95D49}" dt="2025-04-18T05:53:22.680" v="1833"/>
        <pc:sldMkLst>
          <pc:docMk/>
          <pc:sldMk cId="828385210" sldId="315"/>
        </pc:sldMkLst>
        <pc:spChg chg="mod">
          <ac:chgData name="ASTA STULGAITIENĖ" userId="d989c590-7b93-4789-83c4-74bc6dbacfb4" providerId="ADAL" clId="{D8277E9D-B2D6-46F3-B092-4E16B3E95D49}" dt="2025-04-18T05:53:22.680" v="1833"/>
          <ac:spMkLst>
            <pc:docMk/>
            <pc:sldMk cId="828385210" sldId="315"/>
            <ac:spMk id="2" creationId="{48B448E6-30C1-6A50-3A36-17BA3BFFAF69}"/>
          </ac:spMkLst>
        </pc:spChg>
      </pc:sldChg>
      <pc:sldChg chg="modSp new mod">
        <pc:chgData name="ASTA STULGAITIENĖ" userId="d989c590-7b93-4789-83c4-74bc6dbacfb4" providerId="ADAL" clId="{D8277E9D-B2D6-46F3-B092-4E16B3E95D49}" dt="2025-04-18T08:45:23.915" v="1966" actId="20577"/>
        <pc:sldMkLst>
          <pc:docMk/>
          <pc:sldMk cId="2865652735" sldId="316"/>
        </pc:sldMkLst>
        <pc:spChg chg="mod">
          <ac:chgData name="ASTA STULGAITIENĖ" userId="d989c590-7b93-4789-83c4-74bc6dbacfb4" providerId="ADAL" clId="{D8277E9D-B2D6-46F3-B092-4E16B3E95D49}" dt="2025-04-17T04:59:54.058" v="1401"/>
          <ac:spMkLst>
            <pc:docMk/>
            <pc:sldMk cId="2865652735" sldId="316"/>
            <ac:spMk id="2" creationId="{971E48F8-3569-2992-A0D8-8ED1CD16CA2C}"/>
          </ac:spMkLst>
        </pc:spChg>
        <pc:spChg chg="mod">
          <ac:chgData name="ASTA STULGAITIENĖ" userId="d989c590-7b93-4789-83c4-74bc6dbacfb4" providerId="ADAL" clId="{D8277E9D-B2D6-46F3-B092-4E16B3E95D49}" dt="2025-04-18T08:45:23.915" v="1966" actId="20577"/>
          <ac:spMkLst>
            <pc:docMk/>
            <pc:sldMk cId="2865652735" sldId="316"/>
            <ac:spMk id="3" creationId="{DFE0E74E-1C79-96D0-DEE8-83843EA7A367}"/>
          </ac:spMkLst>
        </pc:spChg>
      </pc:sldChg>
      <pc:sldChg chg="modSp new mod">
        <pc:chgData name="ASTA STULGAITIENĖ" userId="d989c590-7b93-4789-83c4-74bc6dbacfb4" providerId="ADAL" clId="{D8277E9D-B2D6-46F3-B092-4E16B3E95D49}" dt="2025-04-18T08:44:54.484" v="1959" actId="20577"/>
        <pc:sldMkLst>
          <pc:docMk/>
          <pc:sldMk cId="1613482683" sldId="317"/>
        </pc:sldMkLst>
        <pc:spChg chg="mod">
          <ac:chgData name="ASTA STULGAITIENĖ" userId="d989c590-7b93-4789-83c4-74bc6dbacfb4" providerId="ADAL" clId="{D8277E9D-B2D6-46F3-B092-4E16B3E95D49}" dt="2025-04-18T08:40:20.328" v="1892"/>
          <ac:spMkLst>
            <pc:docMk/>
            <pc:sldMk cId="1613482683" sldId="317"/>
            <ac:spMk id="2" creationId="{780EADEE-A4FD-820B-1D5E-BD8D980ADFEC}"/>
          </ac:spMkLst>
        </pc:spChg>
        <pc:spChg chg="mod">
          <ac:chgData name="ASTA STULGAITIENĖ" userId="d989c590-7b93-4789-83c4-74bc6dbacfb4" providerId="ADAL" clId="{D8277E9D-B2D6-46F3-B092-4E16B3E95D49}" dt="2025-04-18T08:44:54.484" v="1959" actId="20577"/>
          <ac:spMkLst>
            <pc:docMk/>
            <pc:sldMk cId="1613482683" sldId="317"/>
            <ac:spMk id="3" creationId="{A50ECE60-96B9-A0A4-7367-EACCAE210AF3}"/>
          </ac:spMkLst>
        </pc:spChg>
      </pc:sldChg>
      <pc:sldChg chg="modSp new del mod">
        <pc:chgData name="ASTA STULGAITIENĖ" userId="d989c590-7b93-4789-83c4-74bc6dbacfb4" providerId="ADAL" clId="{D8277E9D-B2D6-46F3-B092-4E16B3E95D49}" dt="2025-04-21T16:52:29.408" v="2127" actId="47"/>
        <pc:sldMkLst>
          <pc:docMk/>
          <pc:sldMk cId="2113390856" sldId="318"/>
        </pc:sldMkLst>
      </pc:sldChg>
      <pc:sldChg chg="modSp new mod">
        <pc:chgData name="ASTA STULGAITIENĖ" userId="d989c590-7b93-4789-83c4-74bc6dbacfb4" providerId="ADAL" clId="{D8277E9D-B2D6-46F3-B092-4E16B3E95D49}" dt="2025-04-21T16:55:12.002" v="2130" actId="20577"/>
        <pc:sldMkLst>
          <pc:docMk/>
          <pc:sldMk cId="1219141915" sldId="319"/>
        </pc:sldMkLst>
        <pc:spChg chg="mod">
          <ac:chgData name="ASTA STULGAITIENĖ" userId="d989c590-7b93-4789-83c4-74bc6dbacfb4" providerId="ADAL" clId="{D8277E9D-B2D6-46F3-B092-4E16B3E95D49}" dt="2025-04-18T08:45:50.068" v="1970"/>
          <ac:spMkLst>
            <pc:docMk/>
            <pc:sldMk cId="1219141915" sldId="319"/>
            <ac:spMk id="2" creationId="{2F809477-9276-1CF7-5732-31EF5F8136BF}"/>
          </ac:spMkLst>
        </pc:spChg>
        <pc:spChg chg="mod">
          <ac:chgData name="ASTA STULGAITIENĖ" userId="d989c590-7b93-4789-83c4-74bc6dbacfb4" providerId="ADAL" clId="{D8277E9D-B2D6-46F3-B092-4E16B3E95D49}" dt="2025-04-21T16:55:12.002" v="2130" actId="20577"/>
          <ac:spMkLst>
            <pc:docMk/>
            <pc:sldMk cId="1219141915" sldId="319"/>
            <ac:spMk id="3" creationId="{CDAD4869-67C0-F1FF-66C6-C9C8FDD0DF28}"/>
          </ac:spMkLst>
        </pc:spChg>
      </pc:sldChg>
      <pc:sldChg chg="addSp delSp modSp new mod">
        <pc:chgData name="ASTA STULGAITIENĖ" userId="d989c590-7b93-4789-83c4-74bc6dbacfb4" providerId="ADAL" clId="{D8277E9D-B2D6-46F3-B092-4E16B3E95D49}" dt="2025-04-18T08:53:57.477" v="1989" actId="14100"/>
        <pc:sldMkLst>
          <pc:docMk/>
          <pc:sldMk cId="4265330819" sldId="320"/>
        </pc:sldMkLst>
        <pc:spChg chg="mod">
          <ac:chgData name="ASTA STULGAITIENĖ" userId="d989c590-7b93-4789-83c4-74bc6dbacfb4" providerId="ADAL" clId="{D8277E9D-B2D6-46F3-B092-4E16B3E95D49}" dt="2025-04-18T08:53:43.646" v="1985" actId="1076"/>
          <ac:spMkLst>
            <pc:docMk/>
            <pc:sldMk cId="4265330819" sldId="320"/>
            <ac:spMk id="2" creationId="{4FEDF5F2-AB91-D36E-C4D6-6FF6BF619BC5}"/>
          </ac:spMkLst>
        </pc:spChg>
        <pc:picChg chg="add mod ord">
          <ac:chgData name="ASTA STULGAITIENĖ" userId="d989c590-7b93-4789-83c4-74bc6dbacfb4" providerId="ADAL" clId="{D8277E9D-B2D6-46F3-B092-4E16B3E95D49}" dt="2025-04-18T08:53:57.477" v="1989" actId="14100"/>
          <ac:picMkLst>
            <pc:docMk/>
            <pc:sldMk cId="4265330819" sldId="320"/>
            <ac:picMk id="5" creationId="{AC0C1F11-A944-EF40-831B-287A8AA289B7}"/>
          </ac:picMkLst>
        </pc:picChg>
      </pc:sldChg>
      <pc:sldChg chg="delSp modSp new mod">
        <pc:chgData name="ASTA STULGAITIENĖ" userId="d989c590-7b93-4789-83c4-74bc6dbacfb4" providerId="ADAL" clId="{D8277E9D-B2D6-46F3-B092-4E16B3E95D49}" dt="2025-04-22T06:18:53.720" v="2259" actId="20577"/>
        <pc:sldMkLst>
          <pc:docMk/>
          <pc:sldMk cId="798707817" sldId="321"/>
        </pc:sldMkLst>
        <pc:spChg chg="del mod">
          <ac:chgData name="ASTA STULGAITIENĖ" userId="d989c590-7b93-4789-83c4-74bc6dbacfb4" providerId="ADAL" clId="{D8277E9D-B2D6-46F3-B092-4E16B3E95D49}" dt="2025-04-22T06:18:46.912" v="2257" actId="478"/>
          <ac:spMkLst>
            <pc:docMk/>
            <pc:sldMk cId="798707817" sldId="321"/>
            <ac:spMk id="2" creationId="{3B40C8DC-84B0-B575-F639-3FEB1AD8C29C}"/>
          </ac:spMkLst>
        </pc:spChg>
        <pc:spChg chg="mod">
          <ac:chgData name="ASTA STULGAITIENĖ" userId="d989c590-7b93-4789-83c4-74bc6dbacfb4" providerId="ADAL" clId="{D8277E9D-B2D6-46F3-B092-4E16B3E95D49}" dt="2025-04-22T06:18:53.720" v="2259" actId="20577"/>
          <ac:spMkLst>
            <pc:docMk/>
            <pc:sldMk cId="798707817" sldId="321"/>
            <ac:spMk id="3" creationId="{A5BF3E60-2047-F027-2488-AFBBC84AB0D9}"/>
          </ac:spMkLst>
        </pc:spChg>
      </pc:sldChg>
      <pc:sldChg chg="addSp delSp modSp new mod">
        <pc:chgData name="ASTA STULGAITIENĖ" userId="d989c590-7b93-4789-83c4-74bc6dbacfb4" providerId="ADAL" clId="{D8277E9D-B2D6-46F3-B092-4E16B3E95D49}" dt="2025-04-21T14:24:16.486" v="2066" actId="478"/>
        <pc:sldMkLst>
          <pc:docMk/>
          <pc:sldMk cId="3117876958" sldId="322"/>
        </pc:sldMkLst>
        <pc:picChg chg="add mod">
          <ac:chgData name="ASTA STULGAITIENĖ" userId="d989c590-7b93-4789-83c4-74bc6dbacfb4" providerId="ADAL" clId="{D8277E9D-B2D6-46F3-B092-4E16B3E95D49}" dt="2025-04-21T14:24:12.389" v="2063" actId="14100"/>
          <ac:picMkLst>
            <pc:docMk/>
            <pc:sldMk cId="3117876958" sldId="322"/>
            <ac:picMk id="4" creationId="{3CDEB52A-E585-BF0E-B155-DE5FC7934A41}"/>
          </ac:picMkLst>
        </pc:picChg>
      </pc:sldChg>
      <pc:sldChg chg="addSp delSp modSp new mod setBg">
        <pc:chgData name="ASTA STULGAITIENĖ" userId="d989c590-7b93-4789-83c4-74bc6dbacfb4" providerId="ADAL" clId="{D8277E9D-B2D6-46F3-B092-4E16B3E95D49}" dt="2025-04-21T17:28:14.213" v="2209"/>
        <pc:sldMkLst>
          <pc:docMk/>
          <pc:sldMk cId="942500426" sldId="323"/>
        </pc:sldMkLst>
        <pc:spChg chg="add mod">
          <ac:chgData name="ASTA STULGAITIENĖ" userId="d989c590-7b93-4789-83c4-74bc6dbacfb4" providerId="ADAL" clId="{D8277E9D-B2D6-46F3-B092-4E16B3E95D49}" dt="2025-04-21T17:28:14.213" v="2209"/>
          <ac:spMkLst>
            <pc:docMk/>
            <pc:sldMk cId="942500426" sldId="323"/>
            <ac:spMk id="9" creationId="{8D8341CA-E464-3DE1-37E7-CB8D1234AF5B}"/>
          </ac:spMkLst>
        </pc:spChg>
        <pc:picChg chg="add mod ord">
          <ac:chgData name="ASTA STULGAITIENĖ" userId="d989c590-7b93-4789-83c4-74bc6dbacfb4" providerId="ADAL" clId="{D8277E9D-B2D6-46F3-B092-4E16B3E95D49}" dt="2025-04-21T17:08:07.310" v="2136" actId="14100"/>
          <ac:picMkLst>
            <pc:docMk/>
            <pc:sldMk cId="942500426" sldId="323"/>
            <ac:picMk id="5" creationId="{7FFE64B1-5E1B-7E73-F924-D036AA002B83}"/>
          </ac:picMkLst>
        </pc:picChg>
      </pc:sldChg>
      <pc:sldChg chg="addSp delSp modSp new mod setBg">
        <pc:chgData name="ASTA STULGAITIENĖ" userId="d989c590-7b93-4789-83c4-74bc6dbacfb4" providerId="ADAL" clId="{D8277E9D-B2D6-46F3-B092-4E16B3E95D49}" dt="2025-04-21T17:18:43.260" v="2187" actId="1076"/>
        <pc:sldMkLst>
          <pc:docMk/>
          <pc:sldMk cId="1747206196" sldId="324"/>
        </pc:sldMkLst>
        <pc:spChg chg="mod">
          <ac:chgData name="ASTA STULGAITIENĖ" userId="d989c590-7b93-4789-83c4-74bc6dbacfb4" providerId="ADAL" clId="{D8277E9D-B2D6-46F3-B092-4E16B3E95D49}" dt="2025-04-21T17:18:30.110" v="2186" actId="20577"/>
          <ac:spMkLst>
            <pc:docMk/>
            <pc:sldMk cId="1747206196" sldId="324"/>
            <ac:spMk id="2" creationId="{D1E7B3F3-A7EA-FD56-FFEF-F12883B4DB5B}"/>
          </ac:spMkLst>
        </pc:spChg>
        <pc:spChg chg="add">
          <ac:chgData name="ASTA STULGAITIENĖ" userId="d989c590-7b93-4789-83c4-74bc6dbacfb4" providerId="ADAL" clId="{D8277E9D-B2D6-46F3-B092-4E16B3E95D49}" dt="2025-04-21T17:11:53.376" v="2168" actId="26606"/>
          <ac:spMkLst>
            <pc:docMk/>
            <pc:sldMk cId="1747206196" sldId="324"/>
            <ac:spMk id="28" creationId="{83030214-227F-42DB-9282-BBA6AF8D94A8}"/>
          </ac:spMkLst>
        </pc:spChg>
        <pc:spChg chg="add">
          <ac:chgData name="ASTA STULGAITIENĖ" userId="d989c590-7b93-4789-83c4-74bc6dbacfb4" providerId="ADAL" clId="{D8277E9D-B2D6-46F3-B092-4E16B3E95D49}" dt="2025-04-21T17:11:53.376" v="2168" actId="26606"/>
          <ac:spMkLst>
            <pc:docMk/>
            <pc:sldMk cId="1747206196" sldId="324"/>
            <ac:spMk id="29" creationId="{0D7A9289-BAD1-4A78-979F-A655C886DBF5}"/>
          </ac:spMkLst>
        </pc:spChg>
        <pc:picChg chg="add mod ord">
          <ac:chgData name="ASTA STULGAITIENĖ" userId="d989c590-7b93-4789-83c4-74bc6dbacfb4" providerId="ADAL" clId="{D8277E9D-B2D6-46F3-B092-4E16B3E95D49}" dt="2025-04-21T17:18:43.260" v="2187" actId="1076"/>
          <ac:picMkLst>
            <pc:docMk/>
            <pc:sldMk cId="1747206196" sldId="324"/>
            <ac:picMk id="5" creationId="{43C167E8-B74B-9B90-BD7E-F3EA3D1A1A99}"/>
          </ac:picMkLst>
        </pc:picChg>
        <pc:picChg chg="add mod">
          <ac:chgData name="ASTA STULGAITIENĖ" userId="d989c590-7b93-4789-83c4-74bc6dbacfb4" providerId="ADAL" clId="{D8277E9D-B2D6-46F3-B092-4E16B3E95D49}" dt="2025-04-21T17:17:58.236" v="2182" actId="14100"/>
          <ac:picMkLst>
            <pc:docMk/>
            <pc:sldMk cId="1747206196" sldId="324"/>
            <ac:picMk id="7" creationId="{0F718105-7C9C-A42A-0647-1F4A43520F55}"/>
          </ac:picMkLst>
        </pc:picChg>
      </pc:sldChg>
      <pc:sldChg chg="addSp delSp modSp new mod setBg">
        <pc:chgData name="ASTA STULGAITIENĖ" userId="d989c590-7b93-4789-83c4-74bc6dbacfb4" providerId="ADAL" clId="{D8277E9D-B2D6-46F3-B092-4E16B3E95D49}" dt="2025-04-21T17:22:32.160" v="2204" actId="14100"/>
        <pc:sldMkLst>
          <pc:docMk/>
          <pc:sldMk cId="3444256148" sldId="325"/>
        </pc:sldMkLst>
        <pc:spChg chg="mod">
          <ac:chgData name="ASTA STULGAITIENĖ" userId="d989c590-7b93-4789-83c4-74bc6dbacfb4" providerId="ADAL" clId="{D8277E9D-B2D6-46F3-B092-4E16B3E95D49}" dt="2025-04-21T17:22:19.147" v="2201" actId="27636"/>
          <ac:spMkLst>
            <pc:docMk/>
            <pc:sldMk cId="3444256148" sldId="325"/>
            <ac:spMk id="2" creationId="{67D498B6-3C8D-B016-C4DB-4830D22BAB1A}"/>
          </ac:spMkLst>
        </pc:spChg>
        <pc:spChg chg="mod">
          <ac:chgData name="ASTA STULGAITIENĖ" userId="d989c590-7b93-4789-83c4-74bc6dbacfb4" providerId="ADAL" clId="{D8277E9D-B2D6-46F3-B092-4E16B3E95D49}" dt="2025-04-21T17:22:32.160" v="2204" actId="14100"/>
          <ac:spMkLst>
            <pc:docMk/>
            <pc:sldMk cId="3444256148" sldId="325"/>
            <ac:spMk id="3" creationId="{9D53A511-107C-6FBE-1536-CA2BAFB386B2}"/>
          </ac:spMkLst>
        </pc:spChg>
        <pc:spChg chg="add">
          <ac:chgData name="ASTA STULGAITIENĖ" userId="d989c590-7b93-4789-83c4-74bc6dbacfb4" providerId="ADAL" clId="{D8277E9D-B2D6-46F3-B092-4E16B3E95D49}" dt="2025-04-21T17:21:37.212" v="2189" actId="26606"/>
          <ac:spMkLst>
            <pc:docMk/>
            <pc:sldMk cId="3444256148" sldId="325"/>
            <ac:spMk id="8" creationId="{83030214-227F-42DB-9282-BBA6AF8D94A8}"/>
          </ac:spMkLst>
        </pc:spChg>
        <pc:spChg chg="add">
          <ac:chgData name="ASTA STULGAITIENĖ" userId="d989c590-7b93-4789-83c4-74bc6dbacfb4" providerId="ADAL" clId="{D8277E9D-B2D6-46F3-B092-4E16B3E95D49}" dt="2025-04-21T17:21:37.212" v="2189" actId="26606"/>
          <ac:spMkLst>
            <pc:docMk/>
            <pc:sldMk cId="3444256148" sldId="325"/>
            <ac:spMk id="10" creationId="{0D7A9289-BAD1-4A78-979F-A655C886DBF5}"/>
          </ac:spMkLst>
        </pc:spChg>
      </pc:sldChg>
      <pc:sldChg chg="addSp modSp new del mod setBg">
        <pc:chgData name="ASTA STULGAITIENĖ" userId="d989c590-7b93-4789-83c4-74bc6dbacfb4" providerId="ADAL" clId="{D8277E9D-B2D6-46F3-B092-4E16B3E95D49}" dt="2025-04-23T10:42:14.497" v="2834" actId="47"/>
        <pc:sldMkLst>
          <pc:docMk/>
          <pc:sldMk cId="4158132787" sldId="326"/>
        </pc:sldMkLst>
      </pc:sldChg>
      <pc:sldChg chg="addSp delSp modSp new mod setBg">
        <pc:chgData name="ASTA STULGAITIENĖ" userId="d989c590-7b93-4789-83c4-74bc6dbacfb4" providerId="ADAL" clId="{D8277E9D-B2D6-46F3-B092-4E16B3E95D49}" dt="2025-04-22T08:20:09.977" v="2271" actId="27636"/>
        <pc:sldMkLst>
          <pc:docMk/>
          <pc:sldMk cId="1977106004" sldId="327"/>
        </pc:sldMkLst>
        <pc:spChg chg="del mod">
          <ac:chgData name="ASTA STULGAITIENĖ" userId="d989c590-7b93-4789-83c4-74bc6dbacfb4" providerId="ADAL" clId="{D8277E9D-B2D6-46F3-B092-4E16B3E95D49}" dt="2025-04-22T06:04:06.291" v="2228" actId="478"/>
          <ac:spMkLst>
            <pc:docMk/>
            <pc:sldMk cId="1977106004" sldId="327"/>
            <ac:spMk id="2" creationId="{FACE0B31-AF8E-F237-8E8A-442CB7D13D76}"/>
          </ac:spMkLst>
        </pc:spChg>
        <pc:spChg chg="mod">
          <ac:chgData name="ASTA STULGAITIENĖ" userId="d989c590-7b93-4789-83c4-74bc6dbacfb4" providerId="ADAL" clId="{D8277E9D-B2D6-46F3-B092-4E16B3E95D49}" dt="2025-04-22T08:20:09.977" v="2271" actId="27636"/>
          <ac:spMkLst>
            <pc:docMk/>
            <pc:sldMk cId="1977106004" sldId="327"/>
            <ac:spMk id="3" creationId="{9AEAD95A-C08F-592A-814F-9650D8958C1D}"/>
          </ac:spMkLst>
        </pc:spChg>
        <pc:spChg chg="add mod">
          <ac:chgData name="ASTA STULGAITIENĖ" userId="d989c590-7b93-4789-83c4-74bc6dbacfb4" providerId="ADAL" clId="{D8277E9D-B2D6-46F3-B092-4E16B3E95D49}" dt="2025-04-22T08:19:50.240" v="2265" actId="14100"/>
          <ac:spMkLst>
            <pc:docMk/>
            <pc:sldMk cId="1977106004" sldId="327"/>
            <ac:spMk id="7" creationId="{6B801A25-ABF9-BC24-F3D9-AE9277EA003D}"/>
          </ac:spMkLst>
        </pc:spChg>
        <pc:spChg chg="add">
          <ac:chgData name="ASTA STULGAITIENĖ" userId="d989c590-7b93-4789-83c4-74bc6dbacfb4" providerId="ADAL" clId="{D8277E9D-B2D6-46F3-B092-4E16B3E95D49}" dt="2025-04-22T06:03:36.958" v="2223" actId="26606"/>
          <ac:spMkLst>
            <pc:docMk/>
            <pc:sldMk cId="1977106004" sldId="327"/>
            <ac:spMk id="10" creationId="{3F4C104D-5F30-4811-9376-566B26E4719A}"/>
          </ac:spMkLst>
        </pc:spChg>
        <pc:spChg chg="add">
          <ac:chgData name="ASTA STULGAITIENĖ" userId="d989c590-7b93-4789-83c4-74bc6dbacfb4" providerId="ADAL" clId="{D8277E9D-B2D6-46F3-B092-4E16B3E95D49}" dt="2025-04-22T06:03:36.958" v="2223" actId="26606"/>
          <ac:spMkLst>
            <pc:docMk/>
            <pc:sldMk cId="1977106004" sldId="327"/>
            <ac:spMk id="12" creationId="{0815E34B-5D02-4E01-A936-E8E1C0AB6F12}"/>
          </ac:spMkLst>
        </pc:spChg>
        <pc:spChg chg="add">
          <ac:chgData name="ASTA STULGAITIENĖ" userId="d989c590-7b93-4789-83c4-74bc6dbacfb4" providerId="ADAL" clId="{D8277E9D-B2D6-46F3-B092-4E16B3E95D49}" dt="2025-04-22T06:03:36.958" v="2223" actId="26606"/>
          <ac:spMkLst>
            <pc:docMk/>
            <pc:sldMk cId="1977106004" sldId="327"/>
            <ac:spMk id="14" creationId="{7DE3414B-B032-4710-A468-D3285E38C5FF}"/>
          </ac:spMkLst>
        </pc:spChg>
        <pc:picChg chg="add mod">
          <ac:chgData name="ASTA STULGAITIENĖ" userId="d989c590-7b93-4789-83c4-74bc6dbacfb4" providerId="ADAL" clId="{D8277E9D-B2D6-46F3-B092-4E16B3E95D49}" dt="2025-04-22T08:20:02.635" v="2267" actId="1076"/>
          <ac:picMkLst>
            <pc:docMk/>
            <pc:sldMk cId="1977106004" sldId="327"/>
            <ac:picMk id="5" creationId="{16469A50-B00B-7F8D-557F-05E0E85DA83E}"/>
          </ac:picMkLst>
        </pc:picChg>
      </pc:sldChg>
      <pc:sldChg chg="addSp delSp modSp new mod">
        <pc:chgData name="ASTA STULGAITIENĖ" userId="d989c590-7b93-4789-83c4-74bc6dbacfb4" providerId="ADAL" clId="{D8277E9D-B2D6-46F3-B092-4E16B3E95D49}" dt="2025-04-22T06:15:15.128" v="2244" actId="14100"/>
        <pc:sldMkLst>
          <pc:docMk/>
          <pc:sldMk cId="2765973462" sldId="328"/>
        </pc:sldMkLst>
        <pc:spChg chg="del">
          <ac:chgData name="ASTA STULGAITIENĖ" userId="d989c590-7b93-4789-83c4-74bc6dbacfb4" providerId="ADAL" clId="{D8277E9D-B2D6-46F3-B092-4E16B3E95D49}" dt="2025-04-22T06:15:01.669" v="2240" actId="22"/>
          <ac:spMkLst>
            <pc:docMk/>
            <pc:sldMk cId="2765973462" sldId="328"/>
            <ac:spMk id="3" creationId="{60D71195-D3F4-8F8B-04C2-7CCC29428F28}"/>
          </ac:spMkLst>
        </pc:spChg>
        <pc:picChg chg="add mod ord">
          <ac:chgData name="ASTA STULGAITIENĖ" userId="d989c590-7b93-4789-83c4-74bc6dbacfb4" providerId="ADAL" clId="{D8277E9D-B2D6-46F3-B092-4E16B3E95D49}" dt="2025-04-22T06:15:15.128" v="2244" actId="14100"/>
          <ac:picMkLst>
            <pc:docMk/>
            <pc:sldMk cId="2765973462" sldId="328"/>
            <ac:picMk id="5" creationId="{4919FA00-7903-7489-A1DE-C412AC6149E4}"/>
          </ac:picMkLst>
        </pc:picChg>
      </pc:sldChg>
      <pc:sldChg chg="modSp new mod">
        <pc:chgData name="ASTA STULGAITIENĖ" userId="d989c590-7b93-4789-83c4-74bc6dbacfb4" providerId="ADAL" clId="{D8277E9D-B2D6-46F3-B092-4E16B3E95D49}" dt="2025-04-22T09:16:48.551" v="2833" actId="20577"/>
        <pc:sldMkLst>
          <pc:docMk/>
          <pc:sldMk cId="3776176527" sldId="329"/>
        </pc:sldMkLst>
        <pc:spChg chg="mod">
          <ac:chgData name="ASTA STULGAITIENĖ" userId="d989c590-7b93-4789-83c4-74bc6dbacfb4" providerId="ADAL" clId="{D8277E9D-B2D6-46F3-B092-4E16B3E95D49}" dt="2025-04-22T09:15:50.104" v="2803" actId="255"/>
          <ac:spMkLst>
            <pc:docMk/>
            <pc:sldMk cId="3776176527" sldId="329"/>
            <ac:spMk id="2" creationId="{0AD8142F-662B-0E7F-6A5F-3BEE06433F3B}"/>
          </ac:spMkLst>
        </pc:spChg>
        <pc:spChg chg="mod">
          <ac:chgData name="ASTA STULGAITIENĖ" userId="d989c590-7b93-4789-83c4-74bc6dbacfb4" providerId="ADAL" clId="{D8277E9D-B2D6-46F3-B092-4E16B3E95D49}" dt="2025-04-22T09:16:48.551" v="2833" actId="20577"/>
          <ac:spMkLst>
            <pc:docMk/>
            <pc:sldMk cId="3776176527" sldId="329"/>
            <ac:spMk id="3" creationId="{75F0B4C7-E3D1-842B-2C63-66DA30016AB4}"/>
          </ac:spMkLst>
        </pc:spChg>
      </pc:sldChg>
      <pc:sldChg chg="modSp new mod">
        <pc:chgData name="ASTA STULGAITIENĖ" userId="d989c590-7b93-4789-83c4-74bc6dbacfb4" providerId="ADAL" clId="{D8277E9D-B2D6-46F3-B092-4E16B3E95D49}" dt="2025-04-22T08:48:07.188" v="2414" actId="14100"/>
        <pc:sldMkLst>
          <pc:docMk/>
          <pc:sldMk cId="3592557670" sldId="330"/>
        </pc:sldMkLst>
        <pc:spChg chg="mod">
          <ac:chgData name="ASTA STULGAITIENĖ" userId="d989c590-7b93-4789-83c4-74bc6dbacfb4" providerId="ADAL" clId="{D8277E9D-B2D6-46F3-B092-4E16B3E95D49}" dt="2025-04-22T08:26:20.226" v="2285" actId="122"/>
          <ac:spMkLst>
            <pc:docMk/>
            <pc:sldMk cId="3592557670" sldId="330"/>
            <ac:spMk id="2" creationId="{3B245828-1397-08B7-7F34-D44F92C6911B}"/>
          </ac:spMkLst>
        </pc:spChg>
        <pc:spChg chg="mod">
          <ac:chgData name="ASTA STULGAITIENĖ" userId="d989c590-7b93-4789-83c4-74bc6dbacfb4" providerId="ADAL" clId="{D8277E9D-B2D6-46F3-B092-4E16B3E95D49}" dt="2025-04-22T08:48:07.188" v="2414" actId="14100"/>
          <ac:spMkLst>
            <pc:docMk/>
            <pc:sldMk cId="3592557670" sldId="330"/>
            <ac:spMk id="3" creationId="{1D1824D6-F288-7EB5-1DCD-632AA7BC489D}"/>
          </ac:spMkLst>
        </pc:spChg>
      </pc:sldChg>
      <pc:sldChg chg="delSp modSp new mod">
        <pc:chgData name="ASTA STULGAITIENĖ" userId="d989c590-7b93-4789-83c4-74bc6dbacfb4" providerId="ADAL" clId="{D8277E9D-B2D6-46F3-B092-4E16B3E95D49}" dt="2025-04-22T08:51:03.064" v="2459" actId="20577"/>
        <pc:sldMkLst>
          <pc:docMk/>
          <pc:sldMk cId="1378473180" sldId="331"/>
        </pc:sldMkLst>
        <pc:spChg chg="del mod">
          <ac:chgData name="ASTA STULGAITIENĖ" userId="d989c590-7b93-4789-83c4-74bc6dbacfb4" providerId="ADAL" clId="{D8277E9D-B2D6-46F3-B092-4E16B3E95D49}" dt="2025-04-22T08:50:30.099" v="2425" actId="478"/>
          <ac:spMkLst>
            <pc:docMk/>
            <pc:sldMk cId="1378473180" sldId="331"/>
            <ac:spMk id="2" creationId="{4D4A2AF8-A2DD-5AE0-3846-F5C62B3A2ACD}"/>
          </ac:spMkLst>
        </pc:spChg>
        <pc:spChg chg="mod">
          <ac:chgData name="ASTA STULGAITIENĖ" userId="d989c590-7b93-4789-83c4-74bc6dbacfb4" providerId="ADAL" clId="{D8277E9D-B2D6-46F3-B092-4E16B3E95D49}" dt="2025-04-22T08:51:03.064" v="2459" actId="20577"/>
          <ac:spMkLst>
            <pc:docMk/>
            <pc:sldMk cId="1378473180" sldId="331"/>
            <ac:spMk id="3" creationId="{1EA9399F-2551-5366-73CF-0278E12A7D18}"/>
          </ac:spMkLst>
        </pc:spChg>
      </pc:sldChg>
      <pc:sldChg chg="addSp delSp modSp new mod">
        <pc:chgData name="ASTA STULGAITIENĖ" userId="d989c590-7b93-4789-83c4-74bc6dbacfb4" providerId="ADAL" clId="{D8277E9D-B2D6-46F3-B092-4E16B3E95D49}" dt="2025-04-22T08:58:13.780" v="2485" actId="123"/>
        <pc:sldMkLst>
          <pc:docMk/>
          <pc:sldMk cId="3461978310" sldId="332"/>
        </pc:sldMkLst>
        <pc:spChg chg="mod">
          <ac:chgData name="ASTA STULGAITIENĖ" userId="d989c590-7b93-4789-83c4-74bc6dbacfb4" providerId="ADAL" clId="{D8277E9D-B2D6-46F3-B092-4E16B3E95D49}" dt="2025-04-22T08:58:13.780" v="2485" actId="123"/>
          <ac:spMkLst>
            <pc:docMk/>
            <pc:sldMk cId="3461978310" sldId="332"/>
            <ac:spMk id="2" creationId="{C8AD40B0-3A74-85C4-6429-DD9AE978A847}"/>
          </ac:spMkLst>
        </pc:spChg>
        <pc:spChg chg="del">
          <ac:chgData name="ASTA STULGAITIENĖ" userId="d989c590-7b93-4789-83c4-74bc6dbacfb4" providerId="ADAL" clId="{D8277E9D-B2D6-46F3-B092-4E16B3E95D49}" dt="2025-04-22T08:55:38.590" v="2463" actId="22"/>
          <ac:spMkLst>
            <pc:docMk/>
            <pc:sldMk cId="3461978310" sldId="332"/>
            <ac:spMk id="3" creationId="{7502C302-023D-FA32-E73A-2151ADA6E48D}"/>
          </ac:spMkLst>
        </pc:spChg>
        <pc:picChg chg="add mod ord">
          <ac:chgData name="ASTA STULGAITIENĖ" userId="d989c590-7b93-4789-83c4-74bc6dbacfb4" providerId="ADAL" clId="{D8277E9D-B2D6-46F3-B092-4E16B3E95D49}" dt="2025-04-22T08:57:05.709" v="2472" actId="14100"/>
          <ac:picMkLst>
            <pc:docMk/>
            <pc:sldMk cId="3461978310" sldId="332"/>
            <ac:picMk id="5" creationId="{C43BB359-EB2E-BD27-B0EF-75D5F7563C5B}"/>
          </ac:picMkLst>
        </pc:picChg>
        <pc:picChg chg="add mod">
          <ac:chgData name="ASTA STULGAITIENĖ" userId="d989c590-7b93-4789-83c4-74bc6dbacfb4" providerId="ADAL" clId="{D8277E9D-B2D6-46F3-B092-4E16B3E95D49}" dt="2025-04-22T08:57:10.350" v="2473" actId="1076"/>
          <ac:picMkLst>
            <pc:docMk/>
            <pc:sldMk cId="3461978310" sldId="332"/>
            <ac:picMk id="7" creationId="{3E868C78-39E9-3FF8-A03D-3F23C7641EC7}"/>
          </ac:picMkLst>
        </pc:picChg>
      </pc:sldChg>
      <pc:sldChg chg="modSp new mod">
        <pc:chgData name="ASTA STULGAITIENĖ" userId="d989c590-7b93-4789-83c4-74bc6dbacfb4" providerId="ADAL" clId="{D8277E9D-B2D6-46F3-B092-4E16B3E95D49}" dt="2025-04-22T09:14:44.772" v="2795" actId="123"/>
        <pc:sldMkLst>
          <pc:docMk/>
          <pc:sldMk cId="1165466056" sldId="333"/>
        </pc:sldMkLst>
        <pc:spChg chg="mod">
          <ac:chgData name="ASTA STULGAITIENĖ" userId="d989c590-7b93-4789-83c4-74bc6dbacfb4" providerId="ADAL" clId="{D8277E9D-B2D6-46F3-B092-4E16B3E95D49}" dt="2025-04-22T09:03:37.091" v="2495" actId="255"/>
          <ac:spMkLst>
            <pc:docMk/>
            <pc:sldMk cId="1165466056" sldId="333"/>
            <ac:spMk id="2" creationId="{8478689E-3A6A-69BE-61E2-5EFEDD3B442E}"/>
          </ac:spMkLst>
        </pc:spChg>
        <pc:spChg chg="mod">
          <ac:chgData name="ASTA STULGAITIENĖ" userId="d989c590-7b93-4789-83c4-74bc6dbacfb4" providerId="ADAL" clId="{D8277E9D-B2D6-46F3-B092-4E16B3E95D49}" dt="2025-04-22T09:14:44.772" v="2795" actId="123"/>
          <ac:spMkLst>
            <pc:docMk/>
            <pc:sldMk cId="1165466056" sldId="333"/>
            <ac:spMk id="3" creationId="{22B41AFE-F7A7-6BA6-0610-98E78E58DDFA}"/>
          </ac:spMkLst>
        </pc:spChg>
      </pc:sldChg>
    </pc:docChg>
  </pc:docChgLst>
  <pc:docChgLst>
    <pc:chgData name="ASTA STULGAITIENĖ" userId="d989c590-7b93-4789-83c4-74bc6dbacfb4" providerId="ADAL" clId="{C841DB64-140D-4D74-97C9-4C3A5C7E6F62}"/>
    <pc:docChg chg="undo custSel delSld modSld">
      <pc:chgData name="ASTA STULGAITIENĖ" userId="d989c590-7b93-4789-83c4-74bc6dbacfb4" providerId="ADAL" clId="{C841DB64-140D-4D74-97C9-4C3A5C7E6F62}" dt="2025-04-23T11:57:11.042" v="5" actId="207"/>
      <pc:docMkLst>
        <pc:docMk/>
      </pc:docMkLst>
      <pc:sldChg chg="modSp mod">
        <pc:chgData name="ASTA STULGAITIENĖ" userId="d989c590-7b93-4789-83c4-74bc6dbacfb4" providerId="ADAL" clId="{C841DB64-140D-4D74-97C9-4C3A5C7E6F62}" dt="2025-04-23T11:53:11.113" v="3" actId="732"/>
        <pc:sldMkLst>
          <pc:docMk/>
          <pc:sldMk cId="4040305514" sldId="298"/>
        </pc:sldMkLst>
        <pc:picChg chg="mod modCrop">
          <ac:chgData name="ASTA STULGAITIENĖ" userId="d989c590-7b93-4789-83c4-74bc6dbacfb4" providerId="ADAL" clId="{C841DB64-140D-4D74-97C9-4C3A5C7E6F62}" dt="2025-04-23T11:53:11.113" v="3" actId="732"/>
          <ac:picMkLst>
            <pc:docMk/>
            <pc:sldMk cId="4040305514" sldId="298"/>
            <ac:picMk id="5" creationId="{F87B0568-8C46-3B85-BF50-296C40EA103D}"/>
          </ac:picMkLst>
        </pc:picChg>
      </pc:sldChg>
      <pc:sldChg chg="del">
        <pc:chgData name="ASTA STULGAITIENĖ" userId="d989c590-7b93-4789-83c4-74bc6dbacfb4" providerId="ADAL" clId="{C841DB64-140D-4D74-97C9-4C3A5C7E6F62}" dt="2025-04-23T11:57:03.776" v="4" actId="47"/>
        <pc:sldMkLst>
          <pc:docMk/>
          <pc:sldMk cId="3444256148" sldId="325"/>
        </pc:sldMkLst>
      </pc:sldChg>
      <pc:sldChg chg="modSp mod">
        <pc:chgData name="ASTA STULGAITIENĖ" userId="d989c590-7b93-4789-83c4-74bc6dbacfb4" providerId="ADAL" clId="{C841DB64-140D-4D74-97C9-4C3A5C7E6F62}" dt="2025-04-23T11:57:11.042" v="5" actId="207"/>
        <pc:sldMkLst>
          <pc:docMk/>
          <pc:sldMk cId="3776176527" sldId="329"/>
        </pc:sldMkLst>
        <pc:spChg chg="mod">
          <ac:chgData name="ASTA STULGAITIENĖ" userId="d989c590-7b93-4789-83c4-74bc6dbacfb4" providerId="ADAL" clId="{C841DB64-140D-4D74-97C9-4C3A5C7E6F62}" dt="2025-04-23T11:57:11.042" v="5" actId="207"/>
          <ac:spMkLst>
            <pc:docMk/>
            <pc:sldMk cId="3776176527" sldId="329"/>
            <ac:spMk id="3" creationId="{75F0B4C7-E3D1-842B-2C63-66DA30016AB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39F93-D121-419B-990F-0ABF16FC0B11}" type="doc">
      <dgm:prSet loTypeId="urn:microsoft.com/office/officeart/2005/8/layout/process5" loCatId="process" qsTypeId="urn:microsoft.com/office/officeart/2005/8/quickstyle/simple1" qsCatId="simple" csTypeId="urn:microsoft.com/office/officeart/2005/8/colors/colorful5" csCatId="colorful"/>
      <dgm:spPr/>
      <dgm:t>
        <a:bodyPr/>
        <a:lstStyle/>
        <a:p>
          <a:endParaRPr lang="en-US"/>
        </a:p>
      </dgm:t>
    </dgm:pt>
    <dgm:pt modelId="{1EA032D7-8568-418A-9F07-4A55417EDBC3}">
      <dgm:prSet custT="1"/>
      <dgm:spPr/>
      <dgm:t>
        <a:bodyPr/>
        <a:lstStyle/>
        <a:p>
          <a:r>
            <a:rPr lang="en-US" sz="1800" dirty="0" err="1">
              <a:latin typeface="Times New Roman" panose="02020603050405020304" pitchFamily="18" charset="0"/>
              <a:cs typeface="Times New Roman" panose="02020603050405020304" pitchFamily="18" charset="0"/>
            </a:rPr>
            <a:t>Rugsėjis</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stebėjimas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komandinis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individualaus</a:t>
          </a:r>
          <a:r>
            <a:rPr lang="en-US" sz="1800" dirty="0">
              <a:latin typeface="Times New Roman" panose="02020603050405020304" pitchFamily="18" charset="0"/>
              <a:cs typeface="Times New Roman" panose="02020603050405020304" pitchFamily="18" charset="0"/>
            </a:rPr>
            <a:t> ugdymo plano </a:t>
          </a:r>
          <a:r>
            <a:rPr lang="en-US" sz="1800" dirty="0" err="1">
              <a:latin typeface="Times New Roman" panose="02020603050405020304" pitchFamily="18" charset="0"/>
              <a:cs typeface="Times New Roman" panose="02020603050405020304" pitchFamily="18" charset="0"/>
            </a:rPr>
            <a:t>mokiniui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rengimas</a:t>
          </a:r>
          <a:r>
            <a:rPr lang="en-US" sz="1800" dirty="0">
              <a:latin typeface="Times New Roman" panose="02020603050405020304" pitchFamily="18" charset="0"/>
              <a:cs typeface="Times New Roman" panose="02020603050405020304" pitchFamily="18" charset="0"/>
            </a:rPr>
            <a:t>;</a:t>
          </a:r>
        </a:p>
      </dgm:t>
    </dgm:pt>
    <dgm:pt modelId="{565436B2-6344-4CAF-B52C-5F9EE6262356}" type="parTrans" cxnId="{6EEC0D41-CA22-4354-86D5-920A63325704}">
      <dgm:prSet/>
      <dgm:spPr/>
      <dgm:t>
        <a:bodyPr/>
        <a:lstStyle/>
        <a:p>
          <a:endParaRPr lang="en-US" sz="1800">
            <a:latin typeface="Times New Roman" panose="02020603050405020304" pitchFamily="18" charset="0"/>
            <a:cs typeface="Times New Roman" panose="02020603050405020304" pitchFamily="18" charset="0"/>
          </a:endParaRPr>
        </a:p>
      </dgm:t>
    </dgm:pt>
    <dgm:pt modelId="{6CA3ACA2-6C77-4BD3-8798-DA1FE180CC84}" type="sibTrans" cxnId="{6EEC0D41-CA22-4354-86D5-920A63325704}">
      <dgm:prSet custT="1"/>
      <dgm:spPr/>
      <dgm:t>
        <a:bodyPr/>
        <a:lstStyle/>
        <a:p>
          <a:endParaRPr lang="en-US" sz="1800">
            <a:latin typeface="Times New Roman" panose="02020603050405020304" pitchFamily="18" charset="0"/>
            <a:cs typeface="Times New Roman" panose="02020603050405020304" pitchFamily="18" charset="0"/>
          </a:endParaRPr>
        </a:p>
      </dgm:t>
    </dgm:pt>
    <dgm:pt modelId="{47369068-95F5-42D7-9DB1-921CFD0F3985}">
      <dgm:prSet custT="1"/>
      <dgm:spPr/>
      <dgm:t>
        <a:bodyPr/>
        <a:lstStyle/>
        <a:p>
          <a:r>
            <a:rPr lang="en-US" sz="1800">
              <a:latin typeface="Times New Roman" panose="02020603050405020304" pitchFamily="18" charset="0"/>
              <a:cs typeface="Times New Roman" panose="02020603050405020304" pitchFamily="18" charset="0"/>
            </a:rPr>
            <a:t>Spalis - individualaus ugdymo plano aptarimas su tėvais (globėjais, rūpintojais) dalyvaujant visiems su mokiniu dirbantiems specialistams;</a:t>
          </a:r>
        </a:p>
      </dgm:t>
    </dgm:pt>
    <dgm:pt modelId="{216E96C0-9E1E-4B85-830C-9D9DA50F7004}" type="parTrans" cxnId="{005F5D66-E5FA-4070-A3EB-8D68036FC395}">
      <dgm:prSet/>
      <dgm:spPr/>
      <dgm:t>
        <a:bodyPr/>
        <a:lstStyle/>
        <a:p>
          <a:endParaRPr lang="en-US" sz="1800">
            <a:latin typeface="Times New Roman" panose="02020603050405020304" pitchFamily="18" charset="0"/>
            <a:cs typeface="Times New Roman" panose="02020603050405020304" pitchFamily="18" charset="0"/>
          </a:endParaRPr>
        </a:p>
      </dgm:t>
    </dgm:pt>
    <dgm:pt modelId="{80CD438B-1AA3-40B5-AC22-5CBDB7F13E52}" type="sibTrans" cxnId="{005F5D66-E5FA-4070-A3EB-8D68036FC395}">
      <dgm:prSet custT="1"/>
      <dgm:spPr/>
      <dgm:t>
        <a:bodyPr/>
        <a:lstStyle/>
        <a:p>
          <a:endParaRPr lang="en-US" sz="1800">
            <a:latin typeface="Times New Roman" panose="02020603050405020304" pitchFamily="18" charset="0"/>
            <a:cs typeface="Times New Roman" panose="02020603050405020304" pitchFamily="18" charset="0"/>
          </a:endParaRPr>
        </a:p>
      </dgm:t>
    </dgm:pt>
    <dgm:pt modelId="{D24622F3-8D58-4D46-A436-D9CED8F231C2}">
      <dgm:prSet custT="1"/>
      <dgm:spPr/>
      <dgm:t>
        <a:bodyPr/>
        <a:lstStyle/>
        <a:p>
          <a:r>
            <a:rPr lang="en-US" sz="1800">
              <a:latin typeface="Times New Roman" panose="02020603050405020304" pitchFamily="18" charset="0"/>
              <a:cs typeface="Times New Roman" panose="02020603050405020304" pitchFamily="18" charset="0"/>
            </a:rPr>
            <a:t>Sausis - mokinio I pusmečio pažangos aptarimas su tėvais (globėjais, rūpintojais) dalyvaujant visiems su mokiniu dirbantiems specialistams, individualaus ugdymo plano koregavimas;</a:t>
          </a:r>
        </a:p>
      </dgm:t>
    </dgm:pt>
    <dgm:pt modelId="{5BEEDD60-4EEB-4087-955F-4676E842129C}" type="parTrans" cxnId="{A05100B2-C254-4609-A8D8-261B0E15DC89}">
      <dgm:prSet/>
      <dgm:spPr/>
      <dgm:t>
        <a:bodyPr/>
        <a:lstStyle/>
        <a:p>
          <a:endParaRPr lang="en-US" sz="1800">
            <a:latin typeface="Times New Roman" panose="02020603050405020304" pitchFamily="18" charset="0"/>
            <a:cs typeface="Times New Roman" panose="02020603050405020304" pitchFamily="18" charset="0"/>
          </a:endParaRPr>
        </a:p>
      </dgm:t>
    </dgm:pt>
    <dgm:pt modelId="{B8126F08-4B39-4153-BF97-B2469561ADB1}" type="sibTrans" cxnId="{A05100B2-C254-4609-A8D8-261B0E15DC89}">
      <dgm:prSet custT="1"/>
      <dgm:spPr/>
      <dgm:t>
        <a:bodyPr/>
        <a:lstStyle/>
        <a:p>
          <a:endParaRPr lang="en-US" sz="1800">
            <a:latin typeface="Times New Roman" panose="02020603050405020304" pitchFamily="18" charset="0"/>
            <a:cs typeface="Times New Roman" panose="02020603050405020304" pitchFamily="18" charset="0"/>
          </a:endParaRPr>
        </a:p>
      </dgm:t>
    </dgm:pt>
    <dgm:pt modelId="{1C6F9A55-613D-40EB-94D2-5D261053C4CD}">
      <dgm:prSet custT="1"/>
      <dgm:spPr/>
      <dgm:t>
        <a:bodyPr/>
        <a:lstStyle/>
        <a:p>
          <a:r>
            <a:rPr lang="en-US" sz="1800">
              <a:latin typeface="Times New Roman" panose="02020603050405020304" pitchFamily="18" charset="0"/>
              <a:cs typeface="Times New Roman" panose="02020603050405020304" pitchFamily="18" charset="0"/>
            </a:rPr>
            <a:t>Birželis - mokinio II pusmečio pažangos aptarimas su tėvais (globėjais, rūpintojais) dalyvaujant visiems su mokiniu dirbantiems specialistams</a:t>
          </a:r>
        </a:p>
      </dgm:t>
    </dgm:pt>
    <dgm:pt modelId="{AC4DA547-F866-4C3D-B786-E977FCACE6C1}" type="parTrans" cxnId="{81AEB2ED-8653-4A67-B9EF-65B140DA89A3}">
      <dgm:prSet/>
      <dgm:spPr/>
      <dgm:t>
        <a:bodyPr/>
        <a:lstStyle/>
        <a:p>
          <a:endParaRPr lang="en-US" sz="1800">
            <a:latin typeface="Times New Roman" panose="02020603050405020304" pitchFamily="18" charset="0"/>
            <a:cs typeface="Times New Roman" panose="02020603050405020304" pitchFamily="18" charset="0"/>
          </a:endParaRPr>
        </a:p>
      </dgm:t>
    </dgm:pt>
    <dgm:pt modelId="{1A0251A1-9070-48DA-B72A-7290D48D80E7}" type="sibTrans" cxnId="{81AEB2ED-8653-4A67-B9EF-65B140DA89A3}">
      <dgm:prSet/>
      <dgm:spPr/>
      <dgm:t>
        <a:bodyPr/>
        <a:lstStyle/>
        <a:p>
          <a:endParaRPr lang="en-US" sz="1800">
            <a:latin typeface="Times New Roman" panose="02020603050405020304" pitchFamily="18" charset="0"/>
            <a:cs typeface="Times New Roman" panose="02020603050405020304" pitchFamily="18" charset="0"/>
          </a:endParaRPr>
        </a:p>
      </dgm:t>
    </dgm:pt>
    <dgm:pt modelId="{A1BFEDF5-909B-4E9A-9A99-5085EF4BBAB3}" type="pres">
      <dgm:prSet presAssocID="{3E739F93-D121-419B-990F-0ABF16FC0B11}" presName="diagram" presStyleCnt="0">
        <dgm:presLayoutVars>
          <dgm:dir/>
          <dgm:resizeHandles val="exact"/>
        </dgm:presLayoutVars>
      </dgm:prSet>
      <dgm:spPr/>
    </dgm:pt>
    <dgm:pt modelId="{DCC3C58B-D84A-4BE5-AC13-C6122550BFA8}" type="pres">
      <dgm:prSet presAssocID="{1EA032D7-8568-418A-9F07-4A55417EDBC3}" presName="node" presStyleLbl="node1" presStyleIdx="0" presStyleCnt="4">
        <dgm:presLayoutVars>
          <dgm:bulletEnabled val="1"/>
        </dgm:presLayoutVars>
      </dgm:prSet>
      <dgm:spPr/>
    </dgm:pt>
    <dgm:pt modelId="{19FF7817-9474-43C0-8E40-EAAE43195C31}" type="pres">
      <dgm:prSet presAssocID="{6CA3ACA2-6C77-4BD3-8798-DA1FE180CC84}" presName="sibTrans" presStyleLbl="sibTrans2D1" presStyleIdx="0" presStyleCnt="3"/>
      <dgm:spPr/>
    </dgm:pt>
    <dgm:pt modelId="{0A49720C-A816-4915-B6F2-98D2CA32AF74}" type="pres">
      <dgm:prSet presAssocID="{6CA3ACA2-6C77-4BD3-8798-DA1FE180CC84}" presName="connectorText" presStyleLbl="sibTrans2D1" presStyleIdx="0" presStyleCnt="3"/>
      <dgm:spPr/>
    </dgm:pt>
    <dgm:pt modelId="{4ED6AB66-0A8D-4E37-AE40-471FF5772B19}" type="pres">
      <dgm:prSet presAssocID="{47369068-95F5-42D7-9DB1-921CFD0F3985}" presName="node" presStyleLbl="node1" presStyleIdx="1" presStyleCnt="4">
        <dgm:presLayoutVars>
          <dgm:bulletEnabled val="1"/>
        </dgm:presLayoutVars>
      </dgm:prSet>
      <dgm:spPr/>
    </dgm:pt>
    <dgm:pt modelId="{A5061074-0A95-4385-8B5D-F0F94B46ED5D}" type="pres">
      <dgm:prSet presAssocID="{80CD438B-1AA3-40B5-AC22-5CBDB7F13E52}" presName="sibTrans" presStyleLbl="sibTrans2D1" presStyleIdx="1" presStyleCnt="3"/>
      <dgm:spPr/>
    </dgm:pt>
    <dgm:pt modelId="{234353EA-65F5-4B73-9607-ECACBBC0108C}" type="pres">
      <dgm:prSet presAssocID="{80CD438B-1AA3-40B5-AC22-5CBDB7F13E52}" presName="connectorText" presStyleLbl="sibTrans2D1" presStyleIdx="1" presStyleCnt="3"/>
      <dgm:spPr/>
    </dgm:pt>
    <dgm:pt modelId="{2690645F-8BFE-4DFE-8282-5207DCDAF6D5}" type="pres">
      <dgm:prSet presAssocID="{D24622F3-8D58-4D46-A436-D9CED8F231C2}" presName="node" presStyleLbl="node1" presStyleIdx="2" presStyleCnt="4">
        <dgm:presLayoutVars>
          <dgm:bulletEnabled val="1"/>
        </dgm:presLayoutVars>
      </dgm:prSet>
      <dgm:spPr/>
    </dgm:pt>
    <dgm:pt modelId="{7765C5BB-9367-4882-A7EC-5925742DF3E0}" type="pres">
      <dgm:prSet presAssocID="{B8126F08-4B39-4153-BF97-B2469561ADB1}" presName="sibTrans" presStyleLbl="sibTrans2D1" presStyleIdx="2" presStyleCnt="3"/>
      <dgm:spPr/>
    </dgm:pt>
    <dgm:pt modelId="{C884B8E8-52C4-4CFE-9116-4753C8FBE4DD}" type="pres">
      <dgm:prSet presAssocID="{B8126F08-4B39-4153-BF97-B2469561ADB1}" presName="connectorText" presStyleLbl="sibTrans2D1" presStyleIdx="2" presStyleCnt="3"/>
      <dgm:spPr/>
    </dgm:pt>
    <dgm:pt modelId="{FD06AD48-A59A-4E51-8C78-D11CED7E72EF}" type="pres">
      <dgm:prSet presAssocID="{1C6F9A55-613D-40EB-94D2-5D261053C4CD}" presName="node" presStyleLbl="node1" presStyleIdx="3" presStyleCnt="4">
        <dgm:presLayoutVars>
          <dgm:bulletEnabled val="1"/>
        </dgm:presLayoutVars>
      </dgm:prSet>
      <dgm:spPr/>
    </dgm:pt>
  </dgm:ptLst>
  <dgm:cxnLst>
    <dgm:cxn modelId="{AEE6CD5E-3EF8-4C29-B128-7F3B5F2017ED}" type="presOf" srcId="{3E739F93-D121-419B-990F-0ABF16FC0B11}" destId="{A1BFEDF5-909B-4E9A-9A99-5085EF4BBAB3}" srcOrd="0" destOrd="0" presId="urn:microsoft.com/office/officeart/2005/8/layout/process5"/>
    <dgm:cxn modelId="{6EEC0D41-CA22-4354-86D5-920A63325704}" srcId="{3E739F93-D121-419B-990F-0ABF16FC0B11}" destId="{1EA032D7-8568-418A-9F07-4A55417EDBC3}" srcOrd="0" destOrd="0" parTransId="{565436B2-6344-4CAF-B52C-5F9EE6262356}" sibTransId="{6CA3ACA2-6C77-4BD3-8798-DA1FE180CC84}"/>
    <dgm:cxn modelId="{005F5D66-E5FA-4070-A3EB-8D68036FC395}" srcId="{3E739F93-D121-419B-990F-0ABF16FC0B11}" destId="{47369068-95F5-42D7-9DB1-921CFD0F3985}" srcOrd="1" destOrd="0" parTransId="{216E96C0-9E1E-4B85-830C-9D9DA50F7004}" sibTransId="{80CD438B-1AA3-40B5-AC22-5CBDB7F13E52}"/>
    <dgm:cxn modelId="{10413B4D-5617-4D32-B9F7-52647BCB4ABA}" type="presOf" srcId="{B8126F08-4B39-4153-BF97-B2469561ADB1}" destId="{C884B8E8-52C4-4CFE-9116-4753C8FBE4DD}" srcOrd="1" destOrd="0" presId="urn:microsoft.com/office/officeart/2005/8/layout/process5"/>
    <dgm:cxn modelId="{C6D7B550-5486-4F23-B0B5-6BB2DFD59A59}" type="presOf" srcId="{B8126F08-4B39-4153-BF97-B2469561ADB1}" destId="{7765C5BB-9367-4882-A7EC-5925742DF3E0}" srcOrd="0" destOrd="0" presId="urn:microsoft.com/office/officeart/2005/8/layout/process5"/>
    <dgm:cxn modelId="{914FEF77-0A2C-4557-B884-41A5B151C448}" type="presOf" srcId="{1EA032D7-8568-418A-9F07-4A55417EDBC3}" destId="{DCC3C58B-D84A-4BE5-AC13-C6122550BFA8}" srcOrd="0" destOrd="0" presId="urn:microsoft.com/office/officeart/2005/8/layout/process5"/>
    <dgm:cxn modelId="{26A7EB9F-A78A-4B80-8625-ED6E46B5F562}" type="presOf" srcId="{1C6F9A55-613D-40EB-94D2-5D261053C4CD}" destId="{FD06AD48-A59A-4E51-8C78-D11CED7E72EF}" srcOrd="0" destOrd="0" presId="urn:microsoft.com/office/officeart/2005/8/layout/process5"/>
    <dgm:cxn modelId="{A05100B2-C254-4609-A8D8-261B0E15DC89}" srcId="{3E739F93-D121-419B-990F-0ABF16FC0B11}" destId="{D24622F3-8D58-4D46-A436-D9CED8F231C2}" srcOrd="2" destOrd="0" parTransId="{5BEEDD60-4EEB-4087-955F-4676E842129C}" sibTransId="{B8126F08-4B39-4153-BF97-B2469561ADB1}"/>
    <dgm:cxn modelId="{FDAA60B5-7C7D-401B-A3AA-327E4FD92CB6}" type="presOf" srcId="{80CD438B-1AA3-40B5-AC22-5CBDB7F13E52}" destId="{A5061074-0A95-4385-8B5D-F0F94B46ED5D}" srcOrd="0" destOrd="0" presId="urn:microsoft.com/office/officeart/2005/8/layout/process5"/>
    <dgm:cxn modelId="{35F217C8-BFC9-40E3-9CC8-688A0C41EDDC}" type="presOf" srcId="{80CD438B-1AA3-40B5-AC22-5CBDB7F13E52}" destId="{234353EA-65F5-4B73-9607-ECACBBC0108C}" srcOrd="1" destOrd="0" presId="urn:microsoft.com/office/officeart/2005/8/layout/process5"/>
    <dgm:cxn modelId="{CDC438CB-8999-4EDD-A402-5A5A79D1C83A}" type="presOf" srcId="{6CA3ACA2-6C77-4BD3-8798-DA1FE180CC84}" destId="{19FF7817-9474-43C0-8E40-EAAE43195C31}" srcOrd="0" destOrd="0" presId="urn:microsoft.com/office/officeart/2005/8/layout/process5"/>
    <dgm:cxn modelId="{7757D1DF-9417-4DBA-B37C-05A8C5974776}" type="presOf" srcId="{6CA3ACA2-6C77-4BD3-8798-DA1FE180CC84}" destId="{0A49720C-A816-4915-B6F2-98D2CA32AF74}" srcOrd="1" destOrd="0" presId="urn:microsoft.com/office/officeart/2005/8/layout/process5"/>
    <dgm:cxn modelId="{92C355E6-026E-47D3-B5A4-05C18C718BD6}" type="presOf" srcId="{D24622F3-8D58-4D46-A436-D9CED8F231C2}" destId="{2690645F-8BFE-4DFE-8282-5207DCDAF6D5}" srcOrd="0" destOrd="0" presId="urn:microsoft.com/office/officeart/2005/8/layout/process5"/>
    <dgm:cxn modelId="{81AEB2ED-8653-4A67-B9EF-65B140DA89A3}" srcId="{3E739F93-D121-419B-990F-0ABF16FC0B11}" destId="{1C6F9A55-613D-40EB-94D2-5D261053C4CD}" srcOrd="3" destOrd="0" parTransId="{AC4DA547-F866-4C3D-B786-E977FCACE6C1}" sibTransId="{1A0251A1-9070-48DA-B72A-7290D48D80E7}"/>
    <dgm:cxn modelId="{9E01F0F0-F5FC-45A7-8AFC-EF758077C8E1}" type="presOf" srcId="{47369068-95F5-42D7-9DB1-921CFD0F3985}" destId="{4ED6AB66-0A8D-4E37-AE40-471FF5772B19}" srcOrd="0" destOrd="0" presId="urn:microsoft.com/office/officeart/2005/8/layout/process5"/>
    <dgm:cxn modelId="{DBDB5982-06AA-4F1D-97B2-2CBF441123FC}" type="presParOf" srcId="{A1BFEDF5-909B-4E9A-9A99-5085EF4BBAB3}" destId="{DCC3C58B-D84A-4BE5-AC13-C6122550BFA8}" srcOrd="0" destOrd="0" presId="urn:microsoft.com/office/officeart/2005/8/layout/process5"/>
    <dgm:cxn modelId="{B3D19083-D1D3-4370-A23D-5E8A949E78CC}" type="presParOf" srcId="{A1BFEDF5-909B-4E9A-9A99-5085EF4BBAB3}" destId="{19FF7817-9474-43C0-8E40-EAAE43195C31}" srcOrd="1" destOrd="0" presId="urn:microsoft.com/office/officeart/2005/8/layout/process5"/>
    <dgm:cxn modelId="{8233BDC2-8DA7-4635-B354-49B18DD59928}" type="presParOf" srcId="{19FF7817-9474-43C0-8E40-EAAE43195C31}" destId="{0A49720C-A816-4915-B6F2-98D2CA32AF74}" srcOrd="0" destOrd="0" presId="urn:microsoft.com/office/officeart/2005/8/layout/process5"/>
    <dgm:cxn modelId="{DEF68C3F-03FE-4908-86D5-A02C68A4D318}" type="presParOf" srcId="{A1BFEDF5-909B-4E9A-9A99-5085EF4BBAB3}" destId="{4ED6AB66-0A8D-4E37-AE40-471FF5772B19}" srcOrd="2" destOrd="0" presId="urn:microsoft.com/office/officeart/2005/8/layout/process5"/>
    <dgm:cxn modelId="{3BC87F54-5D3D-46F5-B10B-3A9FEF2996EF}" type="presParOf" srcId="{A1BFEDF5-909B-4E9A-9A99-5085EF4BBAB3}" destId="{A5061074-0A95-4385-8B5D-F0F94B46ED5D}" srcOrd="3" destOrd="0" presId="urn:microsoft.com/office/officeart/2005/8/layout/process5"/>
    <dgm:cxn modelId="{7CC0BA1F-11F7-42AA-852D-99D0B61C5C83}" type="presParOf" srcId="{A5061074-0A95-4385-8B5D-F0F94B46ED5D}" destId="{234353EA-65F5-4B73-9607-ECACBBC0108C}" srcOrd="0" destOrd="0" presId="urn:microsoft.com/office/officeart/2005/8/layout/process5"/>
    <dgm:cxn modelId="{6073F212-09A5-445A-BDF1-4930473E4DB3}" type="presParOf" srcId="{A1BFEDF5-909B-4E9A-9A99-5085EF4BBAB3}" destId="{2690645F-8BFE-4DFE-8282-5207DCDAF6D5}" srcOrd="4" destOrd="0" presId="urn:microsoft.com/office/officeart/2005/8/layout/process5"/>
    <dgm:cxn modelId="{16DF1AA4-D23D-436E-9DD4-6648ECE77E41}" type="presParOf" srcId="{A1BFEDF5-909B-4E9A-9A99-5085EF4BBAB3}" destId="{7765C5BB-9367-4882-A7EC-5925742DF3E0}" srcOrd="5" destOrd="0" presId="urn:microsoft.com/office/officeart/2005/8/layout/process5"/>
    <dgm:cxn modelId="{02DBA751-295E-4B7E-A37A-4860A7970859}" type="presParOf" srcId="{7765C5BB-9367-4882-A7EC-5925742DF3E0}" destId="{C884B8E8-52C4-4CFE-9116-4753C8FBE4DD}" srcOrd="0" destOrd="0" presId="urn:microsoft.com/office/officeart/2005/8/layout/process5"/>
    <dgm:cxn modelId="{9802F5E6-C5E1-4C47-BE93-F615A45FD655}" type="presParOf" srcId="{A1BFEDF5-909B-4E9A-9A99-5085EF4BBAB3}" destId="{FD06AD48-A59A-4E51-8C78-D11CED7E72EF}"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9E7CA-6F3B-465D-9DF7-ED6DD9EEB3CC}"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06D19FFD-A707-4BB4-8AD0-761A6F52C9FE}">
      <dgm:prSet custT="1"/>
      <dgm:spPr/>
      <dgm:t>
        <a:bodyPr/>
        <a:lstStyle/>
        <a:p>
          <a:r>
            <a:rPr lang="lt-LT" sz="2800" dirty="0">
              <a:latin typeface="Times New Roman" panose="02020603050405020304" pitchFamily="18" charset="0"/>
              <a:cs typeface="Times New Roman" panose="02020603050405020304" pitchFamily="18" charset="0"/>
            </a:rPr>
            <a:t>N</a:t>
          </a:r>
          <a:r>
            <a:rPr lang="en-US" sz="2800" dirty="0" err="1">
              <a:latin typeface="Times New Roman" panose="02020603050405020304" pitchFamily="18" charset="0"/>
              <a:cs typeface="Times New Roman" panose="02020603050405020304" pitchFamily="18" charset="0"/>
            </a:rPr>
            <a:t>umatyti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nuovargio</a:t>
          </a:r>
          <a:r>
            <a:rPr lang="en-US" sz="2800" dirty="0">
              <a:latin typeface="Times New Roman" panose="02020603050405020304" pitchFamily="18" charset="0"/>
              <a:cs typeface="Times New Roman" panose="02020603050405020304" pitchFamily="18" charset="0"/>
            </a:rPr>
            <a:t> fazes, </a:t>
          </a:r>
          <a:r>
            <a:rPr lang="en-US" sz="2800" dirty="0" err="1">
              <a:latin typeface="Times New Roman" panose="02020603050405020304" pitchFamily="18" charset="0"/>
              <a:cs typeface="Times New Roman" panose="02020603050405020304" pitchFamily="18" charset="0"/>
            </a:rPr>
            <a:t>jų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trukmę</a:t>
          </a:r>
          <a:r>
            <a:rPr lang="en-US" sz="2800" dirty="0">
              <a:latin typeface="Times New Roman" panose="02020603050405020304" pitchFamily="18" charset="0"/>
              <a:cs typeface="Times New Roman" panose="02020603050405020304" pitchFamily="18" charset="0"/>
            </a:rPr>
            <a:t>;</a:t>
          </a:r>
        </a:p>
      </dgm:t>
    </dgm:pt>
    <dgm:pt modelId="{EB087C8C-1BA8-48E3-B9AC-F6261EE5D3FE}" type="parTrans" cxnId="{E1190EF0-ABCF-4002-B94C-3B40BC3DC181}">
      <dgm:prSet/>
      <dgm:spPr/>
      <dgm:t>
        <a:bodyPr/>
        <a:lstStyle/>
        <a:p>
          <a:endParaRPr lang="en-US" sz="1800">
            <a:latin typeface="Times New Roman" panose="02020603050405020304" pitchFamily="18" charset="0"/>
            <a:cs typeface="Times New Roman" panose="02020603050405020304" pitchFamily="18" charset="0"/>
          </a:endParaRPr>
        </a:p>
      </dgm:t>
    </dgm:pt>
    <dgm:pt modelId="{5573A8F8-873F-477A-8510-59B49CB0D058}" type="sibTrans" cxnId="{E1190EF0-ABCF-4002-B94C-3B40BC3DC181}">
      <dgm:prSet/>
      <dgm:spPr/>
      <dgm:t>
        <a:bodyPr/>
        <a:lstStyle/>
        <a:p>
          <a:endParaRPr lang="en-US" sz="1800">
            <a:latin typeface="Times New Roman" panose="02020603050405020304" pitchFamily="18" charset="0"/>
            <a:cs typeface="Times New Roman" panose="02020603050405020304" pitchFamily="18" charset="0"/>
          </a:endParaRPr>
        </a:p>
      </dgm:t>
    </dgm:pt>
    <dgm:pt modelId="{F888A693-B035-4D0E-8FF7-9B9D7C94FBBF}">
      <dgm:prSet custT="1"/>
      <dgm:spPr/>
      <dgm:t>
        <a:bodyPr/>
        <a:lstStyle/>
        <a:p>
          <a:r>
            <a:rPr lang="lt-LT" sz="2800" dirty="0">
              <a:latin typeface="Times New Roman" panose="02020603050405020304" pitchFamily="18" charset="0"/>
              <a:cs typeface="Times New Roman" panose="02020603050405020304" pitchFamily="18" charset="0"/>
            </a:rPr>
            <a:t>S</a:t>
          </a:r>
          <a:r>
            <a:rPr lang="en-US" sz="2800" dirty="0" err="1">
              <a:latin typeface="Times New Roman" panose="02020603050405020304" pitchFamily="18" charset="0"/>
              <a:cs typeface="Times New Roman" panose="02020603050405020304" pitchFamily="18" charset="0"/>
            </a:rPr>
            <a:t>udaryti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sąlygas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pabūti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vienam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nusiraminti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sugrįžti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prie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aktyvios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veiklos</a:t>
          </a:r>
          <a:r>
            <a:rPr lang="en-US" sz="2800" dirty="0">
              <a:latin typeface="Times New Roman" panose="02020603050405020304" pitchFamily="18" charset="0"/>
              <a:cs typeface="Times New Roman" panose="02020603050405020304" pitchFamily="18" charset="0"/>
            </a:rPr>
            <a:t>;</a:t>
          </a:r>
        </a:p>
      </dgm:t>
    </dgm:pt>
    <dgm:pt modelId="{51209304-7E0E-41BE-A4C4-8A33FDECE798}" type="parTrans" cxnId="{D4E80A15-5CCD-4B89-8113-A061B811D8A3}">
      <dgm:prSet/>
      <dgm:spPr/>
      <dgm:t>
        <a:bodyPr/>
        <a:lstStyle/>
        <a:p>
          <a:endParaRPr lang="en-US" sz="1800">
            <a:latin typeface="Times New Roman" panose="02020603050405020304" pitchFamily="18" charset="0"/>
            <a:cs typeface="Times New Roman" panose="02020603050405020304" pitchFamily="18" charset="0"/>
          </a:endParaRPr>
        </a:p>
      </dgm:t>
    </dgm:pt>
    <dgm:pt modelId="{A38883F7-C42E-446A-997E-8CE2C8FDDD90}" type="sibTrans" cxnId="{D4E80A15-5CCD-4B89-8113-A061B811D8A3}">
      <dgm:prSet/>
      <dgm:spPr/>
      <dgm:t>
        <a:bodyPr/>
        <a:lstStyle/>
        <a:p>
          <a:endParaRPr lang="en-US" sz="1800">
            <a:latin typeface="Times New Roman" panose="02020603050405020304" pitchFamily="18" charset="0"/>
            <a:cs typeface="Times New Roman" panose="02020603050405020304" pitchFamily="18" charset="0"/>
          </a:endParaRPr>
        </a:p>
      </dgm:t>
    </dgm:pt>
    <dgm:pt modelId="{DF338F7D-295D-4459-B451-816ABEB927BE}">
      <dgm:prSet custT="1"/>
      <dgm:spPr/>
      <dgm:t>
        <a:bodyPr/>
        <a:lstStyle/>
        <a:p>
          <a:r>
            <a:rPr lang="lt-LT" sz="2800" dirty="0">
              <a:latin typeface="Times New Roman" panose="02020603050405020304" pitchFamily="18" charset="0"/>
              <a:cs typeface="Times New Roman" panose="02020603050405020304" pitchFamily="18" charset="0"/>
            </a:rPr>
            <a:t>S</a:t>
          </a:r>
          <a:r>
            <a:rPr lang="en-US" sz="2800" dirty="0" err="1">
              <a:latin typeface="Times New Roman" panose="02020603050405020304" pitchFamily="18" charset="0"/>
              <a:cs typeface="Times New Roman" panose="02020603050405020304" pitchFamily="18" charset="0"/>
            </a:rPr>
            <a:t>ukurti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struktūrinę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aplinką</a:t>
          </a:r>
          <a:r>
            <a:rPr lang="en-US" sz="2800" dirty="0">
              <a:latin typeface="Times New Roman" panose="02020603050405020304" pitchFamily="18" charset="0"/>
              <a:cs typeface="Times New Roman" panose="02020603050405020304" pitchFamily="18" charset="0"/>
            </a:rPr>
            <a:t>; </a:t>
          </a:r>
        </a:p>
      </dgm:t>
    </dgm:pt>
    <dgm:pt modelId="{6A841477-5645-4C61-B9B7-B65F3AE162A4}" type="parTrans" cxnId="{412451EF-85D6-4C5A-8147-1DDDB46D20A7}">
      <dgm:prSet/>
      <dgm:spPr/>
      <dgm:t>
        <a:bodyPr/>
        <a:lstStyle/>
        <a:p>
          <a:endParaRPr lang="en-US" sz="1800">
            <a:latin typeface="Times New Roman" panose="02020603050405020304" pitchFamily="18" charset="0"/>
            <a:cs typeface="Times New Roman" panose="02020603050405020304" pitchFamily="18" charset="0"/>
          </a:endParaRPr>
        </a:p>
      </dgm:t>
    </dgm:pt>
    <dgm:pt modelId="{B22167E6-145F-4531-95ED-A9CDB08A7BE0}" type="sibTrans" cxnId="{412451EF-85D6-4C5A-8147-1DDDB46D20A7}">
      <dgm:prSet/>
      <dgm:spPr/>
      <dgm:t>
        <a:bodyPr/>
        <a:lstStyle/>
        <a:p>
          <a:endParaRPr lang="en-US" sz="1800">
            <a:latin typeface="Times New Roman" panose="02020603050405020304" pitchFamily="18" charset="0"/>
            <a:cs typeface="Times New Roman" panose="02020603050405020304" pitchFamily="18" charset="0"/>
          </a:endParaRPr>
        </a:p>
      </dgm:t>
    </dgm:pt>
    <dgm:pt modelId="{4645A8CF-E607-495C-97CD-533B40752A6E}">
      <dgm:prSet custT="1"/>
      <dgm:spPr/>
      <dgm:t>
        <a:bodyPr/>
        <a:lstStyle/>
        <a:p>
          <a:pPr algn="just"/>
          <a:r>
            <a:rPr lang="lt-LT"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endrauti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mokiniu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susijusiais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asmenimis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tėvais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gydytojais</a:t>
          </a:r>
          <a:r>
            <a:rPr lang="en-US" sz="2800" dirty="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pagalbos </a:t>
          </a:r>
          <a:r>
            <a:rPr lang="en-US" sz="2800" dirty="0" err="1">
              <a:latin typeface="Times New Roman" panose="02020603050405020304" pitchFamily="18" charset="0"/>
              <a:cs typeface="Times New Roman" panose="02020603050405020304" pitchFamily="18" charset="0"/>
            </a:rPr>
            <a:t>specialistais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kitais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mokytojais</a:t>
          </a:r>
          <a:r>
            <a:rPr lang="en-US" sz="2800" dirty="0">
              <a:latin typeface="Times New Roman" panose="02020603050405020304" pitchFamily="18" charset="0"/>
              <a:cs typeface="Times New Roman" panose="02020603050405020304" pitchFamily="18" charset="0"/>
            </a:rPr>
            <a:t>; </a:t>
          </a:r>
        </a:p>
      </dgm:t>
    </dgm:pt>
    <dgm:pt modelId="{8ECF646E-74AC-4865-BC9D-3716416D13C7}" type="parTrans" cxnId="{C4B75239-A27C-4EF4-A525-A9E8B4F3636D}">
      <dgm:prSet/>
      <dgm:spPr/>
      <dgm:t>
        <a:bodyPr/>
        <a:lstStyle/>
        <a:p>
          <a:endParaRPr lang="en-US" sz="1800">
            <a:latin typeface="Times New Roman" panose="02020603050405020304" pitchFamily="18" charset="0"/>
            <a:cs typeface="Times New Roman" panose="02020603050405020304" pitchFamily="18" charset="0"/>
          </a:endParaRPr>
        </a:p>
      </dgm:t>
    </dgm:pt>
    <dgm:pt modelId="{5B5A7434-A97B-4989-B73E-2492E04FB133}" type="sibTrans" cxnId="{C4B75239-A27C-4EF4-A525-A9E8B4F3636D}">
      <dgm:prSet/>
      <dgm:spPr/>
      <dgm:t>
        <a:bodyPr/>
        <a:lstStyle/>
        <a:p>
          <a:endParaRPr lang="en-US" sz="1800">
            <a:latin typeface="Times New Roman" panose="02020603050405020304" pitchFamily="18" charset="0"/>
            <a:cs typeface="Times New Roman" panose="02020603050405020304" pitchFamily="18" charset="0"/>
          </a:endParaRPr>
        </a:p>
      </dgm:t>
    </dgm:pt>
    <dgm:pt modelId="{426E3167-AB2F-481B-8F96-90945191BFBC}">
      <dgm:prSet custT="1"/>
      <dgm:spPr/>
      <dgm:t>
        <a:bodyPr/>
        <a:lstStyle/>
        <a:p>
          <a:r>
            <a:rPr lang="lt-LT" sz="2800" dirty="0">
              <a:latin typeface="Times New Roman" panose="02020603050405020304" pitchFamily="18" charset="0"/>
              <a:cs typeface="Times New Roman" panose="02020603050405020304" pitchFamily="18" charset="0"/>
            </a:rPr>
            <a:t>K</a:t>
          </a:r>
          <a:r>
            <a:rPr lang="en-US" sz="2800" dirty="0" err="1">
              <a:latin typeface="Times New Roman" panose="02020603050405020304" pitchFamily="18" charset="0"/>
              <a:cs typeface="Times New Roman" panose="02020603050405020304" pitchFamily="18" charset="0"/>
            </a:rPr>
            <a:t>ontroliuoti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stebėti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mokinio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elgesį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kaip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keičiasi</a:t>
          </a:r>
          <a:r>
            <a:rPr lang="en-US" sz="2800" dirty="0">
              <a:latin typeface="Times New Roman" panose="02020603050405020304" pitchFamily="18" charset="0"/>
              <a:cs typeface="Times New Roman" panose="02020603050405020304" pitchFamily="18" charset="0"/>
            </a:rPr>
            <a:t>; </a:t>
          </a:r>
        </a:p>
      </dgm:t>
    </dgm:pt>
    <dgm:pt modelId="{D687C830-D10D-4FFB-8E1B-13F46BA08350}" type="parTrans" cxnId="{58936191-C998-4248-B43B-60667AA7BDAF}">
      <dgm:prSet/>
      <dgm:spPr/>
      <dgm:t>
        <a:bodyPr/>
        <a:lstStyle/>
        <a:p>
          <a:endParaRPr lang="en-US" sz="1800">
            <a:latin typeface="Times New Roman" panose="02020603050405020304" pitchFamily="18" charset="0"/>
            <a:cs typeface="Times New Roman" panose="02020603050405020304" pitchFamily="18" charset="0"/>
          </a:endParaRPr>
        </a:p>
      </dgm:t>
    </dgm:pt>
    <dgm:pt modelId="{07796A5D-8123-449E-A51F-615F993B84B3}" type="sibTrans" cxnId="{58936191-C998-4248-B43B-60667AA7BDAF}">
      <dgm:prSet/>
      <dgm:spPr/>
      <dgm:t>
        <a:bodyPr/>
        <a:lstStyle/>
        <a:p>
          <a:endParaRPr lang="en-US" sz="1800">
            <a:latin typeface="Times New Roman" panose="02020603050405020304" pitchFamily="18" charset="0"/>
            <a:cs typeface="Times New Roman" panose="02020603050405020304" pitchFamily="18" charset="0"/>
          </a:endParaRPr>
        </a:p>
      </dgm:t>
    </dgm:pt>
    <dgm:pt modelId="{E505372B-8584-416D-AD82-85926A82CE11}">
      <dgm:prSet custT="1"/>
      <dgm:spPr/>
      <dgm:t>
        <a:bodyPr/>
        <a:lstStyle/>
        <a:p>
          <a:r>
            <a:rPr lang="lt-LT" sz="2800" dirty="0">
              <a:latin typeface="Times New Roman" panose="02020603050405020304" pitchFamily="18" charset="0"/>
              <a:cs typeface="Times New Roman" panose="02020603050405020304" pitchFamily="18" charset="0"/>
            </a:rPr>
            <a:t>L</a:t>
          </a:r>
          <a:r>
            <a:rPr lang="en-US" sz="2800" dirty="0" err="1">
              <a:latin typeface="Times New Roman" panose="02020603050405020304" pitchFamily="18" charset="0"/>
              <a:cs typeface="Times New Roman" panose="02020603050405020304" pitchFamily="18" charset="0"/>
            </a:rPr>
            <a:t>eisti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pasirinkti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padaryti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pertrauką</a:t>
          </a:r>
          <a:r>
            <a:rPr lang="en-US" sz="2800" dirty="0">
              <a:latin typeface="Times New Roman" panose="02020603050405020304" pitchFamily="18" charset="0"/>
              <a:cs typeface="Times New Roman" panose="02020603050405020304" pitchFamily="18" charset="0"/>
            </a:rPr>
            <a:t>. </a:t>
          </a:r>
        </a:p>
      </dgm:t>
    </dgm:pt>
    <dgm:pt modelId="{D4D433F9-6A2B-417A-8021-F994D2E38989}" type="parTrans" cxnId="{1D9ADD05-CB7B-4625-AEBB-7B3E43E8FD1D}">
      <dgm:prSet/>
      <dgm:spPr/>
      <dgm:t>
        <a:bodyPr/>
        <a:lstStyle/>
        <a:p>
          <a:endParaRPr lang="en-US" sz="1800">
            <a:latin typeface="Times New Roman" panose="02020603050405020304" pitchFamily="18" charset="0"/>
            <a:cs typeface="Times New Roman" panose="02020603050405020304" pitchFamily="18" charset="0"/>
          </a:endParaRPr>
        </a:p>
      </dgm:t>
    </dgm:pt>
    <dgm:pt modelId="{32AEEF6E-2824-44E9-8044-A51C50C9627E}" type="sibTrans" cxnId="{1D9ADD05-CB7B-4625-AEBB-7B3E43E8FD1D}">
      <dgm:prSet/>
      <dgm:spPr/>
      <dgm:t>
        <a:bodyPr/>
        <a:lstStyle/>
        <a:p>
          <a:endParaRPr lang="en-US" sz="1800">
            <a:latin typeface="Times New Roman" panose="02020603050405020304" pitchFamily="18" charset="0"/>
            <a:cs typeface="Times New Roman" panose="02020603050405020304" pitchFamily="18" charset="0"/>
          </a:endParaRPr>
        </a:p>
      </dgm:t>
    </dgm:pt>
    <dgm:pt modelId="{4DBF81A7-DB67-46CD-BD3A-BF1E5F537791}" type="pres">
      <dgm:prSet presAssocID="{87C9E7CA-6F3B-465D-9DF7-ED6DD9EEB3CC}" presName="vert0" presStyleCnt="0">
        <dgm:presLayoutVars>
          <dgm:dir/>
          <dgm:animOne val="branch"/>
          <dgm:animLvl val="lvl"/>
        </dgm:presLayoutVars>
      </dgm:prSet>
      <dgm:spPr/>
    </dgm:pt>
    <dgm:pt modelId="{3D9BA2B7-7F42-4B7F-89FF-97B1D4296E28}" type="pres">
      <dgm:prSet presAssocID="{06D19FFD-A707-4BB4-8AD0-761A6F52C9FE}" presName="thickLine" presStyleLbl="alignNode1" presStyleIdx="0" presStyleCnt="6"/>
      <dgm:spPr/>
    </dgm:pt>
    <dgm:pt modelId="{58709026-1000-47A8-B40A-D94B20DCE4D5}" type="pres">
      <dgm:prSet presAssocID="{06D19FFD-A707-4BB4-8AD0-761A6F52C9FE}" presName="horz1" presStyleCnt="0"/>
      <dgm:spPr/>
    </dgm:pt>
    <dgm:pt modelId="{9BDC34DD-8652-443A-B82E-8B1613138BBF}" type="pres">
      <dgm:prSet presAssocID="{06D19FFD-A707-4BB4-8AD0-761A6F52C9FE}" presName="tx1" presStyleLbl="revTx" presStyleIdx="0" presStyleCnt="6"/>
      <dgm:spPr/>
    </dgm:pt>
    <dgm:pt modelId="{57A73DAE-80C4-493C-8A53-74C9D6E99A9B}" type="pres">
      <dgm:prSet presAssocID="{06D19FFD-A707-4BB4-8AD0-761A6F52C9FE}" presName="vert1" presStyleCnt="0"/>
      <dgm:spPr/>
    </dgm:pt>
    <dgm:pt modelId="{A4F478E7-2E54-49BF-A4DB-A3E6784DD305}" type="pres">
      <dgm:prSet presAssocID="{F888A693-B035-4D0E-8FF7-9B9D7C94FBBF}" presName="thickLine" presStyleLbl="alignNode1" presStyleIdx="1" presStyleCnt="6"/>
      <dgm:spPr/>
    </dgm:pt>
    <dgm:pt modelId="{19358B10-5A3C-4FD6-9704-50D1DCFFF9FD}" type="pres">
      <dgm:prSet presAssocID="{F888A693-B035-4D0E-8FF7-9B9D7C94FBBF}" presName="horz1" presStyleCnt="0"/>
      <dgm:spPr/>
    </dgm:pt>
    <dgm:pt modelId="{072BE157-9A48-4810-BBAC-9AEEF44F3660}" type="pres">
      <dgm:prSet presAssocID="{F888A693-B035-4D0E-8FF7-9B9D7C94FBBF}" presName="tx1" presStyleLbl="revTx" presStyleIdx="1" presStyleCnt="6"/>
      <dgm:spPr/>
    </dgm:pt>
    <dgm:pt modelId="{3C4759E7-9DB5-4E62-86F0-E0C90E9AB39E}" type="pres">
      <dgm:prSet presAssocID="{F888A693-B035-4D0E-8FF7-9B9D7C94FBBF}" presName="vert1" presStyleCnt="0"/>
      <dgm:spPr/>
    </dgm:pt>
    <dgm:pt modelId="{9D760BB2-5D53-4B58-8A32-DADE665F4C5D}" type="pres">
      <dgm:prSet presAssocID="{DF338F7D-295D-4459-B451-816ABEB927BE}" presName="thickLine" presStyleLbl="alignNode1" presStyleIdx="2" presStyleCnt="6"/>
      <dgm:spPr/>
    </dgm:pt>
    <dgm:pt modelId="{359B8AF1-820D-49B6-9AAB-A690CA8474CA}" type="pres">
      <dgm:prSet presAssocID="{DF338F7D-295D-4459-B451-816ABEB927BE}" presName="horz1" presStyleCnt="0"/>
      <dgm:spPr/>
    </dgm:pt>
    <dgm:pt modelId="{B6FEC506-9B57-4359-9945-05334302A64C}" type="pres">
      <dgm:prSet presAssocID="{DF338F7D-295D-4459-B451-816ABEB927BE}" presName="tx1" presStyleLbl="revTx" presStyleIdx="2" presStyleCnt="6"/>
      <dgm:spPr/>
    </dgm:pt>
    <dgm:pt modelId="{C062F59F-782A-4B39-872A-91BBAE20B7B7}" type="pres">
      <dgm:prSet presAssocID="{DF338F7D-295D-4459-B451-816ABEB927BE}" presName="vert1" presStyleCnt="0"/>
      <dgm:spPr/>
    </dgm:pt>
    <dgm:pt modelId="{8B425EAE-6F43-45D3-AB4C-AFF8C12A8AD3}" type="pres">
      <dgm:prSet presAssocID="{4645A8CF-E607-495C-97CD-533B40752A6E}" presName="thickLine" presStyleLbl="alignNode1" presStyleIdx="3" presStyleCnt="6"/>
      <dgm:spPr/>
    </dgm:pt>
    <dgm:pt modelId="{3E24BEB2-8AFF-40D4-B04B-FE8171B3B88E}" type="pres">
      <dgm:prSet presAssocID="{4645A8CF-E607-495C-97CD-533B40752A6E}" presName="horz1" presStyleCnt="0"/>
      <dgm:spPr/>
    </dgm:pt>
    <dgm:pt modelId="{4D9F9BB6-8F1A-4960-AADC-47F2B3E75B98}" type="pres">
      <dgm:prSet presAssocID="{4645A8CF-E607-495C-97CD-533B40752A6E}" presName="tx1" presStyleLbl="revTx" presStyleIdx="3" presStyleCnt="6"/>
      <dgm:spPr/>
    </dgm:pt>
    <dgm:pt modelId="{B56B42FE-8E26-4185-80C6-0875A2C748B7}" type="pres">
      <dgm:prSet presAssocID="{4645A8CF-E607-495C-97CD-533B40752A6E}" presName="vert1" presStyleCnt="0"/>
      <dgm:spPr/>
    </dgm:pt>
    <dgm:pt modelId="{FD66C659-00B1-497C-BDC3-1C3CA50436D1}" type="pres">
      <dgm:prSet presAssocID="{426E3167-AB2F-481B-8F96-90945191BFBC}" presName="thickLine" presStyleLbl="alignNode1" presStyleIdx="4" presStyleCnt="6"/>
      <dgm:spPr/>
    </dgm:pt>
    <dgm:pt modelId="{7204065B-2BFB-48F5-8D52-0EA636C8EC13}" type="pres">
      <dgm:prSet presAssocID="{426E3167-AB2F-481B-8F96-90945191BFBC}" presName="horz1" presStyleCnt="0"/>
      <dgm:spPr/>
    </dgm:pt>
    <dgm:pt modelId="{B6B0DB75-84FB-496B-B2E1-C2A16C5249A9}" type="pres">
      <dgm:prSet presAssocID="{426E3167-AB2F-481B-8F96-90945191BFBC}" presName="tx1" presStyleLbl="revTx" presStyleIdx="4" presStyleCnt="6"/>
      <dgm:spPr/>
    </dgm:pt>
    <dgm:pt modelId="{254F63E3-017E-46E8-8930-25B6C3AF16B8}" type="pres">
      <dgm:prSet presAssocID="{426E3167-AB2F-481B-8F96-90945191BFBC}" presName="vert1" presStyleCnt="0"/>
      <dgm:spPr/>
    </dgm:pt>
    <dgm:pt modelId="{53329AE1-2200-41F0-AE80-AE3DE3265C72}" type="pres">
      <dgm:prSet presAssocID="{E505372B-8584-416D-AD82-85926A82CE11}" presName="thickLine" presStyleLbl="alignNode1" presStyleIdx="5" presStyleCnt="6"/>
      <dgm:spPr/>
    </dgm:pt>
    <dgm:pt modelId="{5F799143-CDDB-47D3-859D-5334E9E4E01D}" type="pres">
      <dgm:prSet presAssocID="{E505372B-8584-416D-AD82-85926A82CE11}" presName="horz1" presStyleCnt="0"/>
      <dgm:spPr/>
    </dgm:pt>
    <dgm:pt modelId="{E483D451-181E-4219-886D-E7B399854083}" type="pres">
      <dgm:prSet presAssocID="{E505372B-8584-416D-AD82-85926A82CE11}" presName="tx1" presStyleLbl="revTx" presStyleIdx="5" presStyleCnt="6"/>
      <dgm:spPr/>
    </dgm:pt>
    <dgm:pt modelId="{E61E85BE-CF16-492E-9C82-37AB0614E6C1}" type="pres">
      <dgm:prSet presAssocID="{E505372B-8584-416D-AD82-85926A82CE11}" presName="vert1" presStyleCnt="0"/>
      <dgm:spPr/>
    </dgm:pt>
  </dgm:ptLst>
  <dgm:cxnLst>
    <dgm:cxn modelId="{1D9ADD05-CB7B-4625-AEBB-7B3E43E8FD1D}" srcId="{87C9E7CA-6F3B-465D-9DF7-ED6DD9EEB3CC}" destId="{E505372B-8584-416D-AD82-85926A82CE11}" srcOrd="5" destOrd="0" parTransId="{D4D433F9-6A2B-417A-8021-F994D2E38989}" sibTransId="{32AEEF6E-2824-44E9-8044-A51C50C9627E}"/>
    <dgm:cxn modelId="{D4E80A15-5CCD-4B89-8113-A061B811D8A3}" srcId="{87C9E7CA-6F3B-465D-9DF7-ED6DD9EEB3CC}" destId="{F888A693-B035-4D0E-8FF7-9B9D7C94FBBF}" srcOrd="1" destOrd="0" parTransId="{51209304-7E0E-41BE-A4C4-8A33FDECE798}" sibTransId="{A38883F7-C42E-446A-997E-8CE2C8FDDD90}"/>
    <dgm:cxn modelId="{C4B75239-A27C-4EF4-A525-A9E8B4F3636D}" srcId="{87C9E7CA-6F3B-465D-9DF7-ED6DD9EEB3CC}" destId="{4645A8CF-E607-495C-97CD-533B40752A6E}" srcOrd="3" destOrd="0" parTransId="{8ECF646E-74AC-4865-BC9D-3716416D13C7}" sibTransId="{5B5A7434-A97B-4989-B73E-2492E04FB133}"/>
    <dgm:cxn modelId="{492CDB3A-3287-499C-AF25-8FC109C03BCD}" type="presOf" srcId="{4645A8CF-E607-495C-97CD-533B40752A6E}" destId="{4D9F9BB6-8F1A-4960-AADC-47F2B3E75B98}" srcOrd="0" destOrd="0" presId="urn:microsoft.com/office/officeart/2008/layout/LinedList"/>
    <dgm:cxn modelId="{48A02050-E7DF-4597-BCF5-2DB19DF7464C}" type="presOf" srcId="{F888A693-B035-4D0E-8FF7-9B9D7C94FBBF}" destId="{072BE157-9A48-4810-BBAC-9AEEF44F3660}" srcOrd="0" destOrd="0" presId="urn:microsoft.com/office/officeart/2008/layout/LinedList"/>
    <dgm:cxn modelId="{57F2317B-7C35-497B-AB06-30EA2BF5DFD6}" type="presOf" srcId="{87C9E7CA-6F3B-465D-9DF7-ED6DD9EEB3CC}" destId="{4DBF81A7-DB67-46CD-BD3A-BF1E5F537791}" srcOrd="0" destOrd="0" presId="urn:microsoft.com/office/officeart/2008/layout/LinedList"/>
    <dgm:cxn modelId="{F869AF82-A7CE-470D-AB1D-D60440A1DA86}" type="presOf" srcId="{DF338F7D-295D-4459-B451-816ABEB927BE}" destId="{B6FEC506-9B57-4359-9945-05334302A64C}" srcOrd="0" destOrd="0" presId="urn:microsoft.com/office/officeart/2008/layout/LinedList"/>
    <dgm:cxn modelId="{011CBD83-2692-4B0F-993C-F4CAC994D88B}" type="presOf" srcId="{426E3167-AB2F-481B-8F96-90945191BFBC}" destId="{B6B0DB75-84FB-496B-B2E1-C2A16C5249A9}" srcOrd="0" destOrd="0" presId="urn:microsoft.com/office/officeart/2008/layout/LinedList"/>
    <dgm:cxn modelId="{DC12D88E-83FD-4F5F-9817-F69AB14588E5}" type="presOf" srcId="{E505372B-8584-416D-AD82-85926A82CE11}" destId="{E483D451-181E-4219-886D-E7B399854083}" srcOrd="0" destOrd="0" presId="urn:microsoft.com/office/officeart/2008/layout/LinedList"/>
    <dgm:cxn modelId="{58936191-C998-4248-B43B-60667AA7BDAF}" srcId="{87C9E7CA-6F3B-465D-9DF7-ED6DD9EEB3CC}" destId="{426E3167-AB2F-481B-8F96-90945191BFBC}" srcOrd="4" destOrd="0" parTransId="{D687C830-D10D-4FFB-8E1B-13F46BA08350}" sibTransId="{07796A5D-8123-449E-A51F-615F993B84B3}"/>
    <dgm:cxn modelId="{9862EEA3-D8BD-4BF8-A397-9324BB9D52F0}" type="presOf" srcId="{06D19FFD-A707-4BB4-8AD0-761A6F52C9FE}" destId="{9BDC34DD-8652-443A-B82E-8B1613138BBF}" srcOrd="0" destOrd="0" presId="urn:microsoft.com/office/officeart/2008/layout/LinedList"/>
    <dgm:cxn modelId="{412451EF-85D6-4C5A-8147-1DDDB46D20A7}" srcId="{87C9E7CA-6F3B-465D-9DF7-ED6DD9EEB3CC}" destId="{DF338F7D-295D-4459-B451-816ABEB927BE}" srcOrd="2" destOrd="0" parTransId="{6A841477-5645-4C61-B9B7-B65F3AE162A4}" sibTransId="{B22167E6-145F-4531-95ED-A9CDB08A7BE0}"/>
    <dgm:cxn modelId="{E1190EF0-ABCF-4002-B94C-3B40BC3DC181}" srcId="{87C9E7CA-6F3B-465D-9DF7-ED6DD9EEB3CC}" destId="{06D19FFD-A707-4BB4-8AD0-761A6F52C9FE}" srcOrd="0" destOrd="0" parTransId="{EB087C8C-1BA8-48E3-B9AC-F6261EE5D3FE}" sibTransId="{5573A8F8-873F-477A-8510-59B49CB0D058}"/>
    <dgm:cxn modelId="{78105A23-6AD3-4331-9777-C95D45F3B9BB}" type="presParOf" srcId="{4DBF81A7-DB67-46CD-BD3A-BF1E5F537791}" destId="{3D9BA2B7-7F42-4B7F-89FF-97B1D4296E28}" srcOrd="0" destOrd="0" presId="urn:microsoft.com/office/officeart/2008/layout/LinedList"/>
    <dgm:cxn modelId="{063E7D51-3673-4354-A1F3-7C6E3399633B}" type="presParOf" srcId="{4DBF81A7-DB67-46CD-BD3A-BF1E5F537791}" destId="{58709026-1000-47A8-B40A-D94B20DCE4D5}" srcOrd="1" destOrd="0" presId="urn:microsoft.com/office/officeart/2008/layout/LinedList"/>
    <dgm:cxn modelId="{62B0C464-EFF5-4534-A437-563FA27D8B37}" type="presParOf" srcId="{58709026-1000-47A8-B40A-D94B20DCE4D5}" destId="{9BDC34DD-8652-443A-B82E-8B1613138BBF}" srcOrd="0" destOrd="0" presId="urn:microsoft.com/office/officeart/2008/layout/LinedList"/>
    <dgm:cxn modelId="{E6827FD6-4D2D-48E2-8A50-2E9163C1BF3B}" type="presParOf" srcId="{58709026-1000-47A8-B40A-D94B20DCE4D5}" destId="{57A73DAE-80C4-493C-8A53-74C9D6E99A9B}" srcOrd="1" destOrd="0" presId="urn:microsoft.com/office/officeart/2008/layout/LinedList"/>
    <dgm:cxn modelId="{A1AD8736-C495-4885-814E-4F9E7E7B5F6B}" type="presParOf" srcId="{4DBF81A7-DB67-46CD-BD3A-BF1E5F537791}" destId="{A4F478E7-2E54-49BF-A4DB-A3E6784DD305}" srcOrd="2" destOrd="0" presId="urn:microsoft.com/office/officeart/2008/layout/LinedList"/>
    <dgm:cxn modelId="{161CFEC9-4FFE-4F7C-BE6A-B838C23C9F4E}" type="presParOf" srcId="{4DBF81A7-DB67-46CD-BD3A-BF1E5F537791}" destId="{19358B10-5A3C-4FD6-9704-50D1DCFFF9FD}" srcOrd="3" destOrd="0" presId="urn:microsoft.com/office/officeart/2008/layout/LinedList"/>
    <dgm:cxn modelId="{D98760BF-B268-40AE-95A0-B1C2BA204A68}" type="presParOf" srcId="{19358B10-5A3C-4FD6-9704-50D1DCFFF9FD}" destId="{072BE157-9A48-4810-BBAC-9AEEF44F3660}" srcOrd="0" destOrd="0" presId="urn:microsoft.com/office/officeart/2008/layout/LinedList"/>
    <dgm:cxn modelId="{CCD3E5BF-754B-425D-854B-2129AB8848DA}" type="presParOf" srcId="{19358B10-5A3C-4FD6-9704-50D1DCFFF9FD}" destId="{3C4759E7-9DB5-4E62-86F0-E0C90E9AB39E}" srcOrd="1" destOrd="0" presId="urn:microsoft.com/office/officeart/2008/layout/LinedList"/>
    <dgm:cxn modelId="{D844EEDC-D8F4-411B-9BB6-FA50FEB96556}" type="presParOf" srcId="{4DBF81A7-DB67-46CD-BD3A-BF1E5F537791}" destId="{9D760BB2-5D53-4B58-8A32-DADE665F4C5D}" srcOrd="4" destOrd="0" presId="urn:microsoft.com/office/officeart/2008/layout/LinedList"/>
    <dgm:cxn modelId="{0CB1337F-D2A7-4B18-8BE8-43786FA49D7B}" type="presParOf" srcId="{4DBF81A7-DB67-46CD-BD3A-BF1E5F537791}" destId="{359B8AF1-820D-49B6-9AAB-A690CA8474CA}" srcOrd="5" destOrd="0" presId="urn:microsoft.com/office/officeart/2008/layout/LinedList"/>
    <dgm:cxn modelId="{44D83522-FDAB-4741-A32F-2DBC782F2978}" type="presParOf" srcId="{359B8AF1-820D-49B6-9AAB-A690CA8474CA}" destId="{B6FEC506-9B57-4359-9945-05334302A64C}" srcOrd="0" destOrd="0" presId="urn:microsoft.com/office/officeart/2008/layout/LinedList"/>
    <dgm:cxn modelId="{0237468B-053A-4372-BA03-73958D584B70}" type="presParOf" srcId="{359B8AF1-820D-49B6-9AAB-A690CA8474CA}" destId="{C062F59F-782A-4B39-872A-91BBAE20B7B7}" srcOrd="1" destOrd="0" presId="urn:microsoft.com/office/officeart/2008/layout/LinedList"/>
    <dgm:cxn modelId="{F6034DFD-85E9-40AD-9B93-16B8050F25C8}" type="presParOf" srcId="{4DBF81A7-DB67-46CD-BD3A-BF1E5F537791}" destId="{8B425EAE-6F43-45D3-AB4C-AFF8C12A8AD3}" srcOrd="6" destOrd="0" presId="urn:microsoft.com/office/officeart/2008/layout/LinedList"/>
    <dgm:cxn modelId="{52DF3444-6025-459B-9972-DD7A94DC3194}" type="presParOf" srcId="{4DBF81A7-DB67-46CD-BD3A-BF1E5F537791}" destId="{3E24BEB2-8AFF-40D4-B04B-FE8171B3B88E}" srcOrd="7" destOrd="0" presId="urn:microsoft.com/office/officeart/2008/layout/LinedList"/>
    <dgm:cxn modelId="{B2F60F72-8EA9-452B-91AA-0EE76F862EEA}" type="presParOf" srcId="{3E24BEB2-8AFF-40D4-B04B-FE8171B3B88E}" destId="{4D9F9BB6-8F1A-4960-AADC-47F2B3E75B98}" srcOrd="0" destOrd="0" presId="urn:microsoft.com/office/officeart/2008/layout/LinedList"/>
    <dgm:cxn modelId="{A330B5E7-ECCB-4F4B-BC9C-BC90981EB657}" type="presParOf" srcId="{3E24BEB2-8AFF-40D4-B04B-FE8171B3B88E}" destId="{B56B42FE-8E26-4185-80C6-0875A2C748B7}" srcOrd="1" destOrd="0" presId="urn:microsoft.com/office/officeart/2008/layout/LinedList"/>
    <dgm:cxn modelId="{5D2CA40F-1E8E-468D-9810-0870FBAB150F}" type="presParOf" srcId="{4DBF81A7-DB67-46CD-BD3A-BF1E5F537791}" destId="{FD66C659-00B1-497C-BDC3-1C3CA50436D1}" srcOrd="8" destOrd="0" presId="urn:microsoft.com/office/officeart/2008/layout/LinedList"/>
    <dgm:cxn modelId="{C2C4C6B0-05F8-44C9-9C49-5422410239CC}" type="presParOf" srcId="{4DBF81A7-DB67-46CD-BD3A-BF1E5F537791}" destId="{7204065B-2BFB-48F5-8D52-0EA636C8EC13}" srcOrd="9" destOrd="0" presId="urn:microsoft.com/office/officeart/2008/layout/LinedList"/>
    <dgm:cxn modelId="{3A127C4B-8F97-460C-A8B0-84F9946840AE}" type="presParOf" srcId="{7204065B-2BFB-48F5-8D52-0EA636C8EC13}" destId="{B6B0DB75-84FB-496B-B2E1-C2A16C5249A9}" srcOrd="0" destOrd="0" presId="urn:microsoft.com/office/officeart/2008/layout/LinedList"/>
    <dgm:cxn modelId="{39FD092E-3C09-4070-926D-3FE03E172F63}" type="presParOf" srcId="{7204065B-2BFB-48F5-8D52-0EA636C8EC13}" destId="{254F63E3-017E-46E8-8930-25B6C3AF16B8}" srcOrd="1" destOrd="0" presId="urn:microsoft.com/office/officeart/2008/layout/LinedList"/>
    <dgm:cxn modelId="{0A980377-3307-4711-84FA-4EED78E83511}" type="presParOf" srcId="{4DBF81A7-DB67-46CD-BD3A-BF1E5F537791}" destId="{53329AE1-2200-41F0-AE80-AE3DE3265C72}" srcOrd="10" destOrd="0" presId="urn:microsoft.com/office/officeart/2008/layout/LinedList"/>
    <dgm:cxn modelId="{7C813FA6-830B-46CD-BBA0-4334E3FFD5C9}" type="presParOf" srcId="{4DBF81A7-DB67-46CD-BD3A-BF1E5F537791}" destId="{5F799143-CDDB-47D3-859D-5334E9E4E01D}" srcOrd="11" destOrd="0" presId="urn:microsoft.com/office/officeart/2008/layout/LinedList"/>
    <dgm:cxn modelId="{9370B12C-8A55-47EA-8A2D-3C2208F2ECCF}" type="presParOf" srcId="{5F799143-CDDB-47D3-859D-5334E9E4E01D}" destId="{E483D451-181E-4219-886D-E7B399854083}" srcOrd="0" destOrd="0" presId="urn:microsoft.com/office/officeart/2008/layout/LinedList"/>
    <dgm:cxn modelId="{38340571-E94E-4DE3-9087-84F590EF6AF9}" type="presParOf" srcId="{5F799143-CDDB-47D3-859D-5334E9E4E01D}" destId="{E61E85BE-CF16-492E-9C82-37AB0614E6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C58B-D84A-4BE5-AC13-C6122550BFA8}">
      <dsp:nvSpPr>
        <dsp:cNvPr id="0" name=""/>
        <dsp:cNvSpPr/>
      </dsp:nvSpPr>
      <dsp:spPr>
        <a:xfrm>
          <a:off x="1605728" y="755"/>
          <a:ext cx="3432859" cy="2059715"/>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Rugsėjis</a:t>
          </a:r>
          <a:r>
            <a:rPr lang="en-US" sz="1800" kern="1200" dirty="0">
              <a:latin typeface="Times New Roman" panose="02020603050405020304" pitchFamily="18" charset="0"/>
              <a:cs typeface="Times New Roman" panose="02020603050405020304" pitchFamily="18" charset="0"/>
            </a:rPr>
            <a:t> - </a:t>
          </a:r>
          <a:r>
            <a:rPr lang="en-US" sz="1800" kern="1200" dirty="0" err="1">
              <a:latin typeface="Times New Roman" panose="02020603050405020304" pitchFamily="18" charset="0"/>
              <a:cs typeface="Times New Roman" panose="02020603050405020304" pitchFamily="18" charset="0"/>
            </a:rPr>
            <a:t>stebėjimas</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komandinis</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individualaus</a:t>
          </a:r>
          <a:r>
            <a:rPr lang="en-US" sz="1800" kern="1200" dirty="0">
              <a:latin typeface="Times New Roman" panose="02020603050405020304" pitchFamily="18" charset="0"/>
              <a:cs typeface="Times New Roman" panose="02020603050405020304" pitchFamily="18" charset="0"/>
            </a:rPr>
            <a:t> ugdymo plano </a:t>
          </a:r>
          <a:r>
            <a:rPr lang="en-US" sz="1800" kern="1200" dirty="0" err="1">
              <a:latin typeface="Times New Roman" panose="02020603050405020304" pitchFamily="18" charset="0"/>
              <a:cs typeface="Times New Roman" panose="02020603050405020304" pitchFamily="18" charset="0"/>
            </a:rPr>
            <a:t>mokiniui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rengimas</a:t>
          </a:r>
          <a:r>
            <a:rPr lang="en-US" sz="1800" kern="1200" dirty="0">
              <a:latin typeface="Times New Roman" panose="02020603050405020304" pitchFamily="18" charset="0"/>
              <a:cs typeface="Times New Roman" panose="02020603050405020304" pitchFamily="18" charset="0"/>
            </a:rPr>
            <a:t>;</a:t>
          </a:r>
        </a:p>
      </dsp:txBody>
      <dsp:txXfrm>
        <a:off x="1666055" y="61082"/>
        <a:ext cx="3312205" cy="1939061"/>
      </dsp:txXfrm>
    </dsp:sp>
    <dsp:sp modelId="{19FF7817-9474-43C0-8E40-EAAE43195C31}">
      <dsp:nvSpPr>
        <dsp:cNvPr id="0" name=""/>
        <dsp:cNvSpPr/>
      </dsp:nvSpPr>
      <dsp:spPr>
        <a:xfrm>
          <a:off x="5340679" y="604939"/>
          <a:ext cx="727766" cy="8513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dsp:txBody>
      <dsp:txXfrm>
        <a:off x="5340679" y="775209"/>
        <a:ext cx="509436" cy="510809"/>
      </dsp:txXfrm>
    </dsp:sp>
    <dsp:sp modelId="{4ED6AB66-0A8D-4E37-AE40-471FF5772B19}">
      <dsp:nvSpPr>
        <dsp:cNvPr id="0" name=""/>
        <dsp:cNvSpPr/>
      </dsp:nvSpPr>
      <dsp:spPr>
        <a:xfrm>
          <a:off x="6411731" y="755"/>
          <a:ext cx="3432859" cy="2059715"/>
        </a:xfrm>
        <a:prstGeom prst="roundRect">
          <a:avLst>
            <a:gd name="adj" fmla="val 10000"/>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Spalis - individualaus ugdymo plano aptarimas su tėvais (globėjais, rūpintojais) dalyvaujant visiems su mokiniu dirbantiems specialistams;</a:t>
          </a:r>
        </a:p>
      </dsp:txBody>
      <dsp:txXfrm>
        <a:off x="6472058" y="61082"/>
        <a:ext cx="3312205" cy="1939061"/>
      </dsp:txXfrm>
    </dsp:sp>
    <dsp:sp modelId="{A5061074-0A95-4385-8B5D-F0F94B46ED5D}">
      <dsp:nvSpPr>
        <dsp:cNvPr id="0" name=""/>
        <dsp:cNvSpPr/>
      </dsp:nvSpPr>
      <dsp:spPr>
        <a:xfrm rot="5400000">
          <a:off x="7764278" y="2300771"/>
          <a:ext cx="727766" cy="851349"/>
        </a:xfrm>
        <a:prstGeom prst="rightArrow">
          <a:avLst>
            <a:gd name="adj1" fmla="val 60000"/>
            <a:gd name="adj2" fmla="val 50000"/>
          </a:avLst>
        </a:prstGeom>
        <a:solidFill>
          <a:schemeClr val="accent5">
            <a:hueOff val="2404066"/>
            <a:satOff val="-4882"/>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dsp:txBody>
      <dsp:txXfrm rot="-5400000">
        <a:off x="7872757" y="2362562"/>
        <a:ext cx="510809" cy="509436"/>
      </dsp:txXfrm>
    </dsp:sp>
    <dsp:sp modelId="{2690645F-8BFE-4DFE-8282-5207DCDAF6D5}">
      <dsp:nvSpPr>
        <dsp:cNvPr id="0" name=""/>
        <dsp:cNvSpPr/>
      </dsp:nvSpPr>
      <dsp:spPr>
        <a:xfrm>
          <a:off x="6411731" y="3433615"/>
          <a:ext cx="3432859" cy="2059715"/>
        </a:xfrm>
        <a:prstGeom prst="roundRect">
          <a:avLst>
            <a:gd name="adj" fmla="val 10000"/>
          </a:avLst>
        </a:prstGeom>
        <a:solidFill>
          <a:schemeClr val="accent5">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Sausis - mokinio I pusmečio pažangos aptarimas su tėvais (globėjais, rūpintojais) dalyvaujant visiems su mokiniu dirbantiems specialistams, individualaus ugdymo plano koregavimas;</a:t>
          </a:r>
        </a:p>
      </dsp:txBody>
      <dsp:txXfrm>
        <a:off x="6472058" y="3493942"/>
        <a:ext cx="3312205" cy="1939061"/>
      </dsp:txXfrm>
    </dsp:sp>
    <dsp:sp modelId="{7765C5BB-9367-4882-A7EC-5925742DF3E0}">
      <dsp:nvSpPr>
        <dsp:cNvPr id="0" name=""/>
        <dsp:cNvSpPr/>
      </dsp:nvSpPr>
      <dsp:spPr>
        <a:xfrm rot="10800000">
          <a:off x="5381874" y="4037798"/>
          <a:ext cx="727766" cy="851349"/>
        </a:xfrm>
        <a:prstGeom prst="rightArrow">
          <a:avLst>
            <a:gd name="adj1" fmla="val 60000"/>
            <a:gd name="adj2" fmla="val 50000"/>
          </a:avLst>
        </a:prstGeom>
        <a:solidFill>
          <a:schemeClr val="accent5">
            <a:hueOff val="4808133"/>
            <a:satOff val="-9764"/>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dsp:txBody>
      <dsp:txXfrm rot="10800000">
        <a:off x="5600204" y="4208068"/>
        <a:ext cx="509436" cy="510809"/>
      </dsp:txXfrm>
    </dsp:sp>
    <dsp:sp modelId="{FD06AD48-A59A-4E51-8C78-D11CED7E72EF}">
      <dsp:nvSpPr>
        <dsp:cNvPr id="0" name=""/>
        <dsp:cNvSpPr/>
      </dsp:nvSpPr>
      <dsp:spPr>
        <a:xfrm>
          <a:off x="1605728" y="3433615"/>
          <a:ext cx="3432859" cy="2059715"/>
        </a:xfrm>
        <a:prstGeom prst="roundRect">
          <a:avLst>
            <a:gd name="adj" fmla="val 10000"/>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Birželis - mokinio II pusmečio pažangos aptarimas su tėvais (globėjais, rūpintojais) dalyvaujant visiems su mokiniu dirbantiems specialistams</a:t>
          </a:r>
        </a:p>
      </dsp:txBody>
      <dsp:txXfrm>
        <a:off x="1666055" y="3493942"/>
        <a:ext cx="3312205" cy="1939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BA2B7-7F42-4B7F-89FF-97B1D4296E28}">
      <dsp:nvSpPr>
        <dsp:cNvPr id="0" name=""/>
        <dsp:cNvSpPr/>
      </dsp:nvSpPr>
      <dsp:spPr>
        <a:xfrm>
          <a:off x="0" y="2419"/>
          <a:ext cx="11552903"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C34DD-8652-443A-B82E-8B1613138BBF}">
      <dsp:nvSpPr>
        <dsp:cNvPr id="0" name=""/>
        <dsp:cNvSpPr/>
      </dsp:nvSpPr>
      <dsp:spPr>
        <a:xfrm>
          <a:off x="0" y="2419"/>
          <a:ext cx="11552903" cy="82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t-LT" sz="2800" kern="1200" dirty="0">
              <a:latin typeface="Times New Roman" panose="02020603050405020304" pitchFamily="18" charset="0"/>
              <a:cs typeface="Times New Roman" panose="02020603050405020304" pitchFamily="18" charset="0"/>
            </a:rPr>
            <a:t>N</a:t>
          </a:r>
          <a:r>
            <a:rPr lang="en-US" sz="2800" kern="1200" dirty="0" err="1">
              <a:latin typeface="Times New Roman" panose="02020603050405020304" pitchFamily="18" charset="0"/>
              <a:cs typeface="Times New Roman" panose="02020603050405020304" pitchFamily="18" charset="0"/>
            </a:rPr>
            <a:t>umatyti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nuovargio</a:t>
          </a:r>
          <a:r>
            <a:rPr lang="en-US" sz="2800" kern="1200" dirty="0">
              <a:latin typeface="Times New Roman" panose="02020603050405020304" pitchFamily="18" charset="0"/>
              <a:cs typeface="Times New Roman" panose="02020603050405020304" pitchFamily="18" charset="0"/>
            </a:rPr>
            <a:t> fazes, </a:t>
          </a:r>
          <a:r>
            <a:rPr lang="en-US" sz="2800" kern="1200" dirty="0" err="1">
              <a:latin typeface="Times New Roman" panose="02020603050405020304" pitchFamily="18" charset="0"/>
              <a:cs typeface="Times New Roman" panose="02020603050405020304" pitchFamily="18" charset="0"/>
            </a:rPr>
            <a:t>jų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trukmę</a:t>
          </a:r>
          <a:r>
            <a:rPr lang="en-US" sz="2800" kern="1200" dirty="0">
              <a:latin typeface="Times New Roman" panose="02020603050405020304" pitchFamily="18" charset="0"/>
              <a:cs typeface="Times New Roman" panose="02020603050405020304" pitchFamily="18" charset="0"/>
            </a:rPr>
            <a:t>;</a:t>
          </a:r>
        </a:p>
      </dsp:txBody>
      <dsp:txXfrm>
        <a:off x="0" y="2419"/>
        <a:ext cx="11552903" cy="825102"/>
      </dsp:txXfrm>
    </dsp:sp>
    <dsp:sp modelId="{A4F478E7-2E54-49BF-A4DB-A3E6784DD305}">
      <dsp:nvSpPr>
        <dsp:cNvPr id="0" name=""/>
        <dsp:cNvSpPr/>
      </dsp:nvSpPr>
      <dsp:spPr>
        <a:xfrm>
          <a:off x="0" y="827522"/>
          <a:ext cx="11552903" cy="0"/>
        </a:xfrm>
        <a:prstGeom prst="line">
          <a:avLst/>
        </a:prstGeom>
        <a:solidFill>
          <a:schemeClr val="accent5">
            <a:hueOff val="961627"/>
            <a:satOff val="-1953"/>
            <a:lumOff val="1255"/>
            <a:alphaOff val="0"/>
          </a:schemeClr>
        </a:solidFill>
        <a:ln w="15875" cap="rnd" cmpd="sng" algn="ctr">
          <a:solidFill>
            <a:schemeClr val="accent5">
              <a:hueOff val="961627"/>
              <a:satOff val="-1953"/>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BE157-9A48-4810-BBAC-9AEEF44F3660}">
      <dsp:nvSpPr>
        <dsp:cNvPr id="0" name=""/>
        <dsp:cNvSpPr/>
      </dsp:nvSpPr>
      <dsp:spPr>
        <a:xfrm>
          <a:off x="0" y="827522"/>
          <a:ext cx="11552903" cy="82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t-LT" sz="2800" kern="1200" dirty="0">
              <a:latin typeface="Times New Roman" panose="02020603050405020304" pitchFamily="18" charset="0"/>
              <a:cs typeface="Times New Roman" panose="02020603050405020304" pitchFamily="18" charset="0"/>
            </a:rPr>
            <a:t>S</a:t>
          </a:r>
          <a:r>
            <a:rPr lang="en-US" sz="2800" kern="1200" dirty="0" err="1">
              <a:latin typeface="Times New Roman" panose="02020603050405020304" pitchFamily="18" charset="0"/>
              <a:cs typeface="Times New Roman" panose="02020603050405020304" pitchFamily="18" charset="0"/>
            </a:rPr>
            <a:t>udaryti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sąlygas</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pabūti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vienam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nusiraminti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ir</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sugrįžti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prie</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aktyvios</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veiklos</a:t>
          </a:r>
          <a:r>
            <a:rPr lang="en-US" sz="2800" kern="1200" dirty="0">
              <a:latin typeface="Times New Roman" panose="02020603050405020304" pitchFamily="18" charset="0"/>
              <a:cs typeface="Times New Roman" panose="02020603050405020304" pitchFamily="18" charset="0"/>
            </a:rPr>
            <a:t>;</a:t>
          </a:r>
        </a:p>
      </dsp:txBody>
      <dsp:txXfrm>
        <a:off x="0" y="827522"/>
        <a:ext cx="11552903" cy="825102"/>
      </dsp:txXfrm>
    </dsp:sp>
    <dsp:sp modelId="{9D760BB2-5D53-4B58-8A32-DADE665F4C5D}">
      <dsp:nvSpPr>
        <dsp:cNvPr id="0" name=""/>
        <dsp:cNvSpPr/>
      </dsp:nvSpPr>
      <dsp:spPr>
        <a:xfrm>
          <a:off x="0" y="1652625"/>
          <a:ext cx="11552903" cy="0"/>
        </a:xfrm>
        <a:prstGeom prst="line">
          <a:avLst/>
        </a:prstGeom>
        <a:solidFill>
          <a:schemeClr val="accent5">
            <a:hueOff val="1923253"/>
            <a:satOff val="-3906"/>
            <a:lumOff val="2510"/>
            <a:alphaOff val="0"/>
          </a:schemeClr>
        </a:solidFill>
        <a:ln w="15875" cap="rnd" cmpd="sng" algn="ctr">
          <a:solidFill>
            <a:schemeClr val="accent5">
              <a:hueOff val="1923253"/>
              <a:satOff val="-3906"/>
              <a:lumOff val="2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EC506-9B57-4359-9945-05334302A64C}">
      <dsp:nvSpPr>
        <dsp:cNvPr id="0" name=""/>
        <dsp:cNvSpPr/>
      </dsp:nvSpPr>
      <dsp:spPr>
        <a:xfrm>
          <a:off x="0" y="1652625"/>
          <a:ext cx="11552903" cy="82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t-LT" sz="2800" kern="1200" dirty="0">
              <a:latin typeface="Times New Roman" panose="02020603050405020304" pitchFamily="18" charset="0"/>
              <a:cs typeface="Times New Roman" panose="02020603050405020304" pitchFamily="18" charset="0"/>
            </a:rPr>
            <a:t>S</a:t>
          </a:r>
          <a:r>
            <a:rPr lang="en-US" sz="2800" kern="1200" dirty="0" err="1">
              <a:latin typeface="Times New Roman" panose="02020603050405020304" pitchFamily="18" charset="0"/>
              <a:cs typeface="Times New Roman" panose="02020603050405020304" pitchFamily="18" charset="0"/>
            </a:rPr>
            <a:t>ukurti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struktūrinę</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aplinką</a:t>
          </a:r>
          <a:r>
            <a:rPr lang="en-US" sz="2800" kern="1200" dirty="0">
              <a:latin typeface="Times New Roman" panose="02020603050405020304" pitchFamily="18" charset="0"/>
              <a:cs typeface="Times New Roman" panose="02020603050405020304" pitchFamily="18" charset="0"/>
            </a:rPr>
            <a:t>; </a:t>
          </a:r>
        </a:p>
      </dsp:txBody>
      <dsp:txXfrm>
        <a:off x="0" y="1652625"/>
        <a:ext cx="11552903" cy="825102"/>
      </dsp:txXfrm>
    </dsp:sp>
    <dsp:sp modelId="{8B425EAE-6F43-45D3-AB4C-AFF8C12A8AD3}">
      <dsp:nvSpPr>
        <dsp:cNvPr id="0" name=""/>
        <dsp:cNvSpPr/>
      </dsp:nvSpPr>
      <dsp:spPr>
        <a:xfrm>
          <a:off x="0" y="2477728"/>
          <a:ext cx="11552903" cy="0"/>
        </a:xfrm>
        <a:prstGeom prst="line">
          <a:avLst/>
        </a:prstGeom>
        <a:solidFill>
          <a:schemeClr val="accent5">
            <a:hueOff val="2884880"/>
            <a:satOff val="-5858"/>
            <a:lumOff val="3765"/>
            <a:alphaOff val="0"/>
          </a:schemeClr>
        </a:solidFill>
        <a:ln w="15875" cap="rnd" cmpd="sng" algn="ctr">
          <a:solidFill>
            <a:schemeClr val="accent5">
              <a:hueOff val="2884880"/>
              <a:satOff val="-5858"/>
              <a:lumOff val="3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F9BB6-8F1A-4960-AADC-47F2B3E75B98}">
      <dsp:nvSpPr>
        <dsp:cNvPr id="0" name=""/>
        <dsp:cNvSpPr/>
      </dsp:nvSpPr>
      <dsp:spPr>
        <a:xfrm>
          <a:off x="0" y="2477728"/>
          <a:ext cx="11552903" cy="82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lt-LT" sz="2800" kern="1200" dirty="0">
              <a:latin typeface="Times New Roman" panose="02020603050405020304" pitchFamily="18" charset="0"/>
              <a:cs typeface="Times New Roman" panose="02020603050405020304" pitchFamily="18" charset="0"/>
            </a:rPr>
            <a:t>B</a:t>
          </a:r>
          <a:r>
            <a:rPr lang="en-US" sz="2800" kern="1200" dirty="0" err="1">
              <a:latin typeface="Times New Roman" panose="02020603050405020304" pitchFamily="18" charset="0"/>
              <a:cs typeface="Times New Roman" panose="02020603050405020304" pitchFamily="18" charset="0"/>
            </a:rPr>
            <a:t>endrauti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mokiniu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susijusiais</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asmenimis</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tėvais</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gydytojais</a:t>
          </a:r>
          <a:r>
            <a:rPr lang="en-US" sz="2800" kern="1200" dirty="0">
              <a:latin typeface="Times New Roman" panose="02020603050405020304" pitchFamily="18" charset="0"/>
              <a:cs typeface="Times New Roman" panose="02020603050405020304" pitchFamily="18" charset="0"/>
            </a:rPr>
            <a:t>, </a:t>
          </a:r>
          <a:r>
            <a:rPr lang="lt-LT" sz="2800" kern="1200" dirty="0">
              <a:latin typeface="Times New Roman" panose="02020603050405020304" pitchFamily="18" charset="0"/>
              <a:cs typeface="Times New Roman" panose="02020603050405020304" pitchFamily="18" charset="0"/>
            </a:rPr>
            <a:t>pagalbos </a:t>
          </a:r>
          <a:r>
            <a:rPr lang="en-US" sz="2800" kern="1200" dirty="0" err="1">
              <a:latin typeface="Times New Roman" panose="02020603050405020304" pitchFamily="18" charset="0"/>
              <a:cs typeface="Times New Roman" panose="02020603050405020304" pitchFamily="18" charset="0"/>
            </a:rPr>
            <a:t>specialistais</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kitais</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mokytojais</a:t>
          </a:r>
          <a:r>
            <a:rPr lang="en-US" sz="2800" kern="1200" dirty="0">
              <a:latin typeface="Times New Roman" panose="02020603050405020304" pitchFamily="18" charset="0"/>
              <a:cs typeface="Times New Roman" panose="02020603050405020304" pitchFamily="18" charset="0"/>
            </a:rPr>
            <a:t>; </a:t>
          </a:r>
        </a:p>
      </dsp:txBody>
      <dsp:txXfrm>
        <a:off x="0" y="2477728"/>
        <a:ext cx="11552903" cy="825102"/>
      </dsp:txXfrm>
    </dsp:sp>
    <dsp:sp modelId="{FD66C659-00B1-497C-BDC3-1C3CA50436D1}">
      <dsp:nvSpPr>
        <dsp:cNvPr id="0" name=""/>
        <dsp:cNvSpPr/>
      </dsp:nvSpPr>
      <dsp:spPr>
        <a:xfrm>
          <a:off x="0" y="3302831"/>
          <a:ext cx="11552903" cy="0"/>
        </a:xfrm>
        <a:prstGeom prst="line">
          <a:avLst/>
        </a:prstGeom>
        <a:solidFill>
          <a:schemeClr val="accent5">
            <a:hueOff val="3846506"/>
            <a:satOff val="-7811"/>
            <a:lumOff val="5020"/>
            <a:alphaOff val="0"/>
          </a:schemeClr>
        </a:solidFill>
        <a:ln w="15875" cap="rnd" cmpd="sng" algn="ctr">
          <a:solidFill>
            <a:schemeClr val="accent5">
              <a:hueOff val="3846506"/>
              <a:satOff val="-7811"/>
              <a:lumOff val="5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0DB75-84FB-496B-B2E1-C2A16C5249A9}">
      <dsp:nvSpPr>
        <dsp:cNvPr id="0" name=""/>
        <dsp:cNvSpPr/>
      </dsp:nvSpPr>
      <dsp:spPr>
        <a:xfrm>
          <a:off x="0" y="3302831"/>
          <a:ext cx="11552903" cy="82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t-LT" sz="2800" kern="1200" dirty="0">
              <a:latin typeface="Times New Roman" panose="02020603050405020304" pitchFamily="18" charset="0"/>
              <a:cs typeface="Times New Roman" panose="02020603050405020304" pitchFamily="18" charset="0"/>
            </a:rPr>
            <a:t>K</a:t>
          </a:r>
          <a:r>
            <a:rPr lang="en-US" sz="2800" kern="1200" dirty="0" err="1">
              <a:latin typeface="Times New Roman" panose="02020603050405020304" pitchFamily="18" charset="0"/>
              <a:cs typeface="Times New Roman" panose="02020603050405020304" pitchFamily="18" charset="0"/>
            </a:rPr>
            <a:t>ontroliuoti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ir</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stebėti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mokinio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elgesį</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kaip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jis</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keičiasi</a:t>
          </a:r>
          <a:r>
            <a:rPr lang="en-US" sz="2800" kern="1200" dirty="0">
              <a:latin typeface="Times New Roman" panose="02020603050405020304" pitchFamily="18" charset="0"/>
              <a:cs typeface="Times New Roman" panose="02020603050405020304" pitchFamily="18" charset="0"/>
            </a:rPr>
            <a:t>; </a:t>
          </a:r>
        </a:p>
      </dsp:txBody>
      <dsp:txXfrm>
        <a:off x="0" y="3302831"/>
        <a:ext cx="11552903" cy="825102"/>
      </dsp:txXfrm>
    </dsp:sp>
    <dsp:sp modelId="{53329AE1-2200-41F0-AE80-AE3DE3265C72}">
      <dsp:nvSpPr>
        <dsp:cNvPr id="0" name=""/>
        <dsp:cNvSpPr/>
      </dsp:nvSpPr>
      <dsp:spPr>
        <a:xfrm>
          <a:off x="0" y="4127934"/>
          <a:ext cx="11552903" cy="0"/>
        </a:xfrm>
        <a:prstGeom prst="line">
          <a:avLst/>
        </a:prstGeom>
        <a:solidFill>
          <a:schemeClr val="accent5">
            <a:hueOff val="4808133"/>
            <a:satOff val="-9764"/>
            <a:lumOff val="6275"/>
            <a:alphaOff val="0"/>
          </a:schemeClr>
        </a:solid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3D451-181E-4219-886D-E7B399854083}">
      <dsp:nvSpPr>
        <dsp:cNvPr id="0" name=""/>
        <dsp:cNvSpPr/>
      </dsp:nvSpPr>
      <dsp:spPr>
        <a:xfrm>
          <a:off x="0" y="4127934"/>
          <a:ext cx="11552903" cy="82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t-LT" sz="2800" kern="1200" dirty="0">
              <a:latin typeface="Times New Roman" panose="02020603050405020304" pitchFamily="18" charset="0"/>
              <a:cs typeface="Times New Roman" panose="02020603050405020304" pitchFamily="18" charset="0"/>
            </a:rPr>
            <a:t>L</a:t>
          </a:r>
          <a:r>
            <a:rPr lang="en-US" sz="2800" kern="1200" dirty="0" err="1">
              <a:latin typeface="Times New Roman" panose="02020603050405020304" pitchFamily="18" charset="0"/>
              <a:cs typeface="Times New Roman" panose="02020603050405020304" pitchFamily="18" charset="0"/>
            </a:rPr>
            <a:t>eisti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pasirinkti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kada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padaryti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pertrauką</a:t>
          </a:r>
          <a:r>
            <a:rPr lang="en-US" sz="2800" kern="1200" dirty="0">
              <a:latin typeface="Times New Roman" panose="02020603050405020304" pitchFamily="18" charset="0"/>
              <a:cs typeface="Times New Roman" panose="02020603050405020304" pitchFamily="18" charset="0"/>
            </a:rPr>
            <a:t>. </a:t>
          </a:r>
        </a:p>
      </dsp:txBody>
      <dsp:txXfrm>
        <a:off x="0" y="4127934"/>
        <a:ext cx="11552903" cy="8251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CBA2F-F121-480A-A075-ECE1ACA698FE}" type="datetimeFigureOut">
              <a:rPr lang="lt-LT" smtClean="0"/>
              <a:t>2025-04-23</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FC4E7-9CE6-45BB-A66B-5A5D7A1D22FB}" type="slidenum">
              <a:rPr lang="lt-LT" smtClean="0"/>
              <a:t>‹#›</a:t>
            </a:fld>
            <a:endParaRPr lang="lt-LT"/>
          </a:p>
        </p:txBody>
      </p:sp>
    </p:spTree>
    <p:extLst>
      <p:ext uri="{BB962C8B-B14F-4D97-AF65-F5344CB8AC3E}">
        <p14:creationId xmlns:p14="http://schemas.microsoft.com/office/powerpoint/2010/main" val="336996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D8FC4E7-9CE6-45BB-A66B-5A5D7A1D22FB}" type="slidenum">
              <a:rPr lang="lt-LT" smtClean="0"/>
              <a:t>28</a:t>
            </a:fld>
            <a:endParaRPr lang="lt-LT"/>
          </a:p>
        </p:txBody>
      </p:sp>
    </p:spTree>
    <p:extLst>
      <p:ext uri="{BB962C8B-B14F-4D97-AF65-F5344CB8AC3E}">
        <p14:creationId xmlns:p14="http://schemas.microsoft.com/office/powerpoint/2010/main" val="1219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204D12-28D5-4F1B-9B0D-860F2485C0D0}"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140369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204D12-28D5-4F1B-9B0D-860F2485C0D0}"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280689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204D12-28D5-4F1B-9B0D-860F2485C0D0}"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E1A6B2-6E64-4BFE-B02F-7ADBA6E7A73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8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0204D12-28D5-4F1B-9B0D-860F2485C0D0}"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72574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0204D12-28D5-4F1B-9B0D-860F2485C0D0}"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E1A6B2-6E64-4BFE-B02F-7ADBA6E7A73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0204D12-28D5-4F1B-9B0D-860F2485C0D0}"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3620355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04D12-28D5-4F1B-9B0D-860F2485C0D0}"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1952101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04D12-28D5-4F1B-9B0D-860F2485C0D0}"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230493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04D12-28D5-4F1B-9B0D-860F2485C0D0}"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67422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204D12-28D5-4F1B-9B0D-860F2485C0D0}"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304303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204D12-28D5-4F1B-9B0D-860F2485C0D0}"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331134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204D12-28D5-4F1B-9B0D-860F2485C0D0}"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99267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204D12-28D5-4F1B-9B0D-860F2485C0D0}"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239044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04D12-28D5-4F1B-9B0D-860F2485C0D0}"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13858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204D12-28D5-4F1B-9B0D-860F2485C0D0}"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308530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204D12-28D5-4F1B-9B0D-860F2485C0D0}"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E1A6B2-6E64-4BFE-B02F-7ADBA6E7A732}" type="slidenum">
              <a:rPr lang="en-US" smtClean="0"/>
              <a:t>‹#›</a:t>
            </a:fld>
            <a:endParaRPr lang="en-US"/>
          </a:p>
        </p:txBody>
      </p:sp>
    </p:spTree>
    <p:extLst>
      <p:ext uri="{BB962C8B-B14F-4D97-AF65-F5344CB8AC3E}">
        <p14:creationId xmlns:p14="http://schemas.microsoft.com/office/powerpoint/2010/main" val="264615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0204D12-28D5-4F1B-9B0D-860F2485C0D0}" type="datetimeFigureOut">
              <a:rPr lang="en-US" smtClean="0"/>
              <a:t>4/23/2025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E1A6B2-6E64-4BFE-B02F-7ADBA6E7A732}" type="slidenum">
              <a:rPr lang="en-US" smtClean="0"/>
              <a:t>‹#›</a:t>
            </a:fld>
            <a:endParaRPr lang="en-US"/>
          </a:p>
        </p:txBody>
      </p:sp>
    </p:spTree>
    <p:extLst>
      <p:ext uri="{BB962C8B-B14F-4D97-AF65-F5344CB8AC3E}">
        <p14:creationId xmlns:p14="http://schemas.microsoft.com/office/powerpoint/2010/main" val="4001099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School_leader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sa.smm.lt/wp-content/uploads/2020/07/1599_4d5863b4b82d6e5191df2cb4458da3df.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5155" y="602167"/>
            <a:ext cx="8915399" cy="4589265"/>
          </a:xfrm>
        </p:spPr>
        <p:txBody>
          <a:bodyPr>
            <a:normAutofit/>
          </a:bodyPr>
          <a:lstStyle/>
          <a:p>
            <a:pPr algn="ctr"/>
            <a:r>
              <a:rPr lang="en-US" dirty="0">
                <a:latin typeface="Times New Roman" panose="02020603050405020304" pitchFamily="18" charset="0"/>
                <a:cs typeface="Times New Roman" panose="02020603050405020304" pitchFamily="18" charset="0"/>
              </a:rPr>
              <a:t>ĮTRAUKTIS IR UGDYMO(</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KOKYBĖS UŽTIKRINIMAS</a:t>
            </a:r>
            <a:br>
              <a:rPr lang="lt-LT"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589213" y="5545393"/>
            <a:ext cx="8915399" cy="933465"/>
          </a:xfrm>
        </p:spPr>
        <p:txBody>
          <a:bodyPr>
            <a:normAutofit fontScale="77500" lnSpcReduction="20000"/>
          </a:bodyPr>
          <a:lstStyle/>
          <a:p>
            <a:r>
              <a:rPr lang="lt-LT" sz="2600" dirty="0">
                <a:latin typeface="Times New Roman" panose="02020603050405020304" pitchFamily="18" charset="0"/>
                <a:cs typeface="Times New Roman" panose="02020603050405020304" pitchFamily="18" charset="0"/>
              </a:rPr>
              <a:t>ASTA STULGAITIENĖ</a:t>
            </a:r>
          </a:p>
          <a:p>
            <a:pPr algn="ctr"/>
            <a:endParaRPr lang="lt-LT" dirty="0"/>
          </a:p>
          <a:p>
            <a:pPr algn="ctr"/>
            <a:r>
              <a:rPr lang="lt-LT" b="1" dirty="0">
                <a:latin typeface="Times New Roman" panose="02020603050405020304" pitchFamily="18" charset="0"/>
                <a:cs typeface="Times New Roman" panose="02020603050405020304" pitchFamily="18" charset="0"/>
              </a:rPr>
              <a:t>VILNIUS, 202</a:t>
            </a:r>
            <a:r>
              <a:rPr lang="en-US" b="1" dirty="0">
                <a:latin typeface="Times New Roman" panose="02020603050405020304" pitchFamily="18" charset="0"/>
                <a:cs typeface="Times New Roman" panose="02020603050405020304" pitchFamily="18" charset="0"/>
              </a:rPr>
              <a:t>5</a:t>
            </a:r>
            <a:endParaRPr lang="lt-LT"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26" name="Picture 2" descr="Vilniaus Šilo udgymo centras">
            <a:extLst>
              <a:ext uri="{FF2B5EF4-FFF2-40B4-BE49-F238E27FC236}">
                <a16:creationId xmlns:a16="http://schemas.microsoft.com/office/drawing/2014/main" id="{47982C34-BD1C-7128-4D4C-D5F8B93129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445" y="83860"/>
            <a:ext cx="3160785" cy="316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34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3785-11F2-F4DB-BC48-CF8724500328}"/>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013D305F-642C-73D9-B60D-3DE8DB3551A0}"/>
              </a:ext>
            </a:extLst>
          </p:cNvPr>
          <p:cNvSpPr>
            <a:spLocks noGrp="1"/>
          </p:cNvSpPr>
          <p:nvPr>
            <p:ph idx="1"/>
          </p:nvPr>
        </p:nvSpPr>
        <p:spPr/>
        <p:txBody>
          <a:bodyPr/>
          <a:lstStyle/>
          <a:p>
            <a:endParaRPr lang="lt-LT"/>
          </a:p>
        </p:txBody>
      </p:sp>
      <p:pic>
        <p:nvPicPr>
          <p:cNvPr id="5" name="Content Placeholder 4">
            <a:extLst>
              <a:ext uri="{FF2B5EF4-FFF2-40B4-BE49-F238E27FC236}">
                <a16:creationId xmlns:a16="http://schemas.microsoft.com/office/drawing/2014/main" id="{C0818561-BE29-C029-4554-933C58FBF1A8}"/>
              </a:ext>
            </a:extLst>
          </p:cNvPr>
          <p:cNvPicPr>
            <a:picLocks noChangeAspect="1"/>
          </p:cNvPicPr>
          <p:nvPr/>
        </p:nvPicPr>
        <p:blipFill>
          <a:blip r:embed="rId2"/>
          <a:stretch>
            <a:fillRect/>
          </a:stretch>
        </p:blipFill>
        <p:spPr>
          <a:xfrm>
            <a:off x="943897" y="363794"/>
            <a:ext cx="11149780" cy="6457896"/>
          </a:xfrm>
          <a:prstGeom prst="rect">
            <a:avLst/>
          </a:prstGeom>
        </p:spPr>
      </p:pic>
    </p:spTree>
    <p:extLst>
      <p:ext uri="{BB962C8B-B14F-4D97-AF65-F5344CB8AC3E}">
        <p14:creationId xmlns:p14="http://schemas.microsoft.com/office/powerpoint/2010/main" val="12269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5AF6-B9C0-7B35-B1BE-8160B0330DC6}"/>
              </a:ext>
            </a:extLst>
          </p:cNvPr>
          <p:cNvSpPr>
            <a:spLocks noGrp="1"/>
          </p:cNvSpPr>
          <p:nvPr>
            <p:ph type="title"/>
          </p:nvPr>
        </p:nvSpPr>
        <p:spPr/>
        <p:txBody>
          <a:bodyPr/>
          <a:lstStyle/>
          <a:p>
            <a:endParaRPr lang="lt-LT"/>
          </a:p>
        </p:txBody>
      </p:sp>
      <p:pic>
        <p:nvPicPr>
          <p:cNvPr id="5" name="Content Placeholder 4">
            <a:extLst>
              <a:ext uri="{FF2B5EF4-FFF2-40B4-BE49-F238E27FC236}">
                <a16:creationId xmlns:a16="http://schemas.microsoft.com/office/drawing/2014/main" id="{0DD01896-7C0E-0799-D5C3-A9AB34F47344}"/>
              </a:ext>
            </a:extLst>
          </p:cNvPr>
          <p:cNvPicPr>
            <a:picLocks noGrp="1" noChangeAspect="1"/>
          </p:cNvPicPr>
          <p:nvPr>
            <p:ph idx="1"/>
          </p:nvPr>
        </p:nvPicPr>
        <p:blipFill>
          <a:blip r:embed="rId2"/>
          <a:stretch>
            <a:fillRect/>
          </a:stretch>
        </p:blipFill>
        <p:spPr>
          <a:xfrm>
            <a:off x="278442" y="442452"/>
            <a:ext cx="11724346" cy="5879689"/>
          </a:xfrm>
        </p:spPr>
      </p:pic>
    </p:spTree>
    <p:extLst>
      <p:ext uri="{BB962C8B-B14F-4D97-AF65-F5344CB8AC3E}">
        <p14:creationId xmlns:p14="http://schemas.microsoft.com/office/powerpoint/2010/main" val="258329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6320-68BC-ABBB-2DDA-2E3674B50448}"/>
              </a:ext>
            </a:extLst>
          </p:cNvPr>
          <p:cNvSpPr>
            <a:spLocks noGrp="1"/>
          </p:cNvSpPr>
          <p:nvPr>
            <p:ph type="title"/>
          </p:nvPr>
        </p:nvSpPr>
        <p:spPr>
          <a:xfrm>
            <a:off x="2592925" y="255639"/>
            <a:ext cx="8911687" cy="912475"/>
          </a:xfrm>
        </p:spPr>
        <p:txBody>
          <a:bodyPr/>
          <a:lstStyle/>
          <a:p>
            <a:pPr algn="ctr"/>
            <a:r>
              <a:rPr lang="en-US" dirty="0">
                <a:latin typeface="Times New Roman" panose="02020603050405020304" pitchFamily="18" charset="0"/>
                <a:cs typeface="Times New Roman" panose="02020603050405020304" pitchFamily="18" charset="0"/>
              </a:rPr>
              <a:t>MOKINIO VERTINIMAS</a:t>
            </a:r>
            <a:endParaRPr lang="lt-LT" dirty="0"/>
          </a:p>
        </p:txBody>
      </p:sp>
      <p:pic>
        <p:nvPicPr>
          <p:cNvPr id="5" name="Content Placeholder 4">
            <a:extLst>
              <a:ext uri="{FF2B5EF4-FFF2-40B4-BE49-F238E27FC236}">
                <a16:creationId xmlns:a16="http://schemas.microsoft.com/office/drawing/2014/main" id="{9A25230D-87DB-1297-F722-D82279608D3D}"/>
              </a:ext>
            </a:extLst>
          </p:cNvPr>
          <p:cNvPicPr>
            <a:picLocks noGrp="1" noChangeAspect="1"/>
          </p:cNvPicPr>
          <p:nvPr>
            <p:ph idx="1"/>
          </p:nvPr>
        </p:nvPicPr>
        <p:blipFill>
          <a:blip r:embed="rId2"/>
          <a:stretch>
            <a:fillRect/>
          </a:stretch>
        </p:blipFill>
        <p:spPr>
          <a:xfrm>
            <a:off x="1750142" y="1168114"/>
            <a:ext cx="9566787" cy="5537486"/>
          </a:xfrm>
          <a:prstGeom prst="rect">
            <a:avLst/>
          </a:prstGeom>
        </p:spPr>
      </p:pic>
    </p:spTree>
    <p:extLst>
      <p:ext uri="{BB962C8B-B14F-4D97-AF65-F5344CB8AC3E}">
        <p14:creationId xmlns:p14="http://schemas.microsoft.com/office/powerpoint/2010/main" val="351192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7A56E5-5621-E536-78BC-4738898F515F}"/>
              </a:ext>
            </a:extLst>
          </p:cNvPr>
          <p:cNvSpPr>
            <a:spLocks noGrp="1"/>
          </p:cNvSpPr>
          <p:nvPr>
            <p:ph type="title"/>
          </p:nvPr>
        </p:nvSpPr>
        <p:spPr>
          <a:xfrm>
            <a:off x="1794897" y="624110"/>
            <a:ext cx="9712998" cy="1280890"/>
          </a:xfrm>
        </p:spPr>
        <p:txBody>
          <a:bodyPr>
            <a:normAutofit/>
          </a:bodyPr>
          <a:lstStyle/>
          <a:p>
            <a:pPr>
              <a:lnSpc>
                <a:spcPct val="90000"/>
              </a:lnSpc>
            </a:pPr>
            <a:r>
              <a:rPr lang="lt-LT" sz="3100">
                <a:latin typeface="Times New Roman" panose="02020603050405020304" pitchFamily="18" charset="0"/>
                <a:cs typeface="Times New Roman" panose="02020603050405020304" pitchFamily="18" charset="0"/>
              </a:rPr>
              <a:t>Mokinio ugdymo(si) ir pažangos aptarimas su tėvais 3k./m.</a:t>
            </a:r>
            <a:br>
              <a:rPr lang="lt-LT" sz="3100">
                <a:latin typeface="Times New Roman" panose="02020603050405020304" pitchFamily="18" charset="0"/>
                <a:cs typeface="Times New Roman" panose="02020603050405020304" pitchFamily="18" charset="0"/>
              </a:rPr>
            </a:br>
            <a:endParaRPr lang="lt-LT" sz="310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13"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lt-LT"/>
          </a:p>
        </p:txBody>
      </p:sp>
      <p:graphicFrame>
        <p:nvGraphicFramePr>
          <p:cNvPr id="5" name="Content Placeholder 2">
            <a:extLst>
              <a:ext uri="{FF2B5EF4-FFF2-40B4-BE49-F238E27FC236}">
                <a16:creationId xmlns:a16="http://schemas.microsoft.com/office/drawing/2014/main" id="{660D7DCD-8ED6-2A49-D944-D25910CDC75B}"/>
              </a:ext>
            </a:extLst>
          </p:cNvPr>
          <p:cNvGraphicFramePr>
            <a:graphicFrameLocks noGrp="1"/>
          </p:cNvGraphicFramePr>
          <p:nvPr>
            <p:ph idx="1"/>
            <p:extLst>
              <p:ext uri="{D42A27DB-BD31-4B8C-83A1-F6EECF244321}">
                <p14:modId xmlns:p14="http://schemas.microsoft.com/office/powerpoint/2010/main" val="2967870211"/>
              </p:ext>
            </p:extLst>
          </p:nvPr>
        </p:nvGraphicFramePr>
        <p:xfrm>
          <a:off x="548640" y="1221672"/>
          <a:ext cx="11450320" cy="549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693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7F9D8D-C048-B97C-989E-4E6AE800FB91}"/>
              </a:ext>
            </a:extLst>
          </p:cNvPr>
          <p:cNvSpPr>
            <a:spLocks noGrp="1"/>
          </p:cNvSpPr>
          <p:nvPr>
            <p:ph type="title"/>
          </p:nvPr>
        </p:nvSpPr>
        <p:spPr>
          <a:xfrm>
            <a:off x="649224" y="645106"/>
            <a:ext cx="3650279" cy="1259894"/>
          </a:xfrm>
        </p:spPr>
        <p:txBody>
          <a:bodyPr>
            <a:noAutofit/>
          </a:bodyPr>
          <a:lstStyle/>
          <a:p>
            <a:pPr>
              <a:lnSpc>
                <a:spcPct val="90000"/>
              </a:lnSpc>
            </a:pPr>
            <a:r>
              <a:rPr lang="lt-LT" sz="3200" dirty="0">
                <a:latin typeface="Times New Roman" panose="02020603050405020304" pitchFamily="18" charset="0"/>
                <a:cs typeface="Times New Roman" panose="02020603050405020304" pitchFamily="18" charset="0"/>
              </a:rPr>
              <a:t>ĮTRAUKTIS IR UGDYMO KOKYBĖ PRAKTIŠKAI</a:t>
            </a:r>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3" name="Content Placeholder 2">
            <a:extLst>
              <a:ext uri="{FF2B5EF4-FFF2-40B4-BE49-F238E27FC236}">
                <a16:creationId xmlns:a16="http://schemas.microsoft.com/office/drawing/2014/main" id="{72565DE6-D472-F0BB-65ED-14AE07351A1D}"/>
              </a:ext>
            </a:extLst>
          </p:cNvPr>
          <p:cNvSpPr>
            <a:spLocks noGrp="1"/>
          </p:cNvSpPr>
          <p:nvPr>
            <p:ph idx="1"/>
          </p:nvPr>
        </p:nvSpPr>
        <p:spPr>
          <a:xfrm>
            <a:off x="649225" y="2694039"/>
            <a:ext cx="3382002" cy="4050890"/>
          </a:xfrm>
        </p:spPr>
        <p:txBody>
          <a:bodyPr>
            <a:normAutofit/>
          </a:bodyPr>
          <a:lstStyle/>
          <a:p>
            <a:r>
              <a:rPr lang="lt-LT" sz="2400" dirty="0">
                <a:latin typeface="Times New Roman" panose="02020603050405020304" pitchFamily="18" charset="0"/>
                <a:cs typeface="Times New Roman" panose="02020603050405020304" pitchFamily="18" charset="0"/>
              </a:rPr>
              <a:t>Mokytojo ir specialiojo pedagogo susitikimas su tėvais prieš mokslo metų pradžią neformalioje aplinkoje be mokinio;</a:t>
            </a:r>
          </a:p>
          <a:p>
            <a:r>
              <a:rPr lang="lt-LT" sz="2400" dirty="0">
                <a:latin typeface="Times New Roman" panose="02020603050405020304" pitchFamily="18" charset="0"/>
                <a:cs typeface="Times New Roman" panose="02020603050405020304" pitchFamily="18" charset="0"/>
              </a:rPr>
              <a:t> Namų darbai tėvams (socialinė istorija pasiruošimui į mokyklą);</a:t>
            </a:r>
          </a:p>
          <a:p>
            <a:endParaRPr lang="en-US" sz="2400" dirty="0">
              <a:latin typeface="Times New Roman" panose="02020603050405020304" pitchFamily="18" charset="0"/>
              <a:cs typeface="Times New Roman" panose="02020603050405020304" pitchFamily="18" charset="0"/>
            </a:endParaRPr>
          </a:p>
          <a:p>
            <a:endParaRPr lang="lt-LT" dirty="0"/>
          </a:p>
        </p:txBody>
      </p:sp>
      <p:pic>
        <p:nvPicPr>
          <p:cNvPr id="5" name="Picture 4">
            <a:extLst>
              <a:ext uri="{FF2B5EF4-FFF2-40B4-BE49-F238E27FC236}">
                <a16:creationId xmlns:a16="http://schemas.microsoft.com/office/drawing/2014/main" id="{758264DB-01BF-D8FF-AA96-EFB90E65F429}"/>
              </a:ext>
            </a:extLst>
          </p:cNvPr>
          <p:cNvPicPr>
            <a:picLocks noChangeAspect="1"/>
          </p:cNvPicPr>
          <p:nvPr/>
        </p:nvPicPr>
        <p:blipFill>
          <a:blip r:embed="rId2"/>
          <a:stretch>
            <a:fillRect/>
          </a:stretch>
        </p:blipFill>
        <p:spPr>
          <a:xfrm>
            <a:off x="3911600" y="314960"/>
            <a:ext cx="8077199" cy="5619273"/>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978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1D83-A8BA-28C3-7B47-7F67FD09950C}"/>
              </a:ext>
            </a:extLst>
          </p:cNvPr>
          <p:cNvSpPr>
            <a:spLocks noGrp="1"/>
          </p:cNvSpPr>
          <p:nvPr>
            <p:ph type="title"/>
          </p:nvPr>
        </p:nvSpPr>
        <p:spPr>
          <a:xfrm>
            <a:off x="1533832" y="643774"/>
            <a:ext cx="10000277" cy="958884"/>
          </a:xfrm>
        </p:spPr>
        <p:txBody>
          <a:bodyPr>
            <a:normAutofit fontScale="90000"/>
          </a:bodyPr>
          <a:lstStyle/>
          <a:p>
            <a:r>
              <a:rPr lang="en-US" sz="4000" dirty="0">
                <a:latin typeface="Times New Roman" panose="02020603050405020304" pitchFamily="18" charset="0"/>
                <a:cs typeface="Times New Roman" panose="02020603050405020304" pitchFamily="18" charset="0"/>
              </a:rPr>
              <a:t>VAIKO SUPAŽINDINIMAS SU MOKYTOJAIS</a:t>
            </a:r>
            <a:endParaRPr lang="lt-LT" sz="40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F87B0568-8C46-3B85-BF50-296C40EA103D}"/>
              </a:ext>
            </a:extLst>
          </p:cNvPr>
          <p:cNvPicPr>
            <a:picLocks noGrp="1" noChangeAspect="1"/>
          </p:cNvPicPr>
          <p:nvPr>
            <p:ph idx="1"/>
          </p:nvPr>
        </p:nvPicPr>
        <p:blipFill>
          <a:blip r:embed="rId2"/>
          <a:stretch>
            <a:fillRect/>
          </a:stretch>
        </p:blipFill>
        <p:spPr>
          <a:xfrm>
            <a:off x="1720645" y="1730477"/>
            <a:ext cx="9202994" cy="4818422"/>
          </a:xfrm>
        </p:spPr>
      </p:pic>
    </p:spTree>
    <p:extLst>
      <p:ext uri="{BB962C8B-B14F-4D97-AF65-F5344CB8AC3E}">
        <p14:creationId xmlns:p14="http://schemas.microsoft.com/office/powerpoint/2010/main" val="404030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CEDC-860B-9057-85BB-3D10350ACFA8}"/>
              </a:ext>
            </a:extLst>
          </p:cNvPr>
          <p:cNvSpPr>
            <a:spLocks noGrp="1"/>
          </p:cNvSpPr>
          <p:nvPr>
            <p:ph type="title"/>
          </p:nvPr>
        </p:nvSpPr>
        <p:spPr>
          <a:xfrm>
            <a:off x="1441129" y="624110"/>
            <a:ext cx="10063483" cy="781903"/>
          </a:xfrm>
        </p:spPr>
        <p:txBody>
          <a:bodyPr/>
          <a:lstStyle/>
          <a:p>
            <a:r>
              <a:rPr lang="en-US" dirty="0">
                <a:latin typeface="Times New Roman" panose="02020603050405020304" pitchFamily="18" charset="0"/>
                <a:cs typeface="Times New Roman" panose="02020603050405020304" pitchFamily="18" charset="0"/>
              </a:rPr>
              <a:t>VAIKO SUPAŽINDINIMAS SU ERDVĖMIS</a:t>
            </a:r>
            <a:endParaRPr lang="lt-LT"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8E7EEB16-2FAD-8EEA-F5DE-7D81F87F0EBB}"/>
              </a:ext>
            </a:extLst>
          </p:cNvPr>
          <p:cNvPicPr>
            <a:picLocks noGrp="1" noChangeAspect="1"/>
          </p:cNvPicPr>
          <p:nvPr>
            <p:ph idx="1"/>
          </p:nvPr>
        </p:nvPicPr>
        <p:blipFill>
          <a:blip r:embed="rId2"/>
          <a:stretch>
            <a:fillRect/>
          </a:stretch>
        </p:blipFill>
        <p:spPr>
          <a:xfrm>
            <a:off x="1441128" y="1406013"/>
            <a:ext cx="9669323" cy="5250425"/>
          </a:xfrm>
        </p:spPr>
      </p:pic>
    </p:spTree>
    <p:extLst>
      <p:ext uri="{BB962C8B-B14F-4D97-AF65-F5344CB8AC3E}">
        <p14:creationId xmlns:p14="http://schemas.microsoft.com/office/powerpoint/2010/main" val="340595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640F-D244-FBDC-E4A6-7AE71129965F}"/>
              </a:ext>
            </a:extLst>
          </p:cNvPr>
          <p:cNvSpPr>
            <a:spLocks noGrp="1"/>
          </p:cNvSpPr>
          <p:nvPr>
            <p:ph type="title"/>
          </p:nvPr>
        </p:nvSpPr>
        <p:spPr>
          <a:xfrm>
            <a:off x="1622323" y="624110"/>
            <a:ext cx="9882289" cy="1280890"/>
          </a:xfrm>
        </p:spPr>
        <p:txBody>
          <a:bodyPr/>
          <a:lstStyle/>
          <a:p>
            <a:r>
              <a:rPr lang="en-US" dirty="0">
                <a:latin typeface="Times New Roman" panose="02020603050405020304" pitchFamily="18" charset="0"/>
                <a:cs typeface="Times New Roman" panose="02020603050405020304" pitchFamily="18" charset="0"/>
              </a:rPr>
              <a:t>SUSIPAŽINIMAS KAS VYKS MOKYKLOJE</a:t>
            </a:r>
            <a:endParaRPr lang="lt-LT"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C02E7B76-5DC6-4129-39E3-5BAB3F57CBBE}"/>
              </a:ext>
            </a:extLst>
          </p:cNvPr>
          <p:cNvPicPr>
            <a:picLocks noGrp="1" noChangeAspect="1"/>
          </p:cNvPicPr>
          <p:nvPr>
            <p:ph idx="1"/>
          </p:nvPr>
        </p:nvPicPr>
        <p:blipFill>
          <a:blip r:embed="rId2"/>
          <a:stretch>
            <a:fillRect/>
          </a:stretch>
        </p:blipFill>
        <p:spPr>
          <a:xfrm>
            <a:off x="1150373" y="1263246"/>
            <a:ext cx="10087897" cy="5206380"/>
          </a:xfrm>
        </p:spPr>
      </p:pic>
    </p:spTree>
    <p:extLst>
      <p:ext uri="{BB962C8B-B14F-4D97-AF65-F5344CB8AC3E}">
        <p14:creationId xmlns:p14="http://schemas.microsoft.com/office/powerpoint/2010/main" val="309014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B662-7C60-AFB5-6606-1F8D785E4AB0}"/>
              </a:ext>
            </a:extLst>
          </p:cNvPr>
          <p:cNvSpPr>
            <a:spLocks noGrp="1"/>
          </p:cNvSpPr>
          <p:nvPr>
            <p:ph type="title"/>
          </p:nvPr>
        </p:nvSpPr>
        <p:spPr>
          <a:xfrm>
            <a:off x="1622323" y="624110"/>
            <a:ext cx="9882289" cy="644251"/>
          </a:xfrm>
        </p:spPr>
        <p:txBody>
          <a:bodyPr>
            <a:normAutofit fontScale="90000"/>
          </a:bodyPr>
          <a:lstStyle/>
          <a:p>
            <a:pPr algn="ctr"/>
            <a:r>
              <a:rPr lang="lt-LT" dirty="0">
                <a:latin typeface="Times New Roman" panose="02020603050405020304" pitchFamily="18" charset="0"/>
                <a:cs typeface="Times New Roman" panose="02020603050405020304" pitchFamily="18" charset="0"/>
              </a:rPr>
              <a:t>MOKYKLOS APLINKOS PRITAIKYMAS</a:t>
            </a:r>
            <a:br>
              <a:rPr lang="lt-LT" dirty="0"/>
            </a:br>
            <a:endParaRPr lang="lt-LT" dirty="0"/>
          </a:p>
        </p:txBody>
      </p:sp>
      <p:sp>
        <p:nvSpPr>
          <p:cNvPr id="3" name="Content Placeholder 2">
            <a:extLst>
              <a:ext uri="{FF2B5EF4-FFF2-40B4-BE49-F238E27FC236}">
                <a16:creationId xmlns:a16="http://schemas.microsoft.com/office/drawing/2014/main" id="{74C8827D-DDBB-E23D-9971-06E9DE78BD46}"/>
              </a:ext>
            </a:extLst>
          </p:cNvPr>
          <p:cNvSpPr>
            <a:spLocks noGrp="1"/>
          </p:cNvSpPr>
          <p:nvPr>
            <p:ph idx="1"/>
          </p:nvPr>
        </p:nvSpPr>
        <p:spPr/>
        <p:txBody>
          <a:bodyPr/>
          <a:lstStyle/>
          <a:p>
            <a:endParaRPr lang="lt-LT" dirty="0"/>
          </a:p>
          <a:p>
            <a:endParaRPr lang="lt-LT" dirty="0"/>
          </a:p>
        </p:txBody>
      </p:sp>
      <p:pic>
        <p:nvPicPr>
          <p:cNvPr id="5" name="Picture 4">
            <a:extLst>
              <a:ext uri="{FF2B5EF4-FFF2-40B4-BE49-F238E27FC236}">
                <a16:creationId xmlns:a16="http://schemas.microsoft.com/office/drawing/2014/main" id="{57884295-397C-08EC-756F-9B335B6A6E71}"/>
              </a:ext>
            </a:extLst>
          </p:cNvPr>
          <p:cNvPicPr>
            <a:picLocks noChangeAspect="1"/>
          </p:cNvPicPr>
          <p:nvPr/>
        </p:nvPicPr>
        <p:blipFill>
          <a:blip r:embed="rId2"/>
          <a:stretch>
            <a:fillRect/>
          </a:stretch>
        </p:blipFill>
        <p:spPr>
          <a:xfrm>
            <a:off x="261538" y="1908100"/>
            <a:ext cx="5834462" cy="3420984"/>
          </a:xfrm>
          <a:prstGeom prst="rect">
            <a:avLst/>
          </a:prstGeom>
        </p:spPr>
      </p:pic>
      <p:pic>
        <p:nvPicPr>
          <p:cNvPr id="7" name="Picture 6">
            <a:extLst>
              <a:ext uri="{FF2B5EF4-FFF2-40B4-BE49-F238E27FC236}">
                <a16:creationId xmlns:a16="http://schemas.microsoft.com/office/drawing/2014/main" id="{3F8B75EC-C338-F7C6-CA07-41E8FC40523E}"/>
              </a:ext>
            </a:extLst>
          </p:cNvPr>
          <p:cNvPicPr>
            <a:picLocks noChangeAspect="1"/>
          </p:cNvPicPr>
          <p:nvPr/>
        </p:nvPicPr>
        <p:blipFill>
          <a:blip r:embed="rId3"/>
          <a:stretch>
            <a:fillRect/>
          </a:stretch>
        </p:blipFill>
        <p:spPr>
          <a:xfrm>
            <a:off x="6499122" y="1908100"/>
            <a:ext cx="5289755" cy="3420984"/>
          </a:xfrm>
          <a:prstGeom prst="rect">
            <a:avLst/>
          </a:prstGeom>
        </p:spPr>
      </p:pic>
    </p:spTree>
    <p:extLst>
      <p:ext uri="{BB962C8B-B14F-4D97-AF65-F5344CB8AC3E}">
        <p14:creationId xmlns:p14="http://schemas.microsoft.com/office/powerpoint/2010/main" val="142148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3BFF-B513-7A27-DBE1-300F514B4B7A}"/>
              </a:ext>
            </a:extLst>
          </p:cNvPr>
          <p:cNvSpPr>
            <a:spLocks noGrp="1"/>
          </p:cNvSpPr>
          <p:nvPr>
            <p:ph type="title"/>
          </p:nvPr>
        </p:nvSpPr>
        <p:spPr>
          <a:xfrm>
            <a:off x="1463039" y="624110"/>
            <a:ext cx="10728961" cy="1280890"/>
          </a:xfrm>
        </p:spPr>
        <p:txBody>
          <a:bodyPr>
            <a:normAutofit/>
          </a:bodyPr>
          <a:lstStyle/>
          <a:p>
            <a:pPr algn="ctr"/>
            <a:r>
              <a:rPr lang="en-US" sz="3200" dirty="0">
                <a:latin typeface="Times New Roman" panose="02020603050405020304" pitchFamily="18" charset="0"/>
                <a:cs typeface="Times New Roman" panose="02020603050405020304" pitchFamily="18" charset="0"/>
              </a:rPr>
              <a:t>KLASĖS APLINKOS PRITAIKYMAS</a:t>
            </a:r>
            <a:endParaRPr lang="lt-LT" sz="3200" dirty="0">
              <a:latin typeface="Times New Roman" panose="02020603050405020304" pitchFamily="18" charset="0"/>
              <a:cs typeface="Times New Roman" panose="02020603050405020304" pitchFamily="18" charset="0"/>
            </a:endParaRPr>
          </a:p>
        </p:txBody>
      </p:sp>
      <p:pic>
        <p:nvPicPr>
          <p:cNvPr id="4" name="Picture 6" descr="Open photo">
            <a:extLst>
              <a:ext uri="{FF2B5EF4-FFF2-40B4-BE49-F238E27FC236}">
                <a16:creationId xmlns:a16="http://schemas.microsoft.com/office/drawing/2014/main" id="{EA2D2230-B442-B375-F5FB-03DC4F98B4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61"/>
          <a:stretch/>
        </p:blipFill>
        <p:spPr bwMode="auto">
          <a:xfrm>
            <a:off x="8300609" y="1635760"/>
            <a:ext cx="3769469" cy="49261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description available.">
            <a:extLst>
              <a:ext uri="{FF2B5EF4-FFF2-40B4-BE49-F238E27FC236}">
                <a16:creationId xmlns:a16="http://schemas.microsoft.com/office/drawing/2014/main" id="{CB06FB17-CD4B-F4C2-7715-E065D790ACB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52739" y="1905000"/>
            <a:ext cx="3388518" cy="45180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 description available.">
            <a:extLst>
              <a:ext uri="{FF2B5EF4-FFF2-40B4-BE49-F238E27FC236}">
                <a16:creationId xmlns:a16="http://schemas.microsoft.com/office/drawing/2014/main" id="{1E7CB2CC-7CDF-6D83-E101-233C57E380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2081" y="1766093"/>
            <a:ext cx="3596880" cy="479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08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02C5-941C-2BED-FDBB-1BE44193781C}"/>
              </a:ext>
            </a:extLst>
          </p:cNvPr>
          <p:cNvSpPr>
            <a:spLocks noGrp="1"/>
          </p:cNvSpPr>
          <p:nvPr>
            <p:ph type="title"/>
          </p:nvPr>
        </p:nvSpPr>
        <p:spPr/>
        <p:txBody>
          <a:bodyPr/>
          <a:lstStyle/>
          <a:p>
            <a:pPr algn="ctr"/>
            <a:r>
              <a:rPr lang="lt-LT" sz="3600" b="0" i="0" u="none" strike="noStrike" baseline="0" dirty="0">
                <a:latin typeface="Times New Roman" panose="02020603050405020304" pitchFamily="18" charset="0"/>
                <a:cs typeface="Times New Roman" panose="02020603050405020304" pitchFamily="18" charset="0"/>
              </a:rPr>
              <a:t>TIKROJI ĮTRAUKTIS MOKYKLOJE</a:t>
            </a:r>
            <a:endParaRPr lang="lt-LT"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AD11E4-B13E-3F59-125F-3D9D5F329992}"/>
              </a:ext>
            </a:extLst>
          </p:cNvPr>
          <p:cNvSpPr>
            <a:spLocks noGrp="1"/>
          </p:cNvSpPr>
          <p:nvPr>
            <p:ph idx="1"/>
          </p:nvPr>
        </p:nvSpPr>
        <p:spPr>
          <a:xfrm>
            <a:off x="687389" y="1445342"/>
            <a:ext cx="10817224" cy="5201264"/>
          </a:xfrm>
        </p:spPr>
        <p:txBody>
          <a:bodyPr/>
          <a:lstStyle/>
          <a:p>
            <a:pPr marL="0" indent="0" algn="l">
              <a:buNone/>
            </a:pPr>
            <a:endParaRPr lang="lt-LT" sz="1800" b="0" i="0" u="none" strike="noStrike" baseline="0" dirty="0">
              <a:latin typeface="Cambria" panose="02040503050406030204" pitchFamily="18" charset="0"/>
            </a:endParaRPr>
          </a:p>
          <a:p>
            <a:pPr algn="just"/>
            <a:r>
              <a:rPr lang="lt-LT" sz="2800" b="0" i="0" u="none" strike="noStrike" baseline="0" dirty="0">
                <a:latin typeface="Times New Roman" panose="02020603050405020304" pitchFamily="18" charset="0"/>
                <a:cs typeface="Times New Roman" panose="02020603050405020304" pitchFamily="18" charset="0"/>
              </a:rPr>
              <a:t>vertybių, nuostatų, įsitikinimų kaita, kaip nenutrūkstantis mokyklos kultūros,</a:t>
            </a:r>
            <a:r>
              <a:rPr lang="en-US" sz="2800" b="0" i="0" u="none" strike="noStrike" baseline="0" dirty="0">
                <a:latin typeface="Times New Roman" panose="02020603050405020304" pitchFamily="18" charset="0"/>
                <a:cs typeface="Times New Roman" panose="02020603050405020304" pitchFamily="18" charset="0"/>
              </a:rPr>
              <a:t> </a:t>
            </a:r>
            <a:r>
              <a:rPr lang="lt-LT" sz="2800" b="0" i="0" u="none" strike="noStrike" baseline="0" dirty="0">
                <a:latin typeface="Times New Roman" panose="02020603050405020304" pitchFamily="18" charset="0"/>
                <a:cs typeface="Times New Roman" panose="02020603050405020304" pitchFamily="18" charset="0"/>
              </a:rPr>
              <a:t>politikos ir praktikos (Booth ir Ainscow, 2002, 2016) vystymosi procesas</a:t>
            </a:r>
            <a:r>
              <a:rPr lang="en-US" sz="2800" b="0" i="0" u="none" strike="noStrike" baseline="0" dirty="0">
                <a:latin typeface="Times New Roman" panose="02020603050405020304" pitchFamily="18" charset="0"/>
                <a:cs typeface="Times New Roman" panose="02020603050405020304" pitchFamily="18" charset="0"/>
              </a:rPr>
              <a:t>;</a:t>
            </a:r>
            <a:r>
              <a:rPr lang="lt-LT" sz="2800" b="0" i="0" u="none" strike="noStrike" baseline="0" dirty="0">
                <a:latin typeface="Times New Roman" panose="02020603050405020304" pitchFamily="18" charset="0"/>
                <a:cs typeface="Times New Roman" panose="02020603050405020304" pitchFamily="18" charset="0"/>
              </a:rPr>
              <a:t> </a:t>
            </a:r>
            <a:endParaRPr lang="en-US" sz="2800" b="0" i="0" u="none" strike="noStrike" baseline="0" dirty="0">
              <a:latin typeface="Times New Roman" panose="02020603050405020304" pitchFamily="18" charset="0"/>
              <a:cs typeface="Times New Roman" panose="02020603050405020304" pitchFamily="18" charset="0"/>
            </a:endParaRPr>
          </a:p>
          <a:p>
            <a:pPr algn="just"/>
            <a:r>
              <a:rPr lang="lt-LT" sz="2800" b="0" i="0" u="none" strike="noStrike" baseline="0" dirty="0">
                <a:latin typeface="Times New Roman" panose="02020603050405020304" pitchFamily="18" charset="0"/>
                <a:cs typeface="Times New Roman" panose="02020603050405020304" pitchFamily="18" charset="0"/>
              </a:rPr>
              <a:t>Niekada</a:t>
            </a:r>
            <a:r>
              <a:rPr lang="en-US" sz="2800" dirty="0">
                <a:latin typeface="Times New Roman" panose="02020603050405020304" pitchFamily="18" charset="0"/>
                <a:cs typeface="Times New Roman" panose="02020603050405020304" pitchFamily="18" charset="0"/>
              </a:rPr>
              <a:t> </a:t>
            </a:r>
            <a:r>
              <a:rPr lang="lt-LT" sz="2800" b="0" i="0" u="none" strike="noStrike" baseline="0" dirty="0">
                <a:latin typeface="Times New Roman" panose="02020603050405020304" pitchFamily="18" charset="0"/>
                <a:cs typeface="Times New Roman" panose="02020603050405020304" pitchFamily="18" charset="0"/>
              </a:rPr>
              <a:t>nepasiekianti galutinio tobulumo taško</a:t>
            </a:r>
            <a:r>
              <a:rPr lang="en-US" sz="2800" b="0" i="0" u="none" strike="noStrike" baseline="0" dirty="0">
                <a:latin typeface="Times New Roman" panose="02020603050405020304" pitchFamily="18" charset="0"/>
                <a:cs typeface="Times New Roman" panose="02020603050405020304" pitchFamily="18" charset="0"/>
              </a:rPr>
              <a:t>;</a:t>
            </a:r>
            <a:r>
              <a:rPr lang="lt-LT" sz="2800" b="0" i="0" u="none" strike="noStrike" baseline="0" dirty="0">
                <a:latin typeface="Times New Roman" panose="02020603050405020304" pitchFamily="18" charset="0"/>
                <a:cs typeface="Times New Roman" panose="02020603050405020304" pitchFamily="18" charset="0"/>
              </a:rPr>
              <a:t> </a:t>
            </a:r>
            <a:endParaRPr lang="en-US" sz="2800" b="0" i="0" u="none" strike="noStrike" baseline="0" dirty="0">
              <a:latin typeface="Times New Roman" panose="02020603050405020304" pitchFamily="18" charset="0"/>
              <a:cs typeface="Times New Roman" panose="02020603050405020304" pitchFamily="18" charset="0"/>
            </a:endParaRPr>
          </a:p>
          <a:p>
            <a:pPr algn="just"/>
            <a:r>
              <a:rPr lang="lt-LT" sz="2800" b="0" i="0" u="none" strike="noStrike" baseline="0" dirty="0">
                <a:latin typeface="Times New Roman" panose="02020603050405020304" pitchFamily="18" charset="0"/>
                <a:cs typeface="Times New Roman" panose="02020603050405020304" pitchFamily="18" charset="0"/>
              </a:rPr>
              <a:t>Įtraukios mokyklos kūrimas </a:t>
            </a:r>
            <a:r>
              <a:rPr lang="en-US" sz="2800" b="0" i="0" u="none" strike="noStrike" baseline="0" dirty="0" err="1">
                <a:latin typeface="Times New Roman" panose="02020603050405020304" pitchFamily="18" charset="0"/>
                <a:cs typeface="Times New Roman" panose="02020603050405020304" pitchFamily="18" charset="0"/>
              </a:rPr>
              <a:t>vienas</a:t>
            </a:r>
            <a:r>
              <a:rPr lang="en-US"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err="1">
                <a:latin typeface="Times New Roman" panose="02020603050405020304" pitchFamily="18" charset="0"/>
                <a:cs typeface="Times New Roman" panose="02020603050405020304" pitchFamily="18" charset="0"/>
              </a:rPr>
              <a:t>iš</a:t>
            </a:r>
            <a:r>
              <a:rPr lang="en-US" sz="2800" b="0" i="0" u="none" strike="noStrike" baseline="0" dirty="0">
                <a:latin typeface="Times New Roman" panose="02020603050405020304" pitchFamily="18" charset="0"/>
                <a:cs typeface="Times New Roman" panose="02020603050405020304" pitchFamily="18" charset="0"/>
              </a:rPr>
              <a:t> </a:t>
            </a:r>
            <a:r>
              <a:rPr lang="lt-LT" sz="2800" b="0" i="0" u="none" strike="noStrike" baseline="0" dirty="0">
                <a:latin typeface="Times New Roman" panose="02020603050405020304" pitchFamily="18" charset="0"/>
                <a:cs typeface="Times New Roman" panose="02020603050405020304" pitchFamily="18" charset="0"/>
              </a:rPr>
              <a:t>strategini</a:t>
            </a:r>
            <a:r>
              <a:rPr lang="en-US" sz="2800" b="0" i="0" u="none" strike="noStrike" baseline="0" dirty="0">
                <a:latin typeface="Times New Roman" panose="02020603050405020304" pitchFamily="18" charset="0"/>
                <a:cs typeface="Times New Roman" panose="02020603050405020304" pitchFamily="18" charset="0"/>
              </a:rPr>
              <a:t>ų</a:t>
            </a:r>
            <a:r>
              <a:rPr lang="lt-LT" sz="2800" b="0" i="0" u="none" strike="noStrike" baseline="0" dirty="0">
                <a:latin typeface="Times New Roman" panose="02020603050405020304" pitchFamily="18" charset="0"/>
                <a:cs typeface="Times New Roman" panose="02020603050405020304" pitchFamily="18" charset="0"/>
              </a:rPr>
              <a:t> mokyklos vystymosi tiksl</a:t>
            </a:r>
            <a:r>
              <a:rPr lang="en-US" sz="2800" b="0" i="0" u="none" strike="noStrike" baseline="0" dirty="0">
                <a:latin typeface="Times New Roman" panose="02020603050405020304" pitchFamily="18" charset="0"/>
                <a:cs typeface="Times New Roman" panose="02020603050405020304" pitchFamily="18" charset="0"/>
              </a:rPr>
              <a:t>ų</a:t>
            </a:r>
            <a:r>
              <a:rPr lang="en-US" sz="2800" dirty="0">
                <a:latin typeface="Times New Roman" panose="02020603050405020304" pitchFamily="18" charset="0"/>
                <a:cs typeface="Times New Roman" panose="02020603050405020304" pitchFamily="18" charset="0"/>
              </a:rPr>
              <a:t>;</a:t>
            </a:r>
          </a:p>
          <a:p>
            <a:pPr algn="just"/>
            <a:r>
              <a:rPr lang="lt-LT" sz="2800" b="0" i="0" u="none" strike="noStrike" baseline="0" dirty="0">
                <a:latin typeface="Times New Roman" panose="02020603050405020304" pitchFamily="18" charset="0"/>
                <a:cs typeface="Times New Roman" panose="02020603050405020304" pitchFamily="18" charset="0"/>
              </a:rPr>
              <a:t>įkvepianti ir vedanti</a:t>
            </a:r>
            <a:r>
              <a:rPr lang="en-US" sz="2800" b="0" i="0" u="none" strike="noStrike" baseline="0" dirty="0">
                <a:latin typeface="Times New Roman" panose="02020603050405020304" pitchFamily="18" charset="0"/>
                <a:cs typeface="Times New Roman" panose="02020603050405020304" pitchFamily="18" charset="0"/>
              </a:rPr>
              <a:t> vis</a:t>
            </a:r>
            <a:r>
              <a:rPr lang="lt-LT" sz="2800" dirty="0">
                <a:latin typeface="Times New Roman" panose="02020603050405020304" pitchFamily="18" charset="0"/>
                <a:cs typeface="Times New Roman" panose="02020603050405020304" pitchFamily="18" charset="0"/>
              </a:rPr>
              <a:t>ą</a:t>
            </a:r>
            <a:r>
              <a:rPr lang="en-US"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err="1">
                <a:latin typeface="Times New Roman" panose="02020603050405020304" pitchFamily="18" charset="0"/>
                <a:cs typeface="Times New Roman" panose="02020603050405020304" pitchFamily="18" charset="0"/>
              </a:rPr>
              <a:t>mokyklos</a:t>
            </a:r>
            <a:r>
              <a:rPr lang="lt-LT" sz="2800" b="0" i="0" u="none" strike="noStrike" baseline="0" dirty="0">
                <a:latin typeface="Times New Roman" panose="02020603050405020304" pitchFamily="18" charset="0"/>
                <a:cs typeface="Times New Roman" panose="02020603050405020304" pitchFamily="18" charset="0"/>
              </a:rPr>
              <a:t> bendruomenę vertybinių susitarimų įgyvendinimo</a:t>
            </a:r>
            <a:r>
              <a:rPr lang="en-US" sz="2800" b="0" i="0" u="none" strike="noStrike" baseline="0" dirty="0">
                <a:latin typeface="Times New Roman" panose="02020603050405020304" pitchFamily="18" charset="0"/>
                <a:cs typeface="Times New Roman" panose="02020603050405020304" pitchFamily="18" charset="0"/>
              </a:rPr>
              <a:t> </a:t>
            </a:r>
            <a:r>
              <a:rPr lang="lt-LT" sz="2800" b="0" i="0" u="none" strike="noStrike" baseline="0" dirty="0">
                <a:latin typeface="Times New Roman" panose="02020603050405020304" pitchFamily="18" charset="0"/>
                <a:cs typeface="Times New Roman" panose="02020603050405020304" pitchFamily="18" charset="0"/>
              </a:rPr>
              <a:t>link.</a:t>
            </a: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375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AEF9-02DC-0156-D3EB-B65F9B7D00C3}"/>
              </a:ext>
            </a:extLst>
          </p:cNvPr>
          <p:cNvSpPr>
            <a:spLocks noGrp="1"/>
          </p:cNvSpPr>
          <p:nvPr>
            <p:ph type="title"/>
          </p:nvPr>
        </p:nvSpPr>
        <p:spPr/>
        <p:txBody>
          <a:bodyPr/>
          <a:lstStyle/>
          <a:p>
            <a:r>
              <a:rPr lang="lt-LT" sz="3200" dirty="0">
                <a:latin typeface="Times New Roman" panose="02020603050405020304" pitchFamily="18" charset="0"/>
                <a:cs typeface="Times New Roman" panose="02020603050405020304" pitchFamily="18" charset="0"/>
              </a:rPr>
              <a:t>EMOCINĖS IŠKROVOS</a:t>
            </a:r>
            <a:r>
              <a:rPr lang="en-US" sz="3200" dirty="0">
                <a:latin typeface="Times New Roman" panose="02020603050405020304" pitchFamily="18" charset="0"/>
                <a:cs typeface="Times New Roman" panose="02020603050405020304" pitchFamily="18" charset="0"/>
              </a:rPr>
              <a:t>/POILSIO</a:t>
            </a:r>
            <a:r>
              <a:rPr lang="lt-LT" sz="3200" dirty="0">
                <a:latin typeface="Times New Roman" panose="02020603050405020304" pitchFamily="18" charset="0"/>
                <a:cs typeface="Times New Roman" panose="02020603050405020304" pitchFamily="18" charset="0"/>
              </a:rPr>
              <a:t> ERDVĖ</a:t>
            </a:r>
            <a:br>
              <a:rPr lang="lt-LT" dirty="0"/>
            </a:br>
            <a:endParaRPr lang="lt-LT" dirty="0"/>
          </a:p>
        </p:txBody>
      </p:sp>
      <p:pic>
        <p:nvPicPr>
          <p:cNvPr id="5" name="Content Placeholder 4" descr="A mat and pillow on a floor&#10;&#10;AI-generated content may be incorrect.">
            <a:extLst>
              <a:ext uri="{FF2B5EF4-FFF2-40B4-BE49-F238E27FC236}">
                <a16:creationId xmlns:a16="http://schemas.microsoft.com/office/drawing/2014/main" id="{8F0FB1A4-BA68-5DA3-B37A-00EC29B64F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00" y="1539874"/>
            <a:ext cx="6675860" cy="5042806"/>
          </a:xfrm>
        </p:spPr>
      </p:pic>
      <p:pic>
        <p:nvPicPr>
          <p:cNvPr id="1026" name="Picture 2" descr="No description available.">
            <a:extLst>
              <a:ext uri="{FF2B5EF4-FFF2-40B4-BE49-F238E27FC236}">
                <a16:creationId xmlns:a16="http://schemas.microsoft.com/office/drawing/2014/main" id="{3EF83E0E-D455-43FA-0B9D-C6D73A208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2356" y="1264555"/>
            <a:ext cx="3988594" cy="531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204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63EB1E-7F65-2F2F-5DDA-4A0286D1EF55}"/>
              </a:ext>
            </a:extLst>
          </p:cNvPr>
          <p:cNvSpPr>
            <a:spLocks noGrp="1"/>
          </p:cNvSpPr>
          <p:nvPr>
            <p:ph type="title"/>
          </p:nvPr>
        </p:nvSpPr>
        <p:spPr>
          <a:xfrm>
            <a:off x="1794897" y="624110"/>
            <a:ext cx="9712998" cy="1280890"/>
          </a:xfrm>
        </p:spPr>
        <p:txBody>
          <a:bodyPr>
            <a:normAutofit/>
          </a:bodyPr>
          <a:lstStyle/>
          <a:p>
            <a:pPr algn="ctr"/>
            <a:r>
              <a:rPr lang="en-US" sz="3200">
                <a:latin typeface="Times New Roman" panose="02020603050405020304" pitchFamily="18" charset="0"/>
                <a:cs typeface="Times New Roman" panose="02020603050405020304" pitchFamily="18" charset="0"/>
              </a:rPr>
              <a:t>SUP TURINČIŲ MOKINIŲ UGDYMO(SI) KOKYBEI UŽTIKRINTI SVARBU</a:t>
            </a:r>
            <a:endParaRPr lang="lt-LT" sz="32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14"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lt-LT"/>
          </a:p>
        </p:txBody>
      </p:sp>
      <p:graphicFrame>
        <p:nvGraphicFramePr>
          <p:cNvPr id="6" name="Content Placeholder 3">
            <a:extLst>
              <a:ext uri="{FF2B5EF4-FFF2-40B4-BE49-F238E27FC236}">
                <a16:creationId xmlns:a16="http://schemas.microsoft.com/office/drawing/2014/main" id="{021DF89C-FB2C-5870-1A4A-33D1CAE3240F}"/>
              </a:ext>
            </a:extLst>
          </p:cNvPr>
          <p:cNvGraphicFramePr>
            <a:graphicFrameLocks noGrp="1"/>
          </p:cNvGraphicFramePr>
          <p:nvPr>
            <p:ph idx="1"/>
            <p:extLst>
              <p:ext uri="{D42A27DB-BD31-4B8C-83A1-F6EECF244321}">
                <p14:modId xmlns:p14="http://schemas.microsoft.com/office/powerpoint/2010/main" val="670803633"/>
              </p:ext>
            </p:extLst>
          </p:nvPr>
        </p:nvGraphicFramePr>
        <p:xfrm>
          <a:off x="403123" y="1681316"/>
          <a:ext cx="11552903" cy="4955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812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B9B8-015C-9218-B376-9D2F82D60ABC}"/>
              </a:ext>
            </a:extLst>
          </p:cNvPr>
          <p:cNvSpPr>
            <a:spLocks noGrp="1"/>
          </p:cNvSpPr>
          <p:nvPr>
            <p:ph type="title"/>
          </p:nvPr>
        </p:nvSpPr>
        <p:spPr>
          <a:xfrm>
            <a:off x="1582995" y="624110"/>
            <a:ext cx="9921618" cy="1280890"/>
          </a:xfrm>
        </p:spPr>
        <p:txBody>
          <a:bodyPr>
            <a:normAutofit/>
          </a:bodyPr>
          <a:lstStyle/>
          <a:p>
            <a:pPr algn="ctr"/>
            <a:r>
              <a:rPr lang="en-US" sz="3200" dirty="0">
                <a:latin typeface="Times New Roman" panose="02020603050405020304" pitchFamily="18" charset="0"/>
                <a:cs typeface="Times New Roman" panose="02020603050405020304" pitchFamily="18" charset="0"/>
              </a:rPr>
              <a:t>TĖVŲ IR MOKYTOJŲ KOMUNIKACIJAI APIE MOKINIO SAVIJAUTĄ</a:t>
            </a:r>
            <a:endParaRPr lang="lt-LT" sz="32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0E261055-0F13-FEDF-02BF-1D91982E45DA}"/>
              </a:ext>
            </a:extLst>
          </p:cNvPr>
          <p:cNvPicPr>
            <a:picLocks noGrp="1" noChangeAspect="1"/>
          </p:cNvPicPr>
          <p:nvPr>
            <p:ph idx="1"/>
          </p:nvPr>
        </p:nvPicPr>
        <p:blipFill>
          <a:blip r:embed="rId2"/>
          <a:stretch>
            <a:fillRect/>
          </a:stretch>
        </p:blipFill>
        <p:spPr>
          <a:xfrm>
            <a:off x="3382298" y="1905000"/>
            <a:ext cx="3170126" cy="4918360"/>
          </a:xfrm>
          <a:prstGeom prst="rect">
            <a:avLst/>
          </a:prstGeom>
        </p:spPr>
      </p:pic>
      <p:pic>
        <p:nvPicPr>
          <p:cNvPr id="5" name="Picture 4">
            <a:extLst>
              <a:ext uri="{FF2B5EF4-FFF2-40B4-BE49-F238E27FC236}">
                <a16:creationId xmlns:a16="http://schemas.microsoft.com/office/drawing/2014/main" id="{EB6A7D0D-5F96-E8C9-7939-9333ED7B6691}"/>
              </a:ext>
            </a:extLst>
          </p:cNvPr>
          <p:cNvPicPr>
            <a:picLocks noChangeAspect="1"/>
          </p:cNvPicPr>
          <p:nvPr/>
        </p:nvPicPr>
        <p:blipFill>
          <a:blip r:embed="rId3"/>
          <a:stretch>
            <a:fillRect/>
          </a:stretch>
        </p:blipFill>
        <p:spPr>
          <a:xfrm>
            <a:off x="6646605" y="1905000"/>
            <a:ext cx="3091053" cy="4918360"/>
          </a:xfrm>
          <a:prstGeom prst="rect">
            <a:avLst/>
          </a:prstGeom>
        </p:spPr>
      </p:pic>
    </p:spTree>
    <p:extLst>
      <p:ext uri="{BB962C8B-B14F-4D97-AF65-F5344CB8AC3E}">
        <p14:creationId xmlns:p14="http://schemas.microsoft.com/office/powerpoint/2010/main" val="12143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ADEE-A4FD-820B-1D5E-BD8D980ADFEC}"/>
              </a:ext>
            </a:extLst>
          </p:cNvPr>
          <p:cNvSpPr>
            <a:spLocks noGrp="1"/>
          </p:cNvSpPr>
          <p:nvPr>
            <p:ph type="title"/>
          </p:nvPr>
        </p:nvSpPr>
        <p:spPr/>
        <p:txBody>
          <a:bodyPr/>
          <a:lstStyle/>
          <a:p>
            <a:pPr algn="ctr"/>
            <a:r>
              <a:rPr lang="lt-LT" sz="3200" kern="100" dirty="0">
                <a:effectLst/>
                <a:latin typeface="Times New Roman" panose="02020603050405020304" pitchFamily="18" charset="0"/>
                <a:ea typeface="Aptos" panose="020B0004020202020204" pitchFamily="34" charset="0"/>
                <a:cs typeface="Times New Roman" panose="02020603050405020304" pitchFamily="18" charset="0"/>
              </a:rPr>
              <a:t>KOLEGIALAUS MOKYMOSI SISTEM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A</a:t>
            </a:r>
            <a:br>
              <a:rPr lang="lt-LT" sz="1800" kern="100" dirty="0">
                <a:effectLst/>
                <a:latin typeface="Aptos" panose="020B0004020202020204" pitchFamily="34" charset="0"/>
                <a:ea typeface="Aptos" panose="020B0004020202020204" pitchFamily="34" charset="0"/>
                <a:cs typeface="Times New Roman" panose="02020603050405020304" pitchFamily="18" charset="0"/>
              </a:rPr>
            </a:br>
            <a:endParaRPr lang="lt-LT" dirty="0"/>
          </a:p>
        </p:txBody>
      </p:sp>
      <p:sp>
        <p:nvSpPr>
          <p:cNvPr id="3" name="Content Placeholder 2">
            <a:extLst>
              <a:ext uri="{FF2B5EF4-FFF2-40B4-BE49-F238E27FC236}">
                <a16:creationId xmlns:a16="http://schemas.microsoft.com/office/drawing/2014/main" id="{A50ECE60-96B9-A0A4-7367-EACCAE210AF3}"/>
              </a:ext>
            </a:extLst>
          </p:cNvPr>
          <p:cNvSpPr>
            <a:spLocks noGrp="1"/>
          </p:cNvSpPr>
          <p:nvPr>
            <p:ph idx="1"/>
          </p:nvPr>
        </p:nvSpPr>
        <p:spPr>
          <a:xfrm>
            <a:off x="687389" y="1905000"/>
            <a:ext cx="10817224" cy="4006222"/>
          </a:xfrm>
        </p:spPr>
        <p:txBody>
          <a:bodyPr/>
          <a:lstStyle/>
          <a:p>
            <a:pPr algn="just"/>
            <a:r>
              <a:rPr lang="en-US" sz="3200" dirty="0" err="1">
                <a:latin typeface="Times New Roman" panose="02020603050405020304" pitchFamily="18" charset="0"/>
                <a:cs typeface="Times New Roman" panose="02020603050405020304" pitchFamily="18" charset="0"/>
              </a:rPr>
              <a:t>Atviros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pamokos</a:t>
            </a:r>
            <a:r>
              <a:rPr lang="en-US" sz="3200" dirty="0">
                <a:latin typeface="Times New Roman" panose="02020603050405020304" pitchFamily="18" charset="0"/>
                <a:cs typeface="Times New Roman" panose="02020603050405020304" pitchFamily="18" charset="0"/>
              </a:rPr>
              <a:t> ,,Kolega-</a:t>
            </a:r>
            <a:r>
              <a:rPr lang="en-US" sz="3200" dirty="0" err="1">
                <a:latin typeface="Times New Roman" panose="02020603050405020304" pitchFamily="18" charset="0"/>
                <a:cs typeface="Times New Roman" panose="02020603050405020304" pitchFamily="18" charset="0"/>
              </a:rPr>
              <a:t>kolegai</a:t>
            </a:r>
            <a:r>
              <a:rPr lang="en-US" sz="3200" dirty="0">
                <a:latin typeface="Times New Roman" panose="02020603050405020304" pitchFamily="18" charset="0"/>
                <a:cs typeface="Times New Roman" panose="02020603050405020304" pitchFamily="18" charset="0"/>
              </a:rPr>
              <a:t>”;</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Konkretūs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mokymai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pedagogų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komandai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dirba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a:t>
            </a:r>
            <a:r>
              <a:rPr lang="en-US" sz="3200" dirty="0">
                <a:latin typeface="Times New Roman" panose="02020603050405020304" pitchFamily="18" charset="0"/>
                <a:cs typeface="Times New Roman" panose="02020603050405020304" pitchFamily="18" charset="0"/>
              </a:rPr>
              <a:t> SUP </a:t>
            </a:r>
            <a:r>
              <a:rPr lang="en-US" sz="3200" dirty="0" err="1">
                <a:latin typeface="Times New Roman" panose="02020603050405020304" pitchFamily="18" charset="0"/>
                <a:cs typeface="Times New Roman" panose="02020603050405020304" pitchFamily="18" charset="0"/>
              </a:rPr>
              <a:t>turinčiu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mokiniu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klasėje</a:t>
            </a:r>
            <a:r>
              <a:rPr lang="en-US" sz="3200" dirty="0">
                <a:latin typeface="Times New Roman" panose="02020603050405020304" pitchFamily="18" charset="0"/>
                <a:cs typeface="Times New Roman" panose="02020603050405020304" pitchFamily="18" charset="0"/>
              </a:rPr>
              <a:t>.</a:t>
            </a:r>
            <a:endParaRPr lang="lt-LT" dirty="0"/>
          </a:p>
        </p:txBody>
      </p:sp>
    </p:spTree>
    <p:extLst>
      <p:ext uri="{BB962C8B-B14F-4D97-AF65-F5344CB8AC3E}">
        <p14:creationId xmlns:p14="http://schemas.microsoft.com/office/powerpoint/2010/main" val="161348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48F8-3569-2992-A0D8-8ED1CD16CA2C}"/>
              </a:ext>
            </a:extLst>
          </p:cNvPr>
          <p:cNvSpPr>
            <a:spLocks noGrp="1"/>
          </p:cNvSpPr>
          <p:nvPr>
            <p:ph type="title"/>
          </p:nvPr>
        </p:nvSpPr>
        <p:spPr/>
        <p:txBody>
          <a:bodyPr>
            <a:normAutofit/>
          </a:bodyPr>
          <a:lstStyle/>
          <a:p>
            <a:pPr algn="ctr"/>
            <a:r>
              <a:rPr lang="lt-LT" sz="3200" dirty="0">
                <a:effectLst/>
                <a:latin typeface="Times New Roman" panose="02020603050405020304" pitchFamily="18" charset="0"/>
                <a:ea typeface="Aptos" panose="020B0004020202020204" pitchFamily="34" charset="0"/>
              </a:rPr>
              <a:t>IŠTEKLIŲ MOBILIZAVIMAS</a:t>
            </a:r>
            <a:endParaRPr lang="lt-LT" sz="3200" dirty="0"/>
          </a:p>
        </p:txBody>
      </p:sp>
      <p:sp>
        <p:nvSpPr>
          <p:cNvPr id="3" name="Content Placeholder 2">
            <a:extLst>
              <a:ext uri="{FF2B5EF4-FFF2-40B4-BE49-F238E27FC236}">
                <a16:creationId xmlns:a16="http://schemas.microsoft.com/office/drawing/2014/main" id="{DFE0E74E-1C79-96D0-DEE8-83843EA7A367}"/>
              </a:ext>
            </a:extLst>
          </p:cNvPr>
          <p:cNvSpPr>
            <a:spLocks noGrp="1"/>
          </p:cNvSpPr>
          <p:nvPr>
            <p:ph idx="1"/>
          </p:nvPr>
        </p:nvSpPr>
        <p:spPr>
          <a:xfrm>
            <a:off x="1543665" y="1809134"/>
            <a:ext cx="9960947" cy="4102087"/>
          </a:xfrm>
        </p:spPr>
        <p:txBody>
          <a:bodyPr>
            <a:normAutofit/>
          </a:bodyPr>
          <a:lstStyle/>
          <a:p>
            <a:r>
              <a:rPr lang="en-US" sz="2800" dirty="0" err="1">
                <a:latin typeface="Times New Roman" panose="02020603050405020304" pitchFamily="18" charset="0"/>
                <a:cs typeface="Times New Roman" panose="02020603050405020304" pitchFamily="18" charset="0"/>
              </a:rPr>
              <a:t>Komandinis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darbas</a:t>
            </a:r>
            <a:r>
              <a:rPr lang="en-US" sz="2800" dirty="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Pagalbos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vaikui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specialistų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įveiklinimas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klasėje</a:t>
            </a:r>
            <a:r>
              <a:rPr lang="en-US" sz="2800" dirty="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ea typeface="Aptos" panose="020B0004020202020204" pitchFamily="34" charset="0"/>
                <a:cs typeface="Times New Roman" panose="02020603050405020304" pitchFamily="18" charset="0"/>
              </a:rPr>
              <a:t>B</a:t>
            </a:r>
            <a:r>
              <a:rPr lang="lt-LT" sz="2800" dirty="0">
                <a:effectLst/>
                <a:latin typeface="Times New Roman" panose="02020603050405020304" pitchFamily="18" charset="0"/>
                <a:ea typeface="Aptos" panose="020B0004020202020204" pitchFamily="34" charset="0"/>
                <a:cs typeface="Times New Roman" panose="02020603050405020304" pitchFamily="18" charset="0"/>
              </a:rPr>
              <a:t>endradarbiavimo struktūros sukūrim</a:t>
            </a:r>
            <a:r>
              <a:rPr lang="en-US" sz="2800" dirty="0">
                <a:effectLst/>
                <a:latin typeface="Times New Roman" panose="02020603050405020304" pitchFamily="18" charset="0"/>
                <a:ea typeface="Aptos" panose="020B0004020202020204" pitchFamily="34" charset="0"/>
                <a:cs typeface="Times New Roman" panose="02020603050405020304" pitchFamily="18" charset="0"/>
              </a:rPr>
              <a:t>as</a:t>
            </a:r>
            <a:r>
              <a:rPr lang="en-US" sz="2800" dirty="0">
                <a:latin typeface="Times New Roman" panose="02020603050405020304" pitchFamily="18" charset="0"/>
                <a:cs typeface="Times New Roman" panose="02020603050405020304" pitchFamily="18" charset="0"/>
              </a:rPr>
              <a:t> IT </a:t>
            </a:r>
            <a:r>
              <a:rPr lang="en-US" sz="2800" dirty="0" err="1">
                <a:latin typeface="Times New Roman" panose="02020603050405020304" pitchFamily="18" charset="0"/>
                <a:cs typeface="Times New Roman" panose="02020603050405020304" pitchFamily="18" charset="0"/>
              </a:rPr>
              <a:t>įrankis</a:t>
            </a:r>
            <a:r>
              <a:rPr lang="en-US" sz="2800" dirty="0">
                <a:latin typeface="Times New Roman" panose="02020603050405020304" pitchFamily="18" charset="0"/>
                <a:cs typeface="Times New Roman" panose="02020603050405020304" pitchFamily="18" charset="0"/>
              </a:rPr>
              <a:t> </a:t>
            </a: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652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9477-9276-1CF7-5732-31EF5F8136BF}"/>
              </a:ext>
            </a:extLst>
          </p:cNvPr>
          <p:cNvSpPr>
            <a:spLocks noGrp="1"/>
          </p:cNvSpPr>
          <p:nvPr>
            <p:ph type="title"/>
          </p:nvPr>
        </p:nvSpPr>
        <p:spPr/>
        <p:txBody>
          <a:bodyPr/>
          <a:lstStyle/>
          <a:p>
            <a:pPr algn="ctr"/>
            <a:r>
              <a:rPr lang="lt-LT" sz="3200" kern="100" dirty="0">
                <a:effectLst/>
                <a:latin typeface="Times New Roman" panose="02020603050405020304" pitchFamily="18" charset="0"/>
                <a:ea typeface="Aptos" panose="020B0004020202020204" pitchFamily="34" charset="0"/>
                <a:cs typeface="Times New Roman" panose="02020603050405020304" pitchFamily="18" charset="0"/>
              </a:rPr>
              <a:t>LYDERYSTĖS PROJEKCIJOS</a:t>
            </a:r>
            <a:br>
              <a:rPr lang="lt-LT" sz="1800" kern="100" dirty="0">
                <a:effectLst/>
                <a:latin typeface="Aptos" panose="020B0004020202020204" pitchFamily="34" charset="0"/>
                <a:ea typeface="Aptos" panose="020B0004020202020204" pitchFamily="34" charset="0"/>
                <a:cs typeface="Times New Roman" panose="02020603050405020304" pitchFamily="18" charset="0"/>
              </a:rPr>
            </a:br>
            <a:endParaRPr lang="lt-LT" dirty="0"/>
          </a:p>
        </p:txBody>
      </p:sp>
      <p:sp>
        <p:nvSpPr>
          <p:cNvPr id="3" name="Content Placeholder 2">
            <a:extLst>
              <a:ext uri="{FF2B5EF4-FFF2-40B4-BE49-F238E27FC236}">
                <a16:creationId xmlns:a16="http://schemas.microsoft.com/office/drawing/2014/main" id="{CDAD4869-67C0-F1FF-66C6-C9C8FDD0DF28}"/>
              </a:ext>
            </a:extLst>
          </p:cNvPr>
          <p:cNvSpPr>
            <a:spLocks noGrp="1"/>
          </p:cNvSpPr>
          <p:nvPr>
            <p:ph idx="1"/>
          </p:nvPr>
        </p:nvSpPr>
        <p:spPr>
          <a:xfrm>
            <a:off x="1445342" y="1563329"/>
            <a:ext cx="10059270" cy="4347893"/>
          </a:xfrm>
        </p:spPr>
        <p:txBody>
          <a:bodyPr>
            <a:normAutofit/>
          </a:bodyPr>
          <a:lstStyle/>
          <a:p>
            <a:pPr algn="just"/>
            <a:r>
              <a:rPr lang="en-US" sz="2400" dirty="0">
                <a:latin typeface="Times New Roman" panose="02020603050405020304" pitchFamily="18" charset="0"/>
                <a:ea typeface="Aptos" panose="020B0004020202020204" pitchFamily="34" charset="0"/>
              </a:rPr>
              <a:t>A</a:t>
            </a:r>
            <a:r>
              <a:rPr lang="lt-LT" sz="2800" dirty="0">
                <a:effectLst/>
                <a:latin typeface="Times New Roman" panose="02020603050405020304" pitchFamily="18" charset="0"/>
                <a:ea typeface="Aptos" panose="020B0004020202020204" pitchFamily="34" charset="0"/>
              </a:rPr>
              <a:t>smeninis įsitraukimas į įtraukiojo ugdymo kultūros ir politikos kūrimą</a:t>
            </a:r>
            <a:r>
              <a:rPr lang="en-US" sz="2800" dirty="0">
                <a:effectLst/>
                <a:latin typeface="Times New Roman" panose="02020603050405020304" pitchFamily="18" charset="0"/>
                <a:ea typeface="Aptos" panose="020B0004020202020204" pitchFamily="34" charset="0"/>
              </a:rPr>
              <a:t>;</a:t>
            </a:r>
          </a:p>
          <a:p>
            <a:pPr marL="0" indent="0" algn="just">
              <a:buNone/>
            </a:pPr>
            <a:endParaRPr lang="en-US" sz="2800" dirty="0">
              <a:effectLst/>
              <a:latin typeface="Times New Roman" panose="02020603050405020304" pitchFamily="18" charset="0"/>
              <a:ea typeface="Aptos" panose="020B0004020202020204" pitchFamily="34" charset="0"/>
            </a:endParaRPr>
          </a:p>
          <a:p>
            <a:pPr algn="just"/>
            <a:r>
              <a:rPr lang="en-US" sz="2800" dirty="0" err="1">
                <a:latin typeface="Times New Roman" panose="02020603050405020304" pitchFamily="18" charset="0"/>
              </a:rPr>
              <a:t>Mokytojo</a:t>
            </a:r>
            <a:r>
              <a:rPr lang="en-US" sz="2800" dirty="0">
                <a:latin typeface="Times New Roman" panose="02020603050405020304" pitchFamily="18" charset="0"/>
              </a:rPr>
              <a:t> </a:t>
            </a:r>
            <a:r>
              <a:rPr lang="en-US" sz="2800" dirty="0" err="1">
                <a:latin typeface="Times New Roman" panose="02020603050405020304" pitchFamily="18" charset="0"/>
              </a:rPr>
              <a:t>palaikymas</a:t>
            </a:r>
            <a:r>
              <a:rPr lang="en-US" sz="2800" dirty="0">
                <a:latin typeface="Times New Roman" panose="02020603050405020304" pitchFamily="18" charset="0"/>
              </a:rPr>
              <a:t>, </a:t>
            </a:r>
            <a:r>
              <a:rPr lang="en-US" sz="2800" dirty="0" err="1">
                <a:latin typeface="Times New Roman" panose="02020603050405020304" pitchFamily="18" charset="0"/>
              </a:rPr>
              <a:t>emocinė</a:t>
            </a:r>
            <a:r>
              <a:rPr lang="en-US" sz="2800" dirty="0">
                <a:latin typeface="Times New Roman" panose="02020603050405020304" pitchFamily="18" charset="0"/>
              </a:rPr>
              <a:t> jo </a:t>
            </a:r>
            <a:r>
              <a:rPr lang="en-US" sz="2800" dirty="0" err="1">
                <a:latin typeface="Times New Roman" panose="02020603050405020304" pitchFamily="18" charset="0"/>
              </a:rPr>
              <a:t>savijauta</a:t>
            </a:r>
            <a:r>
              <a:rPr lang="en-US" sz="2800" dirty="0">
                <a:latin typeface="Times New Roman" panose="02020603050405020304" pitchFamily="18" charset="0"/>
              </a:rPr>
              <a:t>, </a:t>
            </a:r>
            <a:r>
              <a:rPr lang="en-US" sz="2800" dirty="0" err="1">
                <a:latin typeface="Times New Roman" panose="02020603050405020304" pitchFamily="18" charset="0"/>
              </a:rPr>
              <a:t>nepaliekamas</a:t>
            </a:r>
            <a:r>
              <a:rPr lang="en-US" sz="2800" dirty="0">
                <a:latin typeface="Times New Roman" panose="02020603050405020304" pitchFamily="18" charset="0"/>
              </a:rPr>
              <a:t> </a:t>
            </a:r>
            <a:r>
              <a:rPr lang="en-US" sz="2800" dirty="0" err="1">
                <a:latin typeface="Times New Roman" panose="02020603050405020304" pitchFamily="18" charset="0"/>
              </a:rPr>
              <a:t>vienas</a:t>
            </a:r>
            <a:r>
              <a:rPr lang="en-US" sz="2800" dirty="0">
                <a:latin typeface="Times New Roman" panose="02020603050405020304" pitchFamily="18" charset="0"/>
              </a:rPr>
              <a:t>;</a:t>
            </a:r>
          </a:p>
          <a:p>
            <a:pPr marL="0" indent="0" algn="just">
              <a:buNone/>
            </a:pPr>
            <a:endParaRPr lang="en-US" sz="2800" dirty="0">
              <a:latin typeface="Times New Roman" panose="02020603050405020304" pitchFamily="18" charset="0"/>
            </a:endParaRPr>
          </a:p>
          <a:p>
            <a:pPr algn="just"/>
            <a:r>
              <a:rPr lang="en-US" sz="2800" dirty="0" err="1">
                <a:effectLst/>
                <a:latin typeface="Times New Roman" panose="02020603050405020304" pitchFamily="18" charset="0"/>
                <a:ea typeface="Aptos" panose="020B0004020202020204" pitchFamily="34" charset="0"/>
              </a:rPr>
              <a:t>Mokytojo</a:t>
            </a:r>
            <a:r>
              <a:rPr lang="en-US" sz="2800" dirty="0">
                <a:latin typeface="Times New Roman" panose="02020603050405020304" pitchFamily="18" charset="0"/>
                <a:ea typeface="Aptos" panose="020B0004020202020204" pitchFamily="34" charset="0"/>
              </a:rPr>
              <a:t> </a:t>
            </a:r>
            <a:r>
              <a:rPr lang="lt-LT" sz="2800" dirty="0">
                <a:effectLst/>
                <a:latin typeface="Times New Roman" panose="02020603050405020304" pitchFamily="18" charset="0"/>
                <a:ea typeface="Aptos" panose="020B0004020202020204" pitchFamily="34" charset="0"/>
              </a:rPr>
              <a:t>profesionalumo pripažinim</a:t>
            </a:r>
            <a:r>
              <a:rPr lang="en-US" sz="2800" dirty="0">
                <a:effectLst/>
                <a:latin typeface="Times New Roman" panose="02020603050405020304" pitchFamily="18" charset="0"/>
                <a:ea typeface="Aptos" panose="020B0004020202020204" pitchFamily="34" charset="0"/>
              </a:rPr>
              <a:t>as</a:t>
            </a:r>
            <a:r>
              <a:rPr lang="lt-LT" sz="2800" dirty="0">
                <a:effectLst/>
                <a:latin typeface="Times New Roman" panose="02020603050405020304" pitchFamily="18" charset="0"/>
                <a:ea typeface="Aptos" panose="020B0004020202020204" pitchFamily="34" charset="0"/>
              </a:rPr>
              <a:t>, pagyrim</a:t>
            </a:r>
            <a:r>
              <a:rPr lang="en-US" sz="2800" dirty="0">
                <a:effectLst/>
                <a:latin typeface="Times New Roman" panose="02020603050405020304" pitchFamily="18" charset="0"/>
                <a:ea typeface="Aptos" panose="020B0004020202020204" pitchFamily="34" charset="0"/>
              </a:rPr>
              <a:t>as</a:t>
            </a:r>
            <a:r>
              <a:rPr lang="lt-LT" sz="2800" dirty="0">
                <a:effectLst/>
                <a:latin typeface="Times New Roman" panose="02020603050405020304" pitchFamily="18" charset="0"/>
                <a:ea typeface="Aptos" panose="020B0004020202020204" pitchFamily="34" charset="0"/>
              </a:rPr>
              <a:t> ir motyvuojan</a:t>
            </a:r>
            <a:r>
              <a:rPr lang="en-US" sz="2800" dirty="0">
                <a:effectLst/>
                <a:latin typeface="Times New Roman" panose="02020603050405020304" pitchFamily="18" charset="0"/>
                <a:ea typeface="Aptos" panose="020B0004020202020204" pitchFamily="34" charset="0"/>
              </a:rPr>
              <a:t>tis</a:t>
            </a:r>
            <a:r>
              <a:rPr lang="lt-LT" sz="2800" dirty="0">
                <a:effectLst/>
                <a:latin typeface="Times New Roman" panose="02020603050405020304" pitchFamily="18" charset="0"/>
                <a:ea typeface="Aptos" panose="020B0004020202020204" pitchFamily="34" charset="0"/>
              </a:rPr>
              <a:t> grįžtam</a:t>
            </a:r>
            <a:r>
              <a:rPr lang="en-US" sz="2800" dirty="0" err="1">
                <a:effectLst/>
                <a:latin typeface="Times New Roman" panose="02020603050405020304" pitchFamily="18" charset="0"/>
                <a:ea typeface="Aptos" panose="020B0004020202020204" pitchFamily="34" charset="0"/>
              </a:rPr>
              <a:t>asis</a:t>
            </a:r>
            <a:r>
              <a:rPr lang="lt-LT" sz="2800" dirty="0">
                <a:effectLst/>
                <a:latin typeface="Times New Roman" panose="02020603050405020304" pitchFamily="18" charset="0"/>
                <a:ea typeface="Aptos" panose="020B0004020202020204" pitchFamily="34" charset="0"/>
              </a:rPr>
              <a:t> ryš</a:t>
            </a:r>
            <a:r>
              <a:rPr lang="en-US" sz="2800" dirty="0" err="1">
                <a:effectLst/>
                <a:latin typeface="Times New Roman" panose="02020603050405020304" pitchFamily="18" charset="0"/>
                <a:ea typeface="Aptos" panose="020B0004020202020204" pitchFamily="34" charset="0"/>
              </a:rPr>
              <a:t>ys</a:t>
            </a:r>
            <a:r>
              <a:rPr lang="en-US" sz="2800" dirty="0">
                <a:effectLst/>
                <a:latin typeface="Times New Roman" panose="02020603050405020304" pitchFamily="18" charset="0"/>
                <a:ea typeface="Aptos" panose="020B0004020202020204" pitchFamily="34" charset="0"/>
              </a:rPr>
              <a:t>.</a:t>
            </a:r>
            <a:r>
              <a:rPr lang="lt-LT" sz="2800" dirty="0">
                <a:effectLst/>
                <a:latin typeface="Times New Roman" panose="02020603050405020304" pitchFamily="18" charset="0"/>
                <a:ea typeface="Aptos" panose="020B0004020202020204" pitchFamily="34" charset="0"/>
              </a:rPr>
              <a:t> </a:t>
            </a:r>
            <a:endParaRPr lang="lt-LT" sz="2800" dirty="0"/>
          </a:p>
        </p:txBody>
      </p:sp>
    </p:spTree>
    <p:extLst>
      <p:ext uri="{BB962C8B-B14F-4D97-AF65-F5344CB8AC3E}">
        <p14:creationId xmlns:p14="http://schemas.microsoft.com/office/powerpoint/2010/main" val="1219141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BF3E60-2047-F027-2488-AFBBC84AB0D9}"/>
              </a:ext>
            </a:extLst>
          </p:cNvPr>
          <p:cNvSpPr>
            <a:spLocks noGrp="1"/>
          </p:cNvSpPr>
          <p:nvPr>
            <p:ph idx="1"/>
          </p:nvPr>
        </p:nvSpPr>
        <p:spPr>
          <a:xfrm>
            <a:off x="1179871" y="1248697"/>
            <a:ext cx="10324741" cy="4662525"/>
          </a:xfrm>
        </p:spPr>
        <p:txBody>
          <a:bodyPr>
            <a:normAutofit/>
          </a:bodyPr>
          <a:lstStyle/>
          <a:p>
            <a:pPr marL="0" indent="0" algn="ctr">
              <a:buNone/>
            </a:pPr>
            <a:endParaRPr lang="en-US" sz="4800" dirty="0">
              <a:latin typeface="Times New Roman" panose="02020603050405020304" pitchFamily="18" charset="0"/>
              <a:cs typeface="Times New Roman" panose="02020603050405020304" pitchFamily="18" charset="0"/>
            </a:endParaRPr>
          </a:p>
          <a:p>
            <a:pPr marL="0" indent="0" algn="ctr">
              <a:buNone/>
            </a:pPr>
            <a:endParaRPr lang="en-US" sz="4800" dirty="0">
              <a:latin typeface="Times New Roman" panose="02020603050405020304" pitchFamily="18" charset="0"/>
              <a:cs typeface="Times New Roman" panose="02020603050405020304" pitchFamily="18" charset="0"/>
            </a:endParaRPr>
          </a:p>
          <a:p>
            <a:pPr marL="0" indent="0" algn="ctr">
              <a:buNone/>
            </a:pPr>
            <a:r>
              <a:rPr lang="lt-LT" sz="4800" dirty="0">
                <a:latin typeface="Times New Roman" panose="02020603050405020304" pitchFamily="18" charset="0"/>
                <a:cs typeface="Times New Roman" panose="02020603050405020304" pitchFamily="18" charset="0"/>
              </a:rPr>
              <a:t>JŪSŲ KLAUSIMAI</a:t>
            </a:r>
            <a:endParaRPr lang="lt-LT" sz="4800" dirty="0"/>
          </a:p>
        </p:txBody>
      </p:sp>
    </p:spTree>
    <p:extLst>
      <p:ext uri="{BB962C8B-B14F-4D97-AF65-F5344CB8AC3E}">
        <p14:creationId xmlns:p14="http://schemas.microsoft.com/office/powerpoint/2010/main" val="798707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3" name="Content Placeholder 2">
            <a:extLst>
              <a:ext uri="{FF2B5EF4-FFF2-40B4-BE49-F238E27FC236}">
                <a16:creationId xmlns:a16="http://schemas.microsoft.com/office/drawing/2014/main" id="{9AEAD95A-C08F-592A-814F-9650D8958C1D}"/>
              </a:ext>
            </a:extLst>
          </p:cNvPr>
          <p:cNvSpPr>
            <a:spLocks noGrp="1"/>
          </p:cNvSpPr>
          <p:nvPr>
            <p:ph idx="1"/>
          </p:nvPr>
        </p:nvSpPr>
        <p:spPr>
          <a:xfrm>
            <a:off x="182880" y="3429000"/>
            <a:ext cx="11826239" cy="3317240"/>
          </a:xfrm>
        </p:spPr>
        <p:txBody>
          <a:bodyPr>
            <a:normAutofit/>
          </a:bodyPr>
          <a:lstStyle/>
          <a:p>
            <a:pPr>
              <a:lnSpc>
                <a:spcPct val="90000"/>
              </a:lnSpc>
              <a:spcBef>
                <a:spcPts val="1600"/>
              </a:spcBef>
              <a:spcAft>
                <a:spcPts val="1200"/>
              </a:spcAft>
              <a:buNone/>
            </a:pPr>
            <a:r>
              <a:rPr lang="lt-LT" sz="2000" b="1" u="sng" dirty="0">
                <a:effectLst/>
                <a:latin typeface="Times New Roman" panose="02020603050405020304" pitchFamily="18" charset="0"/>
                <a:ea typeface="Times New Roman" panose="02020603050405020304" pitchFamily="18" charset="0"/>
                <a:cs typeface="Times New Roman" panose="02020603050405020304" pitchFamily="18" charset="0"/>
              </a:rPr>
              <a:t>Savirefleksijos priemonės tikslas ir naudojimas</a:t>
            </a:r>
            <a:endParaRPr lang="lt-LT"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600"/>
              </a:spcBef>
              <a:spcAft>
                <a:spcPts val="600"/>
              </a:spcAft>
              <a:buNone/>
            </a:pP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Ši priemonė padeda mokyklos vadovams, vadovybei ir politikos formuotojams įvertinti, kurioje vietoje jie yra siekdami įtraukiosios mokyklos lyderystės. Joje siūlomi trys savirefleksijos variantai:</a:t>
            </a:r>
          </a:p>
          <a:p>
            <a:pPr marL="342900" lvl="0" indent="-342900">
              <a:lnSpc>
                <a:spcPct val="90000"/>
              </a:lnSpc>
              <a:spcBef>
                <a:spcPts val="600"/>
              </a:spcBef>
              <a:spcAft>
                <a:spcPts val="600"/>
              </a:spcAft>
              <a:buFont typeface="+mj-lt"/>
              <a:buAutoNum type="arabicPeriod"/>
            </a:pPr>
            <a:r>
              <a:rPr lang="lt-LT" sz="2000" b="1"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Refleksija mokyklos vadovams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kaip sukurti savo įtraukiąją praktiką siekiant įtraukiojo ugdymo. Priemonė kviečia </a:t>
            </a:r>
            <a:r>
              <a:rPr lang="lt-LT" sz="2000" b="1" dirty="0">
                <a:effectLst/>
                <a:latin typeface="Times New Roman" panose="02020603050405020304" pitchFamily="18" charset="0"/>
                <a:ea typeface="Times New Roman" panose="02020603050405020304" pitchFamily="18" charset="0"/>
                <a:cs typeface="Times New Roman" panose="02020603050405020304" pitchFamily="18" charset="0"/>
              </a:rPr>
              <a:t>mokyklų vadovus </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apsvarstyti savo taikomą praktiką. Klausimai pagrįsti siektinomis normomis, kurios laikomos įtraukiosios mokyklos lyderystės rodikliais ir priemone, norint įgyvendinti platesnį įtraukiojo ugdymo tikslą.</a:t>
            </a:r>
          </a:p>
          <a:p>
            <a:pPr>
              <a:lnSpc>
                <a:spcPct val="90000"/>
              </a:lnSpc>
            </a:pPr>
            <a:endParaRPr lang="lt-LT" sz="1000" dirty="0"/>
          </a:p>
        </p:txBody>
      </p:sp>
      <p:pic>
        <p:nvPicPr>
          <p:cNvPr id="5" name="Picture 4">
            <a:extLst>
              <a:ext uri="{FF2B5EF4-FFF2-40B4-BE49-F238E27FC236}">
                <a16:creationId xmlns:a16="http://schemas.microsoft.com/office/drawing/2014/main" id="{16469A50-B00B-7F8D-557F-05E0E85DA83E}"/>
              </a:ext>
            </a:extLst>
          </p:cNvPr>
          <p:cNvPicPr>
            <a:picLocks noChangeAspect="1"/>
          </p:cNvPicPr>
          <p:nvPr/>
        </p:nvPicPr>
        <p:blipFill>
          <a:blip r:embed="rId3"/>
          <a:stretch>
            <a:fillRect/>
          </a:stretch>
        </p:blipFill>
        <p:spPr>
          <a:xfrm>
            <a:off x="2665680" y="776878"/>
            <a:ext cx="6289920" cy="2451134"/>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801A25-ABF9-BC24-F3D9-AE9277EA003D}"/>
              </a:ext>
            </a:extLst>
          </p:cNvPr>
          <p:cNvSpPr txBox="1"/>
          <p:nvPr/>
        </p:nvSpPr>
        <p:spPr>
          <a:xfrm>
            <a:off x="182880" y="111760"/>
            <a:ext cx="11826239" cy="665118"/>
          </a:xfrm>
          <a:prstGeom prst="rect">
            <a:avLst/>
          </a:prstGeom>
          <a:noFill/>
        </p:spPr>
        <p:txBody>
          <a:bodyPr wrap="square">
            <a:spAutoFit/>
          </a:bodyPr>
          <a:lstStyle/>
          <a:p>
            <a:pPr marL="0" lvl="0" indent="0" algn="just">
              <a:lnSpc>
                <a:spcPct val="107000"/>
              </a:lnSpc>
              <a:buNone/>
            </a:pPr>
            <a:r>
              <a:rPr lang="lt-LT" sz="18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Prašyčiau pasidalinti patirtimi, kokie/kurie jūsų bendruomenės susitarimai dėl ugdymo kokybės sampratos ir stebėsenos rodiklių įtraukiojo ugdymo kontekste yra svarbūs ir paveikūs. </a:t>
            </a:r>
            <a:endPar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106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E36C-D825-DB96-3A0D-6E5801607A89}"/>
              </a:ext>
            </a:extLst>
          </p:cNvPr>
          <p:cNvSpPr>
            <a:spLocks noGrp="1"/>
          </p:cNvSpPr>
          <p:nvPr>
            <p:ph type="title"/>
          </p:nvPr>
        </p:nvSpPr>
        <p:spPr/>
        <p:txBody>
          <a:bodyPr/>
          <a:lstStyle/>
          <a:p>
            <a:endParaRPr lang="lt-LT"/>
          </a:p>
        </p:txBody>
      </p:sp>
      <p:pic>
        <p:nvPicPr>
          <p:cNvPr id="5" name="Content Placeholder 4">
            <a:extLst>
              <a:ext uri="{FF2B5EF4-FFF2-40B4-BE49-F238E27FC236}">
                <a16:creationId xmlns:a16="http://schemas.microsoft.com/office/drawing/2014/main" id="{4919FA00-7903-7489-A1DE-C412AC6149E4}"/>
              </a:ext>
            </a:extLst>
          </p:cNvPr>
          <p:cNvPicPr>
            <a:picLocks noGrp="1" noChangeAspect="1"/>
          </p:cNvPicPr>
          <p:nvPr>
            <p:ph idx="1"/>
          </p:nvPr>
        </p:nvPicPr>
        <p:blipFill>
          <a:blip r:embed="rId3"/>
          <a:stretch>
            <a:fillRect/>
          </a:stretch>
        </p:blipFill>
        <p:spPr>
          <a:xfrm>
            <a:off x="642322" y="111760"/>
            <a:ext cx="11458237" cy="6573520"/>
          </a:xfrm>
        </p:spPr>
      </p:pic>
    </p:spTree>
    <p:extLst>
      <p:ext uri="{BB962C8B-B14F-4D97-AF65-F5344CB8AC3E}">
        <p14:creationId xmlns:p14="http://schemas.microsoft.com/office/powerpoint/2010/main" val="276597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828-1397-08B7-7F34-D44F92C6911B}"/>
              </a:ext>
            </a:extLst>
          </p:cNvPr>
          <p:cNvSpPr>
            <a:spLocks noGrp="1"/>
          </p:cNvSpPr>
          <p:nvPr>
            <p:ph type="title"/>
          </p:nvPr>
        </p:nvSpPr>
        <p:spPr>
          <a:xfrm>
            <a:off x="1494503" y="624110"/>
            <a:ext cx="10589342" cy="1280890"/>
          </a:xfrm>
        </p:spPr>
        <p:txBody>
          <a:bodyPr>
            <a:normAutofit fontScale="90000"/>
          </a:bodyPr>
          <a:lstStyle/>
          <a:p>
            <a:pPr algn="ctr"/>
            <a:r>
              <a:rPr lang="en-US" sz="36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Centro </a:t>
            </a:r>
            <a:r>
              <a:rPr lang="lt-LT" sz="36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bendruomenės susitarimai dėl ugdymo kokybės sampratos ir stebėsenos rodiklių įtraukiojo ugdymo kontekste yra svarbūs ir paveikūs.</a:t>
            </a:r>
            <a:endParaRPr lang="lt-LT" dirty="0"/>
          </a:p>
        </p:txBody>
      </p:sp>
      <p:sp>
        <p:nvSpPr>
          <p:cNvPr id="3" name="Content Placeholder 2">
            <a:extLst>
              <a:ext uri="{FF2B5EF4-FFF2-40B4-BE49-F238E27FC236}">
                <a16:creationId xmlns:a16="http://schemas.microsoft.com/office/drawing/2014/main" id="{1D1824D6-F288-7EB5-1DCD-632AA7BC489D}"/>
              </a:ext>
            </a:extLst>
          </p:cNvPr>
          <p:cNvSpPr>
            <a:spLocks noGrp="1"/>
          </p:cNvSpPr>
          <p:nvPr>
            <p:ph idx="1"/>
          </p:nvPr>
        </p:nvSpPr>
        <p:spPr>
          <a:xfrm>
            <a:off x="2589212" y="2851354"/>
            <a:ext cx="8915400" cy="3059867"/>
          </a:xfrm>
        </p:spPr>
        <p:txBody>
          <a:bodyPr>
            <a:normAutofit/>
          </a:bodyPr>
          <a:lstStyle/>
          <a:p>
            <a:r>
              <a:rPr lang="en-US" sz="2800" dirty="0" err="1">
                <a:latin typeface="Times New Roman" panose="02020603050405020304" pitchFamily="18" charset="0"/>
                <a:cs typeface="Times New Roman" panose="02020603050405020304" pitchFamily="18" charset="0"/>
              </a:rPr>
              <a:t>Visų</a:t>
            </a:r>
            <a:r>
              <a:rPr lang="en-US" sz="2800" dirty="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mokinių įtraukimas į </a:t>
            </a:r>
            <a:r>
              <a:rPr lang="en-US" sz="2800" dirty="0" err="1">
                <a:latin typeface="Times New Roman" panose="02020603050405020304" pitchFamily="18" charset="0"/>
                <a:cs typeface="Times New Roman" panose="02020603050405020304" pitchFamily="18" charset="0"/>
              </a:rPr>
              <a:t>kokybišką</a:t>
            </a:r>
            <a:r>
              <a:rPr lang="en-US" sz="2800" dirty="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mokymosi procesą</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Komandinis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visų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specialistų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darbas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kiekvienu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mokiniu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P</a:t>
            </a:r>
            <a:r>
              <a:rPr lang="lt-LT" sz="2800" dirty="0">
                <a:latin typeface="Times New Roman" panose="02020603050405020304" pitchFamily="18" charset="0"/>
                <a:cs typeface="Times New Roman" panose="02020603050405020304" pitchFamily="18" charset="0"/>
              </a:rPr>
              <a:t>agalba mokiniui ir šeimai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L</a:t>
            </a:r>
            <a:r>
              <a:rPr lang="lt-LT" sz="2800" dirty="0">
                <a:latin typeface="Times New Roman" panose="02020603050405020304" pitchFamily="18" charset="0"/>
                <a:cs typeface="Times New Roman" panose="02020603050405020304" pitchFamily="18" charset="0"/>
              </a:rPr>
              <a:t>yderystė mokymuisi</a:t>
            </a:r>
            <a:r>
              <a:rPr lang="en-US" sz="2800" dirty="0">
                <a:latin typeface="Times New Roman" panose="02020603050405020304" pitchFamily="18" charset="0"/>
                <a:cs typeface="Times New Roman" panose="02020603050405020304" pitchFamily="18" charset="0"/>
              </a:rPr>
              <a:t>.</a:t>
            </a: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55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7652-9440-4CCD-F739-7AE6ECD932F8}"/>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1600" b="0" i="0" u="none" strike="noStrike" baseline="0" dirty="0">
                <a:latin typeface="Times New Roman" panose="02020603050405020304" pitchFamily="18" charset="0"/>
                <a:cs typeface="Times New Roman" panose="02020603050405020304" pitchFamily="18" charset="0"/>
              </a:rPr>
              <a:t>SPECIALUSIS UGDYMAS / SPECIAL EDUCATION 2022 1 (44)</a:t>
            </a:r>
            <a:endParaRPr lang="lt-LT" sz="16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06C11E4-67EB-84B2-7999-C952C442C726}"/>
              </a:ext>
            </a:extLst>
          </p:cNvPr>
          <p:cNvPicPr>
            <a:picLocks noGrp="1" noChangeAspect="1"/>
          </p:cNvPicPr>
          <p:nvPr>
            <p:ph idx="1"/>
          </p:nvPr>
        </p:nvPicPr>
        <p:blipFill>
          <a:blip r:embed="rId2"/>
          <a:stretch>
            <a:fillRect/>
          </a:stretch>
        </p:blipFill>
        <p:spPr>
          <a:xfrm>
            <a:off x="687388" y="127820"/>
            <a:ext cx="11393786" cy="6233651"/>
          </a:xfrm>
        </p:spPr>
      </p:pic>
    </p:spTree>
    <p:extLst>
      <p:ext uri="{BB962C8B-B14F-4D97-AF65-F5344CB8AC3E}">
        <p14:creationId xmlns:p14="http://schemas.microsoft.com/office/powerpoint/2010/main" val="754502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7B3F3-A7EA-FD56-FFEF-F12883B4DB5B}"/>
              </a:ext>
            </a:extLst>
          </p:cNvPr>
          <p:cNvSpPr>
            <a:spLocks noGrp="1"/>
          </p:cNvSpPr>
          <p:nvPr>
            <p:ph type="title"/>
          </p:nvPr>
        </p:nvSpPr>
        <p:spPr>
          <a:xfrm>
            <a:off x="1098035" y="274320"/>
            <a:ext cx="3348070" cy="5636901"/>
          </a:xfrm>
        </p:spPr>
        <p:txBody>
          <a:bodyPr>
            <a:normAutofit/>
          </a:bodyPr>
          <a:lstStyle/>
          <a:p>
            <a:r>
              <a:rPr lang="lt-LT" sz="3200" dirty="0">
                <a:effectLst/>
                <a:latin typeface="Times New Roman" panose="02020603050405020304" pitchFamily="18" charset="0"/>
                <a:ea typeface="Times New Roman" panose="02020603050405020304" pitchFamily="18" charset="0"/>
                <a:cs typeface="Times New Roman" panose="02020603050405020304" pitchFamily="18" charset="0"/>
              </a:rPr>
              <a:t>Ar mokinio padėjėja, gali padėti visiems klasės mokiniams, ar tik priskirtam mokiniui?</a:t>
            </a:r>
            <a:b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lt-LT" sz="3200" dirty="0">
                <a:effectLst/>
                <a:latin typeface="Times New Roman" panose="02020603050405020304" pitchFamily="18" charset="0"/>
                <a:ea typeface="Calibri" panose="020F0502020204030204" pitchFamily="34" charset="0"/>
                <a:cs typeface="Times New Roman" panose="02020603050405020304" pitchFamily="18" charset="0"/>
              </a:rPr>
            </a:br>
            <a:endParaRPr lang="lt-LT" sz="3200" dirty="0"/>
          </a:p>
        </p:txBody>
      </p:sp>
      <p:sp>
        <p:nvSpPr>
          <p:cNvPr id="29"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lt-LT"/>
          </a:p>
        </p:txBody>
      </p:sp>
      <p:pic>
        <p:nvPicPr>
          <p:cNvPr id="5" name="Content Placeholder 4">
            <a:extLst>
              <a:ext uri="{FF2B5EF4-FFF2-40B4-BE49-F238E27FC236}">
                <a16:creationId xmlns:a16="http://schemas.microsoft.com/office/drawing/2014/main" id="{43C167E8-B74B-9B90-BD7E-F3EA3D1A1A99}"/>
              </a:ext>
            </a:extLst>
          </p:cNvPr>
          <p:cNvPicPr>
            <a:picLocks noGrp="1" noChangeAspect="1"/>
          </p:cNvPicPr>
          <p:nvPr>
            <p:ph idx="1"/>
          </p:nvPr>
        </p:nvPicPr>
        <p:blipFill>
          <a:blip r:embed="rId2"/>
          <a:stretch>
            <a:fillRect/>
          </a:stretch>
        </p:blipFill>
        <p:spPr>
          <a:xfrm>
            <a:off x="4246880" y="0"/>
            <a:ext cx="7945120" cy="2259029"/>
          </a:xfrm>
        </p:spPr>
      </p:pic>
      <p:pic>
        <p:nvPicPr>
          <p:cNvPr id="7" name="Picture 6">
            <a:extLst>
              <a:ext uri="{FF2B5EF4-FFF2-40B4-BE49-F238E27FC236}">
                <a16:creationId xmlns:a16="http://schemas.microsoft.com/office/drawing/2014/main" id="{0F718105-7C9C-A42A-0647-1F4A43520F55}"/>
              </a:ext>
            </a:extLst>
          </p:cNvPr>
          <p:cNvPicPr>
            <a:picLocks noChangeAspect="1"/>
          </p:cNvPicPr>
          <p:nvPr/>
        </p:nvPicPr>
        <p:blipFill>
          <a:blip r:embed="rId3"/>
          <a:stretch>
            <a:fillRect/>
          </a:stretch>
        </p:blipFill>
        <p:spPr>
          <a:xfrm>
            <a:off x="2854960" y="2956074"/>
            <a:ext cx="9241094" cy="3627606"/>
          </a:xfrm>
          <a:prstGeom prst="rect">
            <a:avLst/>
          </a:prstGeom>
        </p:spPr>
      </p:pic>
    </p:spTree>
    <p:extLst>
      <p:ext uri="{BB962C8B-B14F-4D97-AF65-F5344CB8AC3E}">
        <p14:creationId xmlns:p14="http://schemas.microsoft.com/office/powerpoint/2010/main" val="1747206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D8341CA-E464-3DE1-37E7-CB8D1234AF5B}"/>
              </a:ext>
            </a:extLst>
          </p:cNvPr>
          <p:cNvSpPr>
            <a:spLocks noGrp="1"/>
          </p:cNvSpPr>
          <p:nvPr>
            <p:ph idx="1"/>
          </p:nvPr>
        </p:nvSpPr>
        <p:spPr>
          <a:xfrm>
            <a:off x="1189702" y="142240"/>
            <a:ext cx="5388079" cy="6583680"/>
          </a:xfrm>
        </p:spPr>
        <p:txBody>
          <a:bodyPr>
            <a:normAutofit/>
          </a:bodyPr>
          <a:lstStyle/>
          <a:p>
            <a:r>
              <a:rPr lang="lt-LT"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Klasės/grupės tėvų informavimas apie smurto/netinkamo elgesio protrūkius: kokiais būdais informuoti, kaip pranešti nukentėjusio vaiko ir ne tik tėvams? Paveikios priemonės klasės/grupės mikroklimatui kurti: kaip iš </a:t>
            </a:r>
            <a:r>
              <a:rPr lang="en-US"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lt-LT"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baubo</a:t>
            </a:r>
            <a:r>
              <a:rPr lang="en-US" sz="24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a:t>
            </a:r>
            <a:r>
              <a:rPr lang="lt-LT"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padaryti bendruomenės narį, kuriam vi</a:t>
            </a:r>
            <a:r>
              <a:rPr lang="en-US"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lt-LT"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i teikiame pagalbą.</a:t>
            </a:r>
            <a:endParaRPr lang="en-US"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endParaRPr>
          </a:p>
          <a:p>
            <a:r>
              <a:rPr lang="lt-LT" sz="2400" b="0" i="0" u="none" strike="noStrike" dirty="0">
                <a:solidFill>
                  <a:srgbClr val="0A7E48"/>
                </a:solidFill>
                <a:effectLst/>
                <a:latin typeface="Raleway" pitchFamily="2" charset="0"/>
                <a:hlinkClick r:id="rId2"/>
              </a:rPr>
              <a:t>Rekomendacijos mokykloms dėl smurto artimoje aplinkoje atpažinimo kriterijų ir veiksmų, kilus įtarimui dėl galimo smurto artimoje aplinkoje</a:t>
            </a:r>
            <a:endPar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solidFill>
                <a:srgbClr val="000000"/>
              </a:solidFill>
            </a:endParaRPr>
          </a:p>
        </p:txBody>
      </p:sp>
      <p:pic>
        <p:nvPicPr>
          <p:cNvPr id="5" name="Content Placeholder 4">
            <a:extLst>
              <a:ext uri="{FF2B5EF4-FFF2-40B4-BE49-F238E27FC236}">
                <a16:creationId xmlns:a16="http://schemas.microsoft.com/office/drawing/2014/main" id="{7FFE64B1-5E1B-7E73-F924-D036AA002B83}"/>
              </a:ext>
            </a:extLst>
          </p:cNvPr>
          <p:cNvPicPr>
            <a:picLocks noChangeAspect="1"/>
          </p:cNvPicPr>
          <p:nvPr/>
        </p:nvPicPr>
        <p:blipFill>
          <a:blip r:embed="rId3"/>
          <a:stretch>
            <a:fillRect/>
          </a:stretch>
        </p:blipFill>
        <p:spPr>
          <a:xfrm>
            <a:off x="6430004" y="142240"/>
            <a:ext cx="5761995" cy="6583680"/>
          </a:xfrm>
          <a:prstGeom prst="rect">
            <a:avLst/>
          </a:prstGeom>
        </p:spPr>
      </p:pic>
    </p:spTree>
    <p:extLst>
      <p:ext uri="{BB962C8B-B14F-4D97-AF65-F5344CB8AC3E}">
        <p14:creationId xmlns:p14="http://schemas.microsoft.com/office/powerpoint/2010/main" val="942500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9399F-2551-5366-73CF-0278E12A7D18}"/>
              </a:ext>
            </a:extLst>
          </p:cNvPr>
          <p:cNvSpPr>
            <a:spLocks noGrp="1"/>
          </p:cNvSpPr>
          <p:nvPr>
            <p:ph idx="1"/>
          </p:nvPr>
        </p:nvSpPr>
        <p:spPr>
          <a:xfrm>
            <a:off x="1661651" y="206477"/>
            <a:ext cx="10186219" cy="5704745"/>
          </a:xfrm>
        </p:spPr>
        <p:txBody>
          <a:bodyPr>
            <a:normAutofit/>
          </a:bodyPr>
          <a:lstStyle/>
          <a:p>
            <a:r>
              <a:rPr lang="lt-LT"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Kaip užtikrinamas visų mokinių pažangos vertinimas, kai klasėje mokosi labai skirtingų gebėjimų vaikai?</a:t>
            </a:r>
            <a:endParaRPr lang="en-US"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8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Vertinimas</a:t>
            </a:r>
            <a:r>
              <a:rPr lang="en-US" sz="28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individualizuotas</a:t>
            </a:r>
            <a:r>
              <a:rPr lang="en-US" sz="28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a:t>
            </a:r>
            <a:br>
              <a:rPr lang="lt-LT"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lt-LT" sz="2800" dirty="0"/>
          </a:p>
        </p:txBody>
      </p:sp>
    </p:spTree>
    <p:extLst>
      <p:ext uri="{BB962C8B-B14F-4D97-AF65-F5344CB8AC3E}">
        <p14:creationId xmlns:p14="http://schemas.microsoft.com/office/powerpoint/2010/main" val="1378473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142F-662B-0E7F-6A5F-3BEE06433F3B}"/>
              </a:ext>
            </a:extLst>
          </p:cNvPr>
          <p:cNvSpPr>
            <a:spLocks noGrp="1"/>
          </p:cNvSpPr>
          <p:nvPr>
            <p:ph type="title"/>
          </p:nvPr>
        </p:nvSpPr>
        <p:spPr>
          <a:xfrm>
            <a:off x="1445343" y="624110"/>
            <a:ext cx="10059270" cy="1165361"/>
          </a:xfrm>
        </p:spPr>
        <p:txBody>
          <a:bodyPr>
            <a:noAutofit/>
          </a:bodyPr>
          <a:lstStyle/>
          <a:p>
            <a:pPr algn="just"/>
            <a:r>
              <a:rPr lang="lt-LT" sz="20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Kaip užtikrinti kokybišką ugdymą, kada klasėje yra 5-6 mokiniai, turintys įvairių specialiųjų ugdymosi poreikių (nerimo, emocijų spektro, specialiųjų mokymosi sutrikimų (skaitymo, rašymo) ir t.t.), o klasėje dirba tik vienas mokytojas dalykininkas. Mokykla neturi mokytojo padėjėjo, specialiojo pedagogo, net ir psichologas dirba 0,5 etatu. Gal yra koks stebuklingas receptas??? </a:t>
            </a:r>
            <a:endParaRPr lang="lt-LT" sz="2000" dirty="0"/>
          </a:p>
        </p:txBody>
      </p:sp>
      <p:sp>
        <p:nvSpPr>
          <p:cNvPr id="3" name="Content Placeholder 2">
            <a:extLst>
              <a:ext uri="{FF2B5EF4-FFF2-40B4-BE49-F238E27FC236}">
                <a16:creationId xmlns:a16="http://schemas.microsoft.com/office/drawing/2014/main" id="{75F0B4C7-E3D1-842B-2C63-66DA30016AB4}"/>
              </a:ext>
            </a:extLst>
          </p:cNvPr>
          <p:cNvSpPr>
            <a:spLocks noGrp="1"/>
          </p:cNvSpPr>
          <p:nvPr>
            <p:ph idx="1"/>
          </p:nvPr>
        </p:nvSpPr>
        <p:spPr>
          <a:xfrm>
            <a:off x="1179871" y="2320413"/>
            <a:ext cx="10776155" cy="4355689"/>
          </a:xfrm>
        </p:spPr>
        <p:txBody>
          <a:bodyPr>
            <a:normAutofit/>
          </a:bodyPr>
          <a:lstStyle/>
          <a:p>
            <a:r>
              <a:rPr lang="en-US" dirty="0" err="1">
                <a:solidFill>
                  <a:srgbClr val="FF0000"/>
                </a:solidFill>
              </a:rPr>
              <a:t>Nepalikti</a:t>
            </a:r>
            <a:r>
              <a:rPr lang="en-US" dirty="0">
                <a:solidFill>
                  <a:srgbClr val="FF0000"/>
                </a:solidFill>
              </a:rPr>
              <a:t> </a:t>
            </a:r>
            <a:r>
              <a:rPr lang="en-US" dirty="0" err="1">
                <a:solidFill>
                  <a:srgbClr val="FF0000"/>
                </a:solidFill>
              </a:rPr>
              <a:t>mokytojo</a:t>
            </a:r>
            <a:r>
              <a:rPr lang="en-US" dirty="0">
                <a:solidFill>
                  <a:srgbClr val="FF0000"/>
                </a:solidFill>
              </a:rPr>
              <a:t> </a:t>
            </a:r>
            <a:r>
              <a:rPr lang="en-US" dirty="0" err="1">
                <a:solidFill>
                  <a:srgbClr val="FF0000"/>
                </a:solidFill>
              </a:rPr>
              <a:t>vieno</a:t>
            </a:r>
            <a:r>
              <a:rPr lang="en-US" dirty="0"/>
              <a:t>.</a:t>
            </a:r>
            <a:endParaRPr lang="lt-LT" dirty="0"/>
          </a:p>
        </p:txBody>
      </p:sp>
    </p:spTree>
    <p:extLst>
      <p:ext uri="{BB962C8B-B14F-4D97-AF65-F5344CB8AC3E}">
        <p14:creationId xmlns:p14="http://schemas.microsoft.com/office/powerpoint/2010/main" val="3776176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40B0-3A74-85C4-6429-DD9AE978A847}"/>
              </a:ext>
            </a:extLst>
          </p:cNvPr>
          <p:cNvSpPr>
            <a:spLocks noGrp="1"/>
          </p:cNvSpPr>
          <p:nvPr>
            <p:ph type="title"/>
          </p:nvPr>
        </p:nvSpPr>
        <p:spPr>
          <a:xfrm>
            <a:off x="1573161" y="176982"/>
            <a:ext cx="10520516" cy="1386348"/>
          </a:xfrm>
        </p:spPr>
        <p:txBody>
          <a:bodyPr>
            <a:noAutofit/>
          </a:bodyPr>
          <a:lstStyle/>
          <a:p>
            <a:pPr algn="just"/>
            <a:r>
              <a:rPr lang="lt-LT"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Kaip elgtis tokiu atveju, kai po PPT vertinimo vienoje klasėje turi mokytis 6 didelių specialiųjų ugdymosi poreikių mokiniai? Pagal teisės aktus tai negalima, o kaip elgtis realiame gyvenime?</a:t>
            </a:r>
            <a:br>
              <a:rPr lang="lt-LT"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lt-LT" sz="2800" dirty="0"/>
          </a:p>
        </p:txBody>
      </p:sp>
      <p:pic>
        <p:nvPicPr>
          <p:cNvPr id="5" name="Content Placeholder 4">
            <a:extLst>
              <a:ext uri="{FF2B5EF4-FFF2-40B4-BE49-F238E27FC236}">
                <a16:creationId xmlns:a16="http://schemas.microsoft.com/office/drawing/2014/main" id="{C43BB359-EB2E-BD27-B0EF-75D5F7563C5B}"/>
              </a:ext>
            </a:extLst>
          </p:cNvPr>
          <p:cNvPicPr>
            <a:picLocks noGrp="1" noChangeAspect="1"/>
          </p:cNvPicPr>
          <p:nvPr>
            <p:ph idx="1"/>
          </p:nvPr>
        </p:nvPicPr>
        <p:blipFill>
          <a:blip r:embed="rId2"/>
          <a:stretch>
            <a:fillRect/>
          </a:stretch>
        </p:blipFill>
        <p:spPr>
          <a:xfrm>
            <a:off x="75960" y="4368800"/>
            <a:ext cx="12116040" cy="2489200"/>
          </a:xfrm>
        </p:spPr>
      </p:pic>
      <p:pic>
        <p:nvPicPr>
          <p:cNvPr id="7" name="Picture 6">
            <a:extLst>
              <a:ext uri="{FF2B5EF4-FFF2-40B4-BE49-F238E27FC236}">
                <a16:creationId xmlns:a16="http://schemas.microsoft.com/office/drawing/2014/main" id="{3E868C78-39E9-3FF8-A03D-3F23C7641EC7}"/>
              </a:ext>
            </a:extLst>
          </p:cNvPr>
          <p:cNvPicPr>
            <a:picLocks noChangeAspect="1"/>
          </p:cNvPicPr>
          <p:nvPr/>
        </p:nvPicPr>
        <p:blipFill>
          <a:blip r:embed="rId3"/>
          <a:stretch>
            <a:fillRect/>
          </a:stretch>
        </p:blipFill>
        <p:spPr>
          <a:xfrm>
            <a:off x="75960" y="1958639"/>
            <a:ext cx="12165123" cy="2410161"/>
          </a:xfrm>
          <a:prstGeom prst="rect">
            <a:avLst/>
          </a:prstGeom>
        </p:spPr>
      </p:pic>
    </p:spTree>
    <p:extLst>
      <p:ext uri="{BB962C8B-B14F-4D97-AF65-F5344CB8AC3E}">
        <p14:creationId xmlns:p14="http://schemas.microsoft.com/office/powerpoint/2010/main" val="3461978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689E-3A6A-69BE-61E2-5EFEDD3B442E}"/>
              </a:ext>
            </a:extLst>
          </p:cNvPr>
          <p:cNvSpPr>
            <a:spLocks noGrp="1"/>
          </p:cNvSpPr>
          <p:nvPr>
            <p:ph type="title"/>
          </p:nvPr>
        </p:nvSpPr>
        <p:spPr>
          <a:xfrm>
            <a:off x="1474839" y="624110"/>
            <a:ext cx="10559845" cy="1280890"/>
          </a:xfrm>
        </p:spPr>
        <p:txBody>
          <a:bodyPr>
            <a:noAutofit/>
          </a:bodyPr>
          <a:lstStyle/>
          <a:p>
            <a:pPr algn="just"/>
            <a:r>
              <a:rPr lang="lt-LT"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Reali SUP mokinių raida atsilieka 2-3 metais, o programa pritaikyta. Kaip vertinti dalyko žinias, kai jos turi atitikti slenkstinį lygį, o realiai atitinka daug žemesnės klasės slenkstinį lygį? Kaip organizuoti ugdymą tokiems vaikams, kokia turima Jūsų patirtis (mes skiriame padėjėjas, kai kurie mokiniai turi pastovias padėjėjas, kiti - epizodiškai, kiek "lieka" nuo didžiausius poreikius turinčių)?</a:t>
            </a:r>
            <a:endParaRPr lang="lt-LT" sz="2400" dirty="0"/>
          </a:p>
        </p:txBody>
      </p:sp>
      <p:sp>
        <p:nvSpPr>
          <p:cNvPr id="3" name="Content Placeholder 2">
            <a:extLst>
              <a:ext uri="{FF2B5EF4-FFF2-40B4-BE49-F238E27FC236}">
                <a16:creationId xmlns:a16="http://schemas.microsoft.com/office/drawing/2014/main" id="{22B41AFE-F7A7-6BA6-0610-98E78E58DDFA}"/>
              </a:ext>
            </a:extLst>
          </p:cNvPr>
          <p:cNvSpPr>
            <a:spLocks noGrp="1"/>
          </p:cNvSpPr>
          <p:nvPr>
            <p:ph idx="1"/>
          </p:nvPr>
        </p:nvSpPr>
        <p:spPr>
          <a:xfrm>
            <a:off x="816077" y="2625212"/>
            <a:ext cx="11218607" cy="3952569"/>
          </a:xfrm>
        </p:spPr>
        <p:txBody>
          <a:bodyPr/>
          <a:lstStyle/>
          <a:p>
            <a:pPr algn="just"/>
            <a:r>
              <a:rPr lang="en-US" sz="2800" dirty="0" err="1">
                <a:latin typeface="Times New Roman" panose="02020603050405020304" pitchFamily="18" charset="0"/>
                <a:cs typeface="Times New Roman" panose="02020603050405020304" pitchFamily="18" charset="0"/>
              </a:rPr>
              <a:t>Švedijos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patirtis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mokymasis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lygiais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Teikiama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specialiojo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pedagogo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papildoma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pagalba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mokiniams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pritaikomos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supaprastinamos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užduotys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mokymuisi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sutrumpinta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aiškiai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pateikiama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medžiaga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Egzaminus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kartu</a:t>
            </a:r>
            <a:r>
              <a:rPr lang="en-US" sz="2800" dirty="0">
                <a:latin typeface="Times New Roman" panose="02020603050405020304" pitchFamily="18" charset="0"/>
                <a:cs typeface="Times New Roman" panose="02020603050405020304" pitchFamily="18" charset="0"/>
              </a:rPr>
              <a:t>.</a:t>
            </a:r>
          </a:p>
          <a:p>
            <a:pPr algn="just"/>
            <a:endParaRPr lang="lt-LT" dirty="0"/>
          </a:p>
        </p:txBody>
      </p:sp>
    </p:spTree>
    <p:extLst>
      <p:ext uri="{BB962C8B-B14F-4D97-AF65-F5344CB8AC3E}">
        <p14:creationId xmlns:p14="http://schemas.microsoft.com/office/powerpoint/2010/main" val="1165466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5F2-AB91-D36E-C4D6-6FF6BF619BC5}"/>
              </a:ext>
            </a:extLst>
          </p:cNvPr>
          <p:cNvSpPr>
            <a:spLocks noGrp="1"/>
          </p:cNvSpPr>
          <p:nvPr>
            <p:ph type="title"/>
          </p:nvPr>
        </p:nvSpPr>
        <p:spPr>
          <a:xfrm>
            <a:off x="2379565" y="654590"/>
            <a:ext cx="8911687" cy="1280890"/>
          </a:xfrm>
        </p:spPr>
        <p:txBody>
          <a:bodyPr/>
          <a:lstStyle/>
          <a:p>
            <a:endParaRPr lang="lt-LT"/>
          </a:p>
        </p:txBody>
      </p:sp>
      <p:pic>
        <p:nvPicPr>
          <p:cNvPr id="5" name="Content Placeholder 4">
            <a:extLst>
              <a:ext uri="{FF2B5EF4-FFF2-40B4-BE49-F238E27FC236}">
                <a16:creationId xmlns:a16="http://schemas.microsoft.com/office/drawing/2014/main" id="{AC0C1F11-A944-EF40-831B-287A8AA289B7}"/>
              </a:ext>
            </a:extLst>
          </p:cNvPr>
          <p:cNvPicPr>
            <a:picLocks noGrp="1" noChangeAspect="1"/>
          </p:cNvPicPr>
          <p:nvPr>
            <p:ph idx="1"/>
          </p:nvPr>
        </p:nvPicPr>
        <p:blipFill>
          <a:blip r:embed="rId2"/>
          <a:stretch>
            <a:fillRect/>
          </a:stretch>
        </p:blipFill>
        <p:spPr>
          <a:xfrm>
            <a:off x="1645920" y="396239"/>
            <a:ext cx="9865360" cy="6281589"/>
          </a:xfrm>
        </p:spPr>
      </p:pic>
    </p:spTree>
    <p:extLst>
      <p:ext uri="{BB962C8B-B14F-4D97-AF65-F5344CB8AC3E}">
        <p14:creationId xmlns:p14="http://schemas.microsoft.com/office/powerpoint/2010/main" val="4265330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52A8-0988-3543-DC33-8BCD51269C1E}"/>
              </a:ext>
            </a:extLst>
          </p:cNvPr>
          <p:cNvSpPr>
            <a:spLocks noGrp="1"/>
          </p:cNvSpPr>
          <p:nvPr>
            <p:ph type="title"/>
          </p:nvPr>
        </p:nvSpPr>
        <p:spPr>
          <a:xfrm>
            <a:off x="1671485" y="624110"/>
            <a:ext cx="9833128" cy="654084"/>
          </a:xfrm>
        </p:spPr>
        <p:txBody>
          <a:bodyPr>
            <a:noAutofit/>
          </a:bodyPr>
          <a:lstStyle/>
          <a:p>
            <a:pPr algn="ctr"/>
            <a:r>
              <a:rPr lang="lt-LT" dirty="0">
                <a:latin typeface="Times New Roman" panose="02020603050405020304" pitchFamily="18" charset="0"/>
                <a:cs typeface="Times New Roman" panose="02020603050405020304" pitchFamily="18" charset="0"/>
              </a:rPr>
              <a:t>ĮTRAUKTIS IR </a:t>
            </a:r>
            <a:r>
              <a:rPr lang="lt-LT" dirty="0">
                <a:latin typeface="Times New Roman" panose="02020603050405020304" pitchFamily="18" charset="0"/>
                <a:ea typeface="Cambria" panose="02040503050406030204" pitchFamily="18" charset="0"/>
                <a:cs typeface="Times New Roman" panose="02020603050405020304" pitchFamily="18" charset="0"/>
              </a:rPr>
              <a:t>UGDYMO</a:t>
            </a:r>
            <a:r>
              <a:rPr lang="lt-LT" dirty="0">
                <a:latin typeface="Times New Roman" panose="02020603050405020304" pitchFamily="18" charset="0"/>
                <a:cs typeface="Times New Roman" panose="02020603050405020304" pitchFamily="18" charset="0"/>
              </a:rPr>
              <a:t> KOKYBĖ PRAKTIŠKAI</a:t>
            </a:r>
          </a:p>
        </p:txBody>
      </p:sp>
      <p:sp>
        <p:nvSpPr>
          <p:cNvPr id="3" name="Content Placeholder 2">
            <a:extLst>
              <a:ext uri="{FF2B5EF4-FFF2-40B4-BE49-F238E27FC236}">
                <a16:creationId xmlns:a16="http://schemas.microsoft.com/office/drawing/2014/main" id="{5A3EB283-1F40-61A7-A749-4A22602B6482}"/>
              </a:ext>
            </a:extLst>
          </p:cNvPr>
          <p:cNvSpPr>
            <a:spLocks noGrp="1"/>
          </p:cNvSpPr>
          <p:nvPr>
            <p:ph idx="1"/>
          </p:nvPr>
        </p:nvSpPr>
        <p:spPr>
          <a:xfrm>
            <a:off x="687387" y="2064774"/>
            <a:ext cx="10817225" cy="4355691"/>
          </a:xfrm>
        </p:spPr>
        <p:txBody>
          <a:bodyPr>
            <a:normAutofit/>
          </a:bodyPr>
          <a:lstStyle/>
          <a:p>
            <a:pPr algn="just"/>
            <a:r>
              <a:rPr lang="lt-LT" sz="2800" dirty="0">
                <a:latin typeface="Times New Roman" panose="02020603050405020304" pitchFamily="18" charset="0"/>
                <a:cs typeface="Times New Roman" panose="02020603050405020304" pitchFamily="18" charset="0"/>
              </a:rPr>
              <a:t>Mokyklos strateginiuose dokumentuose</a:t>
            </a:r>
            <a:r>
              <a:rPr lang="lt-LT" sz="2800" b="1" dirty="0">
                <a:latin typeface="Times New Roman" panose="02020603050405020304" pitchFamily="18" charset="0"/>
                <a:cs typeface="Times New Roman" panose="02020603050405020304" pitchFamily="18" charset="0"/>
              </a:rPr>
              <a:t> įtrauktis - </a:t>
            </a:r>
            <a:r>
              <a:rPr lang="lt-LT" sz="2800" dirty="0">
                <a:latin typeface="Times New Roman" panose="02020603050405020304" pitchFamily="18" charset="0"/>
                <a:cs typeface="Times New Roman" panose="02020603050405020304" pitchFamily="18" charset="0"/>
              </a:rPr>
              <a:t>vienas iš uždavinių;</a:t>
            </a:r>
            <a:endParaRPr lang="en-US" sz="2800" dirty="0">
              <a:latin typeface="Times New Roman" panose="02020603050405020304" pitchFamily="18" charset="0"/>
              <a:cs typeface="Times New Roman" panose="02020603050405020304" pitchFamily="18" charset="0"/>
            </a:endParaRPr>
          </a:p>
          <a:p>
            <a:pPr marL="0" indent="0" algn="just">
              <a:buNone/>
            </a:pPr>
            <a:endParaRPr lang="lt-LT" sz="2800" dirty="0">
              <a:latin typeface="Times New Roman" panose="02020603050405020304" pitchFamily="18" charset="0"/>
              <a:cs typeface="Times New Roman" panose="02020603050405020304" pitchFamily="18" charset="0"/>
            </a:endParaRPr>
          </a:p>
          <a:p>
            <a:pPr algn="just"/>
            <a:r>
              <a:rPr lang="lt-LT" sz="2800" dirty="0">
                <a:latin typeface="Times New Roman" panose="02020603050405020304" pitchFamily="18" charset="0"/>
                <a:cs typeface="Times New Roman" panose="02020603050405020304" pitchFamily="18" charset="0"/>
              </a:rPr>
              <a:t>Mokymai </a:t>
            </a:r>
            <a:r>
              <a:rPr lang="en-US" sz="2800" dirty="0" err="1">
                <a:latin typeface="Times New Roman" panose="02020603050405020304" pitchFamily="18" charset="0"/>
                <a:cs typeface="Times New Roman" panose="02020603050405020304" pitchFamily="18" charset="0"/>
              </a:rPr>
              <a:t>pedagogams</a:t>
            </a:r>
            <a:r>
              <a:rPr lang="en-US" sz="2800" dirty="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tik turint konkretų atvejį klasėje, dirbantiems su SUP turinčiu mokiniu pedagogams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pagalbos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vaikui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specialistams</a:t>
            </a:r>
            <a:r>
              <a:rPr lang="lt-LT"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lgn="just">
              <a:buNone/>
            </a:pPr>
            <a:endParaRPr lang="lt-LT" sz="2800" dirty="0">
              <a:latin typeface="Times New Roman" panose="02020603050405020304" pitchFamily="18" charset="0"/>
              <a:cs typeface="Times New Roman" panose="02020603050405020304" pitchFamily="18" charset="0"/>
            </a:endParaRPr>
          </a:p>
          <a:p>
            <a:pPr algn="just"/>
            <a:r>
              <a:rPr lang="lt-LT" sz="2800" dirty="0">
                <a:latin typeface="Times New Roman" panose="02020603050405020304" pitchFamily="18" charset="0"/>
                <a:cs typeface="Times New Roman" panose="02020603050405020304" pitchFamily="18" charset="0"/>
              </a:rPr>
              <a:t>Visai bendruomenei teigiamo požiūrio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keitimui</a:t>
            </a:r>
            <a:r>
              <a:rPr lang="lt-LT" sz="2800" dirty="0">
                <a:latin typeface="Times New Roman" panose="02020603050405020304" pitchFamily="18" charset="0"/>
                <a:cs typeface="Times New Roman" panose="02020603050405020304" pitchFamily="18" charset="0"/>
              </a:rPr>
              <a:t> į SUP </a:t>
            </a:r>
            <a:r>
              <a:rPr lang="en-US" sz="2800" dirty="0" err="1">
                <a:latin typeface="Times New Roman" panose="02020603050405020304" pitchFamily="18" charset="0"/>
                <a:cs typeface="Times New Roman" panose="02020603050405020304" pitchFamily="18" charset="0"/>
              </a:rPr>
              <a:t>turinčių</a:t>
            </a:r>
            <a:r>
              <a:rPr lang="en-US" sz="2800" dirty="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mokinių mokymą</a:t>
            </a:r>
            <a:r>
              <a:rPr lang="en-US" sz="2800" dirty="0">
                <a:latin typeface="Times New Roman" panose="02020603050405020304" pitchFamily="18" charset="0"/>
                <a:cs typeface="Times New Roman" panose="02020603050405020304" pitchFamily="18" charset="0"/>
              </a:rPr>
              <a:t>(</a:t>
            </a:r>
            <a:r>
              <a:rPr lang="lt-LT" sz="2800" dirty="0">
                <a:latin typeface="Times New Roman" panose="02020603050405020304" pitchFamily="18" charset="0"/>
                <a:cs typeface="Times New Roman" panose="02020603050405020304" pitchFamily="18" charset="0"/>
              </a:rPr>
              <a:t>si</a:t>
            </a:r>
            <a:r>
              <a:rPr lang="en-US" sz="2800" dirty="0">
                <a:latin typeface="Times New Roman" panose="02020603050405020304" pitchFamily="18" charset="0"/>
                <a:cs typeface="Times New Roman" panose="02020603050405020304" pitchFamily="18" charset="0"/>
              </a:rPr>
              <a:t>)</a:t>
            </a:r>
            <a:r>
              <a:rPr lang="lt-LT" sz="2800" dirty="0">
                <a:latin typeface="Times New Roman" panose="02020603050405020304" pitchFamily="18" charset="0"/>
                <a:cs typeface="Times New Roman" panose="02020603050405020304" pitchFamily="18" charset="0"/>
              </a:rPr>
              <a:t> mokykloje</a:t>
            </a:r>
            <a:r>
              <a:rPr lang="en-US" sz="2800" dirty="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galimi praktiniai užsiėmimai</a:t>
            </a:r>
            <a:r>
              <a:rPr lang="en-US" sz="2800" dirty="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Regioninai konsultaciniai centrai</a:t>
            </a:r>
            <a:r>
              <a:rPr lang="en-US" sz="2800" dirty="0">
                <a:latin typeface="Times New Roman" panose="02020603050405020304" pitchFamily="18" charset="0"/>
                <a:cs typeface="Times New Roman" panose="02020603050405020304" pitchFamily="18" charset="0"/>
              </a:rPr>
              <a:t>)</a:t>
            </a:r>
            <a:r>
              <a:rPr lang="lt-LT" sz="2800" dirty="0">
                <a:latin typeface="Times New Roman" panose="02020603050405020304" pitchFamily="18" charset="0"/>
                <a:cs typeface="Times New Roman" panose="02020603050405020304" pitchFamily="18" charset="0"/>
              </a:rPr>
              <a:t>;</a:t>
            </a:r>
          </a:p>
          <a:p>
            <a:pPr algn="just"/>
            <a:endParaRPr lang="lt-LT" sz="2800" dirty="0">
              <a:latin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267090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7067C-5897-2DE5-E299-7A63DC57A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448E6-30C1-6A50-3A36-17BA3BFFAF69}"/>
              </a:ext>
            </a:extLst>
          </p:cNvPr>
          <p:cNvSpPr>
            <a:spLocks noGrp="1"/>
          </p:cNvSpPr>
          <p:nvPr>
            <p:ph type="title"/>
          </p:nvPr>
        </p:nvSpPr>
        <p:spPr>
          <a:xfrm>
            <a:off x="1150375" y="624110"/>
            <a:ext cx="10354238" cy="1280890"/>
          </a:xfrm>
        </p:spPr>
        <p:txBody>
          <a:bodyPr>
            <a:normAutofit/>
          </a:bodyPr>
          <a:lstStyle/>
          <a:p>
            <a:pPr algn="ctr"/>
            <a:r>
              <a:rPr lang="lt-LT" i="0" u="none" strike="noStrike" dirty="0">
                <a:solidFill>
                  <a:srgbClr val="252525"/>
                </a:solidFill>
                <a:effectLst/>
                <a:latin typeface="Times New Roman" panose="02020603050405020304" pitchFamily="18" charset="0"/>
                <a:cs typeface="Times New Roman" panose="02020603050405020304" pitchFamily="18" charset="0"/>
              </a:rPr>
              <a:t>PASIMATUOKIME KITO BATUS</a:t>
            </a:r>
            <a:br>
              <a:rPr lang="lt-LT" i="0" u="none" strike="noStrike" dirty="0">
                <a:solidFill>
                  <a:srgbClr val="252525"/>
                </a:solidFill>
                <a:effectLst/>
                <a:latin typeface="Barlow" panose="00000500000000000000" pitchFamily="2" charset="0"/>
              </a:rPr>
            </a:br>
            <a:endParaRPr lang="lt-LT" dirty="0"/>
          </a:p>
        </p:txBody>
      </p:sp>
      <p:pic>
        <p:nvPicPr>
          <p:cNvPr id="1026" name="Picture 2">
            <a:extLst>
              <a:ext uri="{FF2B5EF4-FFF2-40B4-BE49-F238E27FC236}">
                <a16:creationId xmlns:a16="http://schemas.microsoft.com/office/drawing/2014/main" id="{441C2F80-4C9E-0D89-E230-4F1522BCE5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3511182" y="-420410"/>
            <a:ext cx="5168324" cy="916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8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AAB6-F036-FF52-978E-93D37DE692C2}"/>
              </a:ext>
            </a:extLst>
          </p:cNvPr>
          <p:cNvSpPr>
            <a:spLocks noGrp="1"/>
          </p:cNvSpPr>
          <p:nvPr>
            <p:ph type="title"/>
          </p:nvPr>
        </p:nvSpPr>
        <p:spPr>
          <a:xfrm>
            <a:off x="1651819" y="216310"/>
            <a:ext cx="9852793" cy="747251"/>
          </a:xfrm>
        </p:spPr>
        <p:txBody>
          <a:bodyPr/>
          <a:lstStyle/>
          <a:p>
            <a:pPr algn="ctr"/>
            <a:r>
              <a:rPr lang="lt-LT" dirty="0">
                <a:latin typeface="Times New Roman" panose="02020603050405020304" pitchFamily="18" charset="0"/>
                <a:cs typeface="Times New Roman" panose="02020603050405020304" pitchFamily="18" charset="0"/>
              </a:rPr>
              <a:t>Ugdymo planai</a:t>
            </a:r>
          </a:p>
        </p:txBody>
      </p:sp>
      <p:sp>
        <p:nvSpPr>
          <p:cNvPr id="3" name="Content Placeholder 2">
            <a:extLst>
              <a:ext uri="{FF2B5EF4-FFF2-40B4-BE49-F238E27FC236}">
                <a16:creationId xmlns:a16="http://schemas.microsoft.com/office/drawing/2014/main" id="{B0F690D2-0047-7DEF-591E-B43D7874CBF6}"/>
              </a:ext>
            </a:extLst>
          </p:cNvPr>
          <p:cNvSpPr>
            <a:spLocks noGrp="1"/>
          </p:cNvSpPr>
          <p:nvPr>
            <p:ph idx="1"/>
          </p:nvPr>
        </p:nvSpPr>
        <p:spPr>
          <a:xfrm>
            <a:off x="570271" y="1170039"/>
            <a:ext cx="11444748" cy="5397909"/>
          </a:xfrm>
        </p:spPr>
        <p:txBody>
          <a:bodyPr>
            <a:normAutofit/>
          </a:bodyPr>
          <a:lstStyle/>
          <a:p>
            <a:pPr algn="just"/>
            <a:r>
              <a:rPr lang="lt-LT" b="1" dirty="0">
                <a:solidFill>
                  <a:schemeClr val="tx1"/>
                </a:solidFill>
              </a:rPr>
              <a:t>Bendrojo ugdymo dalykų programas pritaiko mokytojas</a:t>
            </a:r>
            <a:r>
              <a:rPr lang="lt-LT" dirty="0">
                <a:solidFill>
                  <a:schemeClr val="tx1"/>
                </a:solidFill>
              </a:rPr>
              <a:t>, atsižvelgdamas į mokinio gebėjimus ir galias, specialiojo pedagogo ir</a:t>
            </a:r>
            <a:r>
              <a:rPr lang="en-US" dirty="0">
                <a:solidFill>
                  <a:schemeClr val="tx1"/>
                </a:solidFill>
              </a:rPr>
              <a:t>/</a:t>
            </a:r>
            <a:r>
              <a:rPr lang="lt-LT" dirty="0">
                <a:solidFill>
                  <a:schemeClr val="tx1"/>
                </a:solidFill>
              </a:rPr>
              <a:t>(ar) kitų vaiko gerovės komisijos narių rekomendacijas. Jei mokykloje švietimo pagalbos specialistų nėra, mokytoją konsultuoja mokyklą aptarnaujančios pedagoginės psichologinės ar švietimo pagalbos</a:t>
            </a:r>
            <a:r>
              <a:rPr lang="en-US" dirty="0">
                <a:solidFill>
                  <a:schemeClr val="tx1"/>
                </a:solidFill>
              </a:rPr>
              <a:t> </a:t>
            </a:r>
            <a:r>
              <a:rPr lang="lt-LT" dirty="0">
                <a:solidFill>
                  <a:schemeClr val="tx1"/>
                </a:solidFill>
              </a:rPr>
              <a:t>tarnybos</a:t>
            </a:r>
            <a:r>
              <a:rPr lang="en-US" dirty="0">
                <a:solidFill>
                  <a:schemeClr val="tx1"/>
                </a:solidFill>
              </a:rPr>
              <a:t> </a:t>
            </a:r>
            <a:r>
              <a:rPr lang="lt-LT" dirty="0">
                <a:solidFill>
                  <a:schemeClr val="tx1"/>
                </a:solidFill>
              </a:rPr>
              <a:t>ir(ar) savivaldybės</a:t>
            </a:r>
            <a:r>
              <a:rPr lang="en-US" dirty="0">
                <a:solidFill>
                  <a:schemeClr val="tx1"/>
                </a:solidFill>
              </a:rPr>
              <a:t> </a:t>
            </a:r>
            <a:r>
              <a:rPr lang="lt-LT" dirty="0">
                <a:solidFill>
                  <a:schemeClr val="tx1"/>
                </a:solidFill>
              </a:rPr>
              <a:t>administracijos</a:t>
            </a:r>
            <a:r>
              <a:rPr lang="en-US" dirty="0">
                <a:solidFill>
                  <a:schemeClr val="tx1"/>
                </a:solidFill>
              </a:rPr>
              <a:t> </a:t>
            </a:r>
            <a:r>
              <a:rPr lang="lt-LT" dirty="0">
                <a:solidFill>
                  <a:schemeClr val="tx1"/>
                </a:solidFill>
              </a:rPr>
              <a:t>švietimo padalinių</a:t>
            </a:r>
            <a:r>
              <a:rPr lang="en-US" dirty="0">
                <a:solidFill>
                  <a:schemeClr val="tx1"/>
                </a:solidFill>
              </a:rPr>
              <a:t> </a:t>
            </a:r>
            <a:r>
              <a:rPr lang="lt-LT" dirty="0">
                <a:solidFill>
                  <a:schemeClr val="tx1"/>
                </a:solidFill>
              </a:rPr>
              <a:t>specialistai. </a:t>
            </a:r>
            <a:endParaRPr lang="en-US" dirty="0">
              <a:solidFill>
                <a:schemeClr val="tx1"/>
              </a:solidFill>
            </a:endParaRPr>
          </a:p>
          <a:p>
            <a:pPr algn="just"/>
            <a:r>
              <a:rPr lang="lt-LT" dirty="0">
                <a:solidFill>
                  <a:schemeClr val="tx1"/>
                </a:solidFill>
              </a:rPr>
              <a:t>Mokinio, kuriam bendrojo ugdymo programa pritaikoma, </a:t>
            </a:r>
            <a:r>
              <a:rPr lang="lt-LT" b="1" dirty="0">
                <a:solidFill>
                  <a:schemeClr val="tx1"/>
                </a:solidFill>
              </a:rPr>
              <a:t>mokymosi pažanga ir pasiekimai ugdymo procese vertinami pagal mokinio individualiame ugdymo plane numatytus individualios pažangos keliamus tikslus,</a:t>
            </a:r>
            <a:r>
              <a:rPr lang="lt-LT" dirty="0">
                <a:solidFill>
                  <a:schemeClr val="tx1"/>
                </a:solidFill>
              </a:rPr>
              <a:t> kurie yra suderinti su Bendrosiose programose numatytais pasiekimais, aptarus su mokiniu, jo tėvais (globėjais, rūpintojais), švietimo pagalbą teikiančiais specialistais, kokiais aspektais bus pritaikomas ugdymo turinys (ko sieks ir mokysis mokinys, kaip bus mokoma(si), kokie bus mokinio mokymosi pasiekimų vertinimo</a:t>
            </a:r>
            <a:r>
              <a:rPr lang="en-US" dirty="0">
                <a:solidFill>
                  <a:schemeClr val="tx1"/>
                </a:solidFill>
              </a:rPr>
              <a:t> </a:t>
            </a:r>
            <a:r>
              <a:rPr lang="en-US" dirty="0" err="1">
                <a:solidFill>
                  <a:schemeClr val="tx1"/>
                </a:solidFill>
              </a:rPr>
              <a:t>i</a:t>
            </a:r>
            <a:r>
              <a:rPr lang="lt-LT" dirty="0">
                <a:solidFill>
                  <a:schemeClr val="tx1"/>
                </a:solidFill>
              </a:rPr>
              <a:t>r pa(si)tikrinimo būdai,</a:t>
            </a:r>
            <a:r>
              <a:rPr lang="en-US" dirty="0">
                <a:solidFill>
                  <a:schemeClr val="tx1"/>
                </a:solidFill>
              </a:rPr>
              <a:t> </a:t>
            </a:r>
            <a:r>
              <a:rPr lang="lt-LT" dirty="0">
                <a:solidFill>
                  <a:schemeClr val="tx1"/>
                </a:solidFill>
              </a:rPr>
              <a:t>kokiomis mokymo(si)</a:t>
            </a:r>
            <a:r>
              <a:rPr lang="en-US" dirty="0">
                <a:solidFill>
                  <a:schemeClr val="tx1"/>
                </a:solidFill>
              </a:rPr>
              <a:t> </a:t>
            </a:r>
            <a:r>
              <a:rPr lang="lt-LT" dirty="0">
                <a:solidFill>
                  <a:schemeClr val="tx1"/>
                </a:solidFill>
              </a:rPr>
              <a:t>priemonėmis</a:t>
            </a:r>
            <a:r>
              <a:rPr lang="en-US" dirty="0">
                <a:solidFill>
                  <a:schemeClr val="tx1"/>
                </a:solidFill>
              </a:rPr>
              <a:t> </a:t>
            </a:r>
            <a:r>
              <a:rPr lang="lt-LT" dirty="0">
                <a:solidFill>
                  <a:schemeClr val="tx1"/>
                </a:solidFill>
              </a:rPr>
              <a:t>bus</a:t>
            </a:r>
            <a:r>
              <a:rPr lang="en-US" dirty="0">
                <a:solidFill>
                  <a:schemeClr val="tx1"/>
                </a:solidFill>
              </a:rPr>
              <a:t> </a:t>
            </a:r>
            <a:r>
              <a:rPr lang="lt-LT" dirty="0">
                <a:solidFill>
                  <a:schemeClr val="tx1"/>
                </a:solidFill>
              </a:rPr>
              <a:t>naudojamasi).</a:t>
            </a:r>
            <a:endParaRPr lang="en-US" dirty="0">
              <a:solidFill>
                <a:schemeClr val="tx1"/>
              </a:solidFill>
            </a:endParaRPr>
          </a:p>
          <a:p>
            <a:pPr algn="just"/>
            <a:r>
              <a:rPr lang="lt-LT" dirty="0">
                <a:solidFill>
                  <a:schemeClr val="tx1"/>
                </a:solidFill>
              </a:rPr>
              <a:t> Dėl mokinio, kuris mokosi pagal individualizuotą pradinio ugdymo ir individualizuotą pagrindinio ugdymo programą arba socialinių įgūdžių ugdymo programą, </a:t>
            </a:r>
            <a:r>
              <a:rPr lang="lt-LT" b="1" dirty="0">
                <a:solidFill>
                  <a:schemeClr val="tx1"/>
                </a:solidFill>
              </a:rPr>
              <a:t>mokymosi pasiekimų vertinimo (būdų, periodiškumo) ir įforminimo susitariama mokykloje.</a:t>
            </a:r>
            <a:r>
              <a:rPr lang="lt-LT" dirty="0">
                <a:solidFill>
                  <a:schemeClr val="tx1"/>
                </a:solidFill>
              </a:rPr>
              <a:t> Susitarimai priimami, atsižvelgiant į mokinio galias ir vertinimo suvokimą, specialiuosius ugdymosi poreikius, numatomą pažangą, tėvų (globėjų, rūpintojų) pageidavimus. </a:t>
            </a:r>
            <a:endParaRPr lang="en-US" dirty="0">
              <a:solidFill>
                <a:schemeClr val="tx1"/>
              </a:solidFill>
            </a:endParaRPr>
          </a:p>
          <a:p>
            <a:pPr marL="0" indent="0" algn="just">
              <a:buNone/>
            </a:pPr>
            <a:r>
              <a:rPr lang="en-US" sz="1200" dirty="0">
                <a:solidFill>
                  <a:srgbClr val="0070C0"/>
                </a:solidFill>
              </a:rPr>
              <a:t>(PRADINIO, PAGRINDINIO IR VIDURINIO UGDYMO PROGRAMŲ BENDRIEJI UGDYMO PLANAI)</a:t>
            </a:r>
            <a:endParaRPr lang="lt-LT" sz="1200" dirty="0">
              <a:solidFill>
                <a:srgbClr val="0070C0"/>
              </a:solidFill>
            </a:endParaRPr>
          </a:p>
        </p:txBody>
      </p:sp>
    </p:spTree>
    <p:extLst>
      <p:ext uri="{BB962C8B-B14F-4D97-AF65-F5344CB8AC3E}">
        <p14:creationId xmlns:p14="http://schemas.microsoft.com/office/powerpoint/2010/main" val="53070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8B4A-17A0-FEEA-093D-518D29AE5A55}"/>
              </a:ext>
            </a:extLst>
          </p:cNvPr>
          <p:cNvSpPr>
            <a:spLocks noGrp="1"/>
          </p:cNvSpPr>
          <p:nvPr>
            <p:ph type="title"/>
          </p:nvPr>
        </p:nvSpPr>
        <p:spPr>
          <a:xfrm>
            <a:off x="1396182" y="624110"/>
            <a:ext cx="10726992" cy="1280890"/>
          </a:xfrm>
        </p:spPr>
        <p:txBody>
          <a:bodyPr>
            <a:normAutofit fontScale="90000"/>
          </a:bodyPr>
          <a:lstStyle/>
          <a:p>
            <a:pPr algn="ctr"/>
            <a:r>
              <a:rPr lang="lt-LT" sz="4000" dirty="0">
                <a:latin typeface="Times New Roman" panose="02020603050405020304" pitchFamily="18" charset="0"/>
                <a:cs typeface="Times New Roman" panose="02020603050405020304" pitchFamily="18" charset="0"/>
              </a:rPr>
              <a:t>Individualios ugdymo(si) programos rengimas komandiniu principu</a:t>
            </a:r>
            <a:br>
              <a:rPr lang="en-US" b="1" dirty="0"/>
            </a:br>
            <a:endParaRPr lang="lt-LT"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3496F1-444F-C9AA-202A-8BEC328B986C}"/>
              </a:ext>
            </a:extLst>
          </p:cNvPr>
          <p:cNvSpPr>
            <a:spLocks noGrp="1"/>
          </p:cNvSpPr>
          <p:nvPr>
            <p:ph idx="1"/>
          </p:nvPr>
        </p:nvSpPr>
        <p:spPr>
          <a:xfrm>
            <a:off x="570271" y="1905000"/>
            <a:ext cx="10934341" cy="4006222"/>
          </a:xfrm>
        </p:spPr>
        <p:txBody>
          <a:bodyPr/>
          <a:lstStyle/>
          <a:p>
            <a:pPr algn="just"/>
            <a:r>
              <a:rPr lang="lt-LT" dirty="0">
                <a:latin typeface="Times New Roman" panose="02020603050405020304" pitchFamily="18" charset="0"/>
                <a:cs typeface="Times New Roman" panose="02020603050405020304" pitchFamily="18" charset="0"/>
              </a:rPr>
              <a:t>Mokinio PPT dokumentų analizė ir jei yra poreikis (mokykloje nėra specialiojo pedagogo) kreipimasis į Regioninį konsultacinį centrą</a:t>
            </a:r>
            <a:endParaRPr lang="lt-LT" b="1" dirty="0"/>
          </a:p>
          <a:p>
            <a:endParaRPr lang="lt-LT" dirty="0"/>
          </a:p>
        </p:txBody>
      </p:sp>
      <p:pic>
        <p:nvPicPr>
          <p:cNvPr id="5" name="Picture 4">
            <a:extLst>
              <a:ext uri="{FF2B5EF4-FFF2-40B4-BE49-F238E27FC236}">
                <a16:creationId xmlns:a16="http://schemas.microsoft.com/office/drawing/2014/main" id="{204CAF3F-63AD-FCBB-2CA5-042A1F43F42A}"/>
              </a:ext>
            </a:extLst>
          </p:cNvPr>
          <p:cNvPicPr>
            <a:picLocks noChangeAspect="1"/>
          </p:cNvPicPr>
          <p:nvPr/>
        </p:nvPicPr>
        <p:blipFill>
          <a:blip r:embed="rId2"/>
          <a:stretch>
            <a:fillRect/>
          </a:stretch>
        </p:blipFill>
        <p:spPr>
          <a:xfrm>
            <a:off x="866109" y="2615381"/>
            <a:ext cx="10638503" cy="3777622"/>
          </a:xfrm>
          <a:prstGeom prst="rect">
            <a:avLst/>
          </a:prstGeom>
        </p:spPr>
      </p:pic>
    </p:spTree>
    <p:extLst>
      <p:ext uri="{BB962C8B-B14F-4D97-AF65-F5344CB8AC3E}">
        <p14:creationId xmlns:p14="http://schemas.microsoft.com/office/powerpoint/2010/main" val="83683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CDEB52A-E585-BF0E-B155-DE5FC7934A41}"/>
              </a:ext>
            </a:extLst>
          </p:cNvPr>
          <p:cNvPicPr>
            <a:picLocks noGrp="1" noChangeAspect="1"/>
          </p:cNvPicPr>
          <p:nvPr>
            <p:ph idx="1"/>
          </p:nvPr>
        </p:nvPicPr>
        <p:blipFill>
          <a:blip r:embed="rId2"/>
          <a:stretch>
            <a:fillRect/>
          </a:stretch>
        </p:blipFill>
        <p:spPr>
          <a:xfrm>
            <a:off x="3797334" y="152400"/>
            <a:ext cx="5425386" cy="6461760"/>
          </a:xfrm>
          <a:prstGeom prst="rect">
            <a:avLst/>
          </a:prstGeom>
        </p:spPr>
      </p:pic>
    </p:spTree>
    <p:extLst>
      <p:ext uri="{BB962C8B-B14F-4D97-AF65-F5344CB8AC3E}">
        <p14:creationId xmlns:p14="http://schemas.microsoft.com/office/powerpoint/2010/main" val="311787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9A92-F47F-E898-ABCB-A48BD04C7A82}"/>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84DE612D-3844-64F1-3A81-F3E3E9D5EE32}"/>
              </a:ext>
            </a:extLst>
          </p:cNvPr>
          <p:cNvSpPr>
            <a:spLocks noGrp="1"/>
          </p:cNvSpPr>
          <p:nvPr>
            <p:ph idx="1"/>
          </p:nvPr>
        </p:nvSpPr>
        <p:spPr/>
        <p:txBody>
          <a:bodyPr/>
          <a:lstStyle/>
          <a:p>
            <a:endParaRPr lang="lt-LT"/>
          </a:p>
        </p:txBody>
      </p:sp>
      <p:pic>
        <p:nvPicPr>
          <p:cNvPr id="5" name="Content Placeholder 4">
            <a:extLst>
              <a:ext uri="{FF2B5EF4-FFF2-40B4-BE49-F238E27FC236}">
                <a16:creationId xmlns:a16="http://schemas.microsoft.com/office/drawing/2014/main" id="{5E63E3C4-7621-2282-896D-A0ED9A196854}"/>
              </a:ext>
            </a:extLst>
          </p:cNvPr>
          <p:cNvPicPr>
            <a:picLocks noChangeAspect="1"/>
          </p:cNvPicPr>
          <p:nvPr/>
        </p:nvPicPr>
        <p:blipFill>
          <a:blip r:embed="rId2"/>
          <a:stretch>
            <a:fillRect/>
          </a:stretch>
        </p:blipFill>
        <p:spPr>
          <a:xfrm>
            <a:off x="203106" y="179438"/>
            <a:ext cx="11785787" cy="6499123"/>
          </a:xfrm>
          <a:prstGeom prst="rect">
            <a:avLst/>
          </a:prstGeom>
        </p:spPr>
      </p:pic>
    </p:spTree>
    <p:extLst>
      <p:ext uri="{BB962C8B-B14F-4D97-AF65-F5344CB8AC3E}">
        <p14:creationId xmlns:p14="http://schemas.microsoft.com/office/powerpoint/2010/main" val="370143555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3293</TotalTime>
  <Words>1168</Words>
  <Application>Microsoft Office PowerPoint</Application>
  <PresentationFormat>Widescreen</PresentationFormat>
  <Paragraphs>90</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Arial</vt:lpstr>
      <vt:lpstr>Barlow</vt:lpstr>
      <vt:lpstr>Cambria</vt:lpstr>
      <vt:lpstr>Century Gothic</vt:lpstr>
      <vt:lpstr>Raleway</vt:lpstr>
      <vt:lpstr>Times New Roman</vt:lpstr>
      <vt:lpstr>Wingdings 3</vt:lpstr>
      <vt:lpstr>Wisp</vt:lpstr>
      <vt:lpstr>ĮTRAUKTIS IR UGDYMO(si) KOKYBĖS UŽTIKRINIMAS </vt:lpstr>
      <vt:lpstr>TIKROJI ĮTRAUKTIS MOKYKLOJE</vt:lpstr>
      <vt:lpstr>            SPECIALUSIS UGDYMAS / SPECIAL EDUCATION 2022 1 (44)</vt:lpstr>
      <vt:lpstr>ĮTRAUKTIS IR UGDYMO KOKYBĖ PRAKTIŠKAI</vt:lpstr>
      <vt:lpstr>PASIMATUOKIME KITO BATUS </vt:lpstr>
      <vt:lpstr>Ugdymo planai</vt:lpstr>
      <vt:lpstr>Individualios ugdymo(si) programos rengimas komandiniu principu </vt:lpstr>
      <vt:lpstr>PowerPoint Presentation</vt:lpstr>
      <vt:lpstr>PowerPoint Presentation</vt:lpstr>
      <vt:lpstr>PowerPoint Presentation</vt:lpstr>
      <vt:lpstr>PowerPoint Presentation</vt:lpstr>
      <vt:lpstr>MOKINIO VERTINIMAS</vt:lpstr>
      <vt:lpstr>Mokinio ugdymo(si) ir pažangos aptarimas su tėvais 3k./m. </vt:lpstr>
      <vt:lpstr>ĮTRAUKTIS IR UGDYMO KOKYBĖ PRAKTIŠKAI</vt:lpstr>
      <vt:lpstr>VAIKO SUPAŽINDINIMAS SU MOKYTOJAIS</vt:lpstr>
      <vt:lpstr>VAIKO SUPAŽINDINIMAS SU ERDVĖMIS</vt:lpstr>
      <vt:lpstr>SUSIPAŽINIMAS KAS VYKS MOKYKLOJE</vt:lpstr>
      <vt:lpstr>MOKYKLOS APLINKOS PRITAIKYMAS </vt:lpstr>
      <vt:lpstr>KLASĖS APLINKOS PRITAIKYMAS</vt:lpstr>
      <vt:lpstr>EMOCINĖS IŠKROVOS/POILSIO ERDVĖ </vt:lpstr>
      <vt:lpstr>SUP TURINČIŲ MOKINIŲ UGDYMO(SI) KOKYBEI UŽTIKRINTI SVARBU</vt:lpstr>
      <vt:lpstr>TĖVŲ IR MOKYTOJŲ KOMUNIKACIJAI APIE MOKINIO SAVIJAUTĄ</vt:lpstr>
      <vt:lpstr>KOLEGIALAUS MOKYMOSI SISTEMA </vt:lpstr>
      <vt:lpstr>IŠTEKLIŲ MOBILIZAVIMAS</vt:lpstr>
      <vt:lpstr>LYDERYSTĖS PROJEKCIJOS </vt:lpstr>
      <vt:lpstr>PowerPoint Presentation</vt:lpstr>
      <vt:lpstr>PowerPoint Presentation</vt:lpstr>
      <vt:lpstr>PowerPoint Presentation</vt:lpstr>
      <vt:lpstr>Centro bendruomenės susitarimai dėl ugdymo kokybės sampratos ir stebėsenos rodiklių įtraukiojo ugdymo kontekste yra svarbūs ir paveikūs.</vt:lpstr>
      <vt:lpstr>Ar mokinio padėjėja, gali padėti visiems klasės mokiniams, ar tik priskirtam mokiniui?   </vt:lpstr>
      <vt:lpstr>PowerPoint Presentation</vt:lpstr>
      <vt:lpstr>PowerPoint Presentation</vt:lpstr>
      <vt:lpstr>Kaip užtikrinti kokybišką ugdymą, kada klasėje yra 5-6 mokiniai, turintys įvairių specialiųjų ugdymosi poreikių (nerimo, emocijų spektro, specialiųjų mokymosi sutrikimų (skaitymo, rašymo) ir t.t.), o klasėje dirba tik vienas mokytojas dalykininkas. Mokykla neturi mokytojo padėjėjo, specialiojo pedagogo, net ir psichologas dirba 0,5 etatu. Gal yra koks stebuklingas receptas??? </vt:lpstr>
      <vt:lpstr>Kaip elgtis tokiu atveju, kai po PPT vertinimo vienoje klasėje turi mokytis 6 didelių specialiųjų ugdymosi poreikių mokiniai? Pagal teisės aktus tai negalima, o kaip elgtis realiame gyvenime? </vt:lpstr>
      <vt:lpstr>Reali SUP mokinių raida atsilieka 2-3 metais, o programa pritaikyta. Kaip vertinti dalyko žinias, kai jos turi atitikti slenkstinį lygį, o realiai atitinka daug žemesnės klasės slenkstinį lygį? Kaip organizuoti ugdymą tokiems vaikams, kokia turima Jūsų patirtis (mes skiriame padėjėjas, kai kurie mokiniai turi pastovias padėjėjas, kiti - epizodiškai, kiek "lieka" nuo didžiausius poreikius turinčių)?</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Specialiųjų ugdymosi poreikių vaikas pamokoje.  Pamokos analizė</dc:title>
  <dc:creator>Ugdymas</dc:creator>
  <cp:lastModifiedBy>ASTA STULGAITIENĖ</cp:lastModifiedBy>
  <cp:revision>196</cp:revision>
  <dcterms:created xsi:type="dcterms:W3CDTF">2022-01-14T15:04:16Z</dcterms:created>
  <dcterms:modified xsi:type="dcterms:W3CDTF">2025-04-23T11:57:12Z</dcterms:modified>
</cp:coreProperties>
</file>