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63" r:id="rId7"/>
    <p:sldId id="273" r:id="rId8"/>
    <p:sldId id="274" r:id="rId9"/>
    <p:sldId id="272" r:id="rId10"/>
    <p:sldId id="271" r:id="rId11"/>
    <p:sldId id="264" r:id="rId12"/>
    <p:sldId id="268" r:id="rId13"/>
    <p:sldId id="270" r:id="rId14"/>
    <p:sldId id="265"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31E13A-C577-4585-A713-FB83669E8FE3}" v="2" dt="2025-02-14T13:53:01.2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7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dronė Razmantienė" userId="90be7c2f-666d-43cd-b394-237f990faadb" providerId="ADAL" clId="{6C31E13A-C577-4585-A713-FB83669E8FE3}"/>
    <pc:docChg chg="undo custSel addSld delSld modSld">
      <pc:chgData name="Audronė Razmantienė" userId="90be7c2f-666d-43cd-b394-237f990faadb" providerId="ADAL" clId="{6C31E13A-C577-4585-A713-FB83669E8FE3}" dt="2025-02-14T14:45:57.452" v="649" actId="20577"/>
      <pc:docMkLst>
        <pc:docMk/>
      </pc:docMkLst>
      <pc:sldChg chg="modSp mod">
        <pc:chgData name="Audronė Razmantienė" userId="90be7c2f-666d-43cd-b394-237f990faadb" providerId="ADAL" clId="{6C31E13A-C577-4585-A713-FB83669E8FE3}" dt="2025-02-14T13:48:36.999" v="67" actId="14100"/>
        <pc:sldMkLst>
          <pc:docMk/>
          <pc:sldMk cId="4006404003" sldId="257"/>
        </pc:sldMkLst>
        <pc:spChg chg="mod">
          <ac:chgData name="Audronė Razmantienė" userId="90be7c2f-666d-43cd-b394-237f990faadb" providerId="ADAL" clId="{6C31E13A-C577-4585-A713-FB83669E8FE3}" dt="2025-02-14T13:48:36.999" v="67" actId="14100"/>
          <ac:spMkLst>
            <pc:docMk/>
            <pc:sldMk cId="4006404003" sldId="257"/>
            <ac:spMk id="8" creationId="{00000000-0000-0000-0000-000000000000}"/>
          </ac:spMkLst>
        </pc:spChg>
      </pc:sldChg>
      <pc:sldChg chg="modSp mod">
        <pc:chgData name="Audronė Razmantienė" userId="90be7c2f-666d-43cd-b394-237f990faadb" providerId="ADAL" clId="{6C31E13A-C577-4585-A713-FB83669E8FE3}" dt="2025-02-14T13:49:07.473" v="71" actId="14100"/>
        <pc:sldMkLst>
          <pc:docMk/>
          <pc:sldMk cId="1772652308" sldId="263"/>
        </pc:sldMkLst>
        <pc:spChg chg="mod">
          <ac:chgData name="Audronė Razmantienė" userId="90be7c2f-666d-43cd-b394-237f990faadb" providerId="ADAL" clId="{6C31E13A-C577-4585-A713-FB83669E8FE3}" dt="2025-02-14T13:48:51.857" v="69" actId="14100"/>
          <ac:spMkLst>
            <pc:docMk/>
            <pc:sldMk cId="1772652308" sldId="263"/>
            <ac:spMk id="8" creationId="{A6DFCE5F-B3E6-6668-A2DF-5954FB5958BD}"/>
          </ac:spMkLst>
        </pc:spChg>
        <pc:spChg chg="mod">
          <ac:chgData name="Audronė Razmantienė" userId="90be7c2f-666d-43cd-b394-237f990faadb" providerId="ADAL" clId="{6C31E13A-C577-4585-A713-FB83669E8FE3}" dt="2025-02-14T13:49:07.473" v="71" actId="14100"/>
          <ac:spMkLst>
            <pc:docMk/>
            <pc:sldMk cId="1772652308" sldId="263"/>
            <ac:spMk id="16" creationId="{378CB4BA-6EB2-8401-4E0E-75F99FD9707F}"/>
          </ac:spMkLst>
        </pc:spChg>
      </pc:sldChg>
      <pc:sldChg chg="modSp mod">
        <pc:chgData name="Audronė Razmantienė" userId="90be7c2f-666d-43cd-b394-237f990faadb" providerId="ADAL" clId="{6C31E13A-C577-4585-A713-FB83669E8FE3}" dt="2025-02-14T13:51:04.179" v="86" actId="14100"/>
        <pc:sldMkLst>
          <pc:docMk/>
          <pc:sldMk cId="415830115" sldId="264"/>
        </pc:sldMkLst>
        <pc:spChg chg="mod">
          <ac:chgData name="Audronė Razmantienė" userId="90be7c2f-666d-43cd-b394-237f990faadb" providerId="ADAL" clId="{6C31E13A-C577-4585-A713-FB83669E8FE3}" dt="2025-02-14T13:50:39.929" v="81" actId="14100"/>
          <ac:spMkLst>
            <pc:docMk/>
            <pc:sldMk cId="415830115" sldId="264"/>
            <ac:spMk id="8" creationId="{9D70F7CA-1136-ED34-E2DC-06E2E677EA77}"/>
          </ac:spMkLst>
        </pc:spChg>
        <pc:spChg chg="mod">
          <ac:chgData name="Audronė Razmantienė" userId="90be7c2f-666d-43cd-b394-237f990faadb" providerId="ADAL" clId="{6C31E13A-C577-4585-A713-FB83669E8FE3}" dt="2025-02-14T13:51:04.179" v="86" actId="14100"/>
          <ac:spMkLst>
            <pc:docMk/>
            <pc:sldMk cId="415830115" sldId="264"/>
            <ac:spMk id="16" creationId="{B1F1671E-5CC5-4131-47E7-29BB6FE0841D}"/>
          </ac:spMkLst>
        </pc:spChg>
      </pc:sldChg>
      <pc:sldChg chg="modSp mod">
        <pc:chgData name="Audronė Razmantienė" userId="90be7c2f-666d-43cd-b394-237f990faadb" providerId="ADAL" clId="{6C31E13A-C577-4585-A713-FB83669E8FE3}" dt="2025-02-14T13:47:44.839" v="65" actId="14100"/>
        <pc:sldMkLst>
          <pc:docMk/>
          <pc:sldMk cId="3329697687" sldId="265"/>
        </pc:sldMkLst>
        <pc:spChg chg="mod">
          <ac:chgData name="Audronė Razmantienė" userId="90be7c2f-666d-43cd-b394-237f990faadb" providerId="ADAL" clId="{6C31E13A-C577-4585-A713-FB83669E8FE3}" dt="2025-02-14T13:47:44.839" v="65" actId="14100"/>
          <ac:spMkLst>
            <pc:docMk/>
            <pc:sldMk cId="3329697687" sldId="265"/>
            <ac:spMk id="8" creationId="{F133E6E5-5791-8665-DA38-F0551D7B17D6}"/>
          </ac:spMkLst>
        </pc:spChg>
      </pc:sldChg>
      <pc:sldChg chg="modSp mod">
        <pc:chgData name="Audronė Razmantienė" userId="90be7c2f-666d-43cd-b394-237f990faadb" providerId="ADAL" clId="{6C31E13A-C577-4585-A713-FB83669E8FE3}" dt="2025-02-14T13:51:55.312" v="89" actId="20577"/>
        <pc:sldMkLst>
          <pc:docMk/>
          <pc:sldMk cId="1834971651" sldId="268"/>
        </pc:sldMkLst>
        <pc:spChg chg="mod">
          <ac:chgData name="Audronė Razmantienė" userId="90be7c2f-666d-43cd-b394-237f990faadb" providerId="ADAL" clId="{6C31E13A-C577-4585-A713-FB83669E8FE3}" dt="2025-02-14T13:51:55.312" v="89" actId="20577"/>
          <ac:spMkLst>
            <pc:docMk/>
            <pc:sldMk cId="1834971651" sldId="268"/>
            <ac:spMk id="6" creationId="{DF7FB244-A4E9-D370-2AC2-53A20E8EE639}"/>
          </ac:spMkLst>
        </pc:spChg>
      </pc:sldChg>
      <pc:sldChg chg="modSp mod">
        <pc:chgData name="Audronė Razmantienė" userId="90be7c2f-666d-43cd-b394-237f990faadb" providerId="ADAL" clId="{6C31E13A-C577-4585-A713-FB83669E8FE3}" dt="2025-02-14T13:46:20.923" v="62" actId="6549"/>
        <pc:sldMkLst>
          <pc:docMk/>
          <pc:sldMk cId="3783269730" sldId="270"/>
        </pc:sldMkLst>
        <pc:spChg chg="mod">
          <ac:chgData name="Audronė Razmantienė" userId="90be7c2f-666d-43cd-b394-237f990faadb" providerId="ADAL" clId="{6C31E13A-C577-4585-A713-FB83669E8FE3}" dt="2025-02-14T13:46:20.923" v="62" actId="6549"/>
          <ac:spMkLst>
            <pc:docMk/>
            <pc:sldMk cId="3783269730" sldId="270"/>
            <ac:spMk id="2" creationId="{192BF0F0-B8D0-3DC3-912F-E8DC93293232}"/>
          </ac:spMkLst>
        </pc:spChg>
      </pc:sldChg>
      <pc:sldChg chg="modSp mod">
        <pc:chgData name="Audronė Razmantienė" userId="90be7c2f-666d-43cd-b394-237f990faadb" providerId="ADAL" clId="{6C31E13A-C577-4585-A713-FB83669E8FE3}" dt="2025-02-14T13:50:01.689" v="77" actId="14100"/>
        <pc:sldMkLst>
          <pc:docMk/>
          <pc:sldMk cId="151102910" sldId="271"/>
        </pc:sldMkLst>
        <pc:spChg chg="mod">
          <ac:chgData name="Audronė Razmantienė" userId="90be7c2f-666d-43cd-b394-237f990faadb" providerId="ADAL" clId="{6C31E13A-C577-4585-A713-FB83669E8FE3}" dt="2025-02-14T13:49:38.593" v="74" actId="6549"/>
          <ac:spMkLst>
            <pc:docMk/>
            <pc:sldMk cId="151102910" sldId="271"/>
            <ac:spMk id="8" creationId="{74EC2EC5-C85F-5082-8E2F-4FF166A1E644}"/>
          </ac:spMkLst>
        </pc:spChg>
        <pc:spChg chg="mod">
          <ac:chgData name="Audronė Razmantienė" userId="90be7c2f-666d-43cd-b394-237f990faadb" providerId="ADAL" clId="{6C31E13A-C577-4585-A713-FB83669E8FE3}" dt="2025-02-14T13:50:01.689" v="77" actId="14100"/>
          <ac:spMkLst>
            <pc:docMk/>
            <pc:sldMk cId="151102910" sldId="271"/>
            <ac:spMk id="16" creationId="{69A3322A-F51C-800B-EB24-00DFCF98138F}"/>
          </ac:spMkLst>
        </pc:spChg>
      </pc:sldChg>
      <pc:sldChg chg="new del">
        <pc:chgData name="Audronė Razmantienė" userId="90be7c2f-666d-43cd-b394-237f990faadb" providerId="ADAL" clId="{6C31E13A-C577-4585-A713-FB83669E8FE3}" dt="2025-02-14T13:52:47.222" v="91" actId="47"/>
        <pc:sldMkLst>
          <pc:docMk/>
          <pc:sldMk cId="408417094" sldId="272"/>
        </pc:sldMkLst>
      </pc:sldChg>
      <pc:sldChg chg="modSp add mod">
        <pc:chgData name="Audronė Razmantienė" userId="90be7c2f-666d-43cd-b394-237f990faadb" providerId="ADAL" clId="{6C31E13A-C577-4585-A713-FB83669E8FE3}" dt="2025-02-14T14:45:57.452" v="649" actId="20577"/>
        <pc:sldMkLst>
          <pc:docMk/>
          <pc:sldMk cId="2006924121" sldId="272"/>
        </pc:sldMkLst>
        <pc:spChg chg="mod">
          <ac:chgData name="Audronė Razmantienė" userId="90be7c2f-666d-43cd-b394-237f990faadb" providerId="ADAL" clId="{6C31E13A-C577-4585-A713-FB83669E8FE3}" dt="2025-02-14T14:38:58.419" v="134" actId="20577"/>
          <ac:spMkLst>
            <pc:docMk/>
            <pc:sldMk cId="2006924121" sldId="272"/>
            <ac:spMk id="7" creationId="{889DCB3F-7F13-67B5-4011-CE8633499FB9}"/>
          </ac:spMkLst>
        </pc:spChg>
        <pc:spChg chg="mod">
          <ac:chgData name="Audronė Razmantienė" userId="90be7c2f-666d-43cd-b394-237f990faadb" providerId="ADAL" clId="{6C31E13A-C577-4585-A713-FB83669E8FE3}" dt="2025-02-14T14:45:57.452" v="649" actId="20577"/>
          <ac:spMkLst>
            <pc:docMk/>
            <pc:sldMk cId="2006924121" sldId="272"/>
            <ac:spMk id="8" creationId="{8A6CB5F0-58DE-B859-5112-C490625E05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AD4508-5938-4142-8156-F19CE18C83B7}"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322932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66231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64160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D4508-5938-4142-8156-F19CE18C83B7}"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314559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D4508-5938-4142-8156-F19CE18C83B7}" type="datetimeFigureOut">
              <a:rPr lang="en-US" smtClean="0"/>
              <a:t>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9298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D4508-5938-4142-8156-F19CE18C83B7}" type="datetimeFigureOut">
              <a:rPr lang="en-US" smtClean="0"/>
              <a:t>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2084830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D4508-5938-4142-8156-F19CE18C83B7}" type="datetimeFigureOut">
              <a:rPr lang="en-US" smtClean="0"/>
              <a:t>2/17/2025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258046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D4508-5938-4142-8156-F19CE18C83B7}" type="datetimeFigureOut">
              <a:rPr lang="en-US" smtClean="0"/>
              <a:t>2/17/2025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2583602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D4508-5938-4142-8156-F19CE18C83B7}" type="datetimeFigureOut">
              <a:rPr lang="en-US" smtClean="0"/>
              <a:t>2/17/2025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81665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D4508-5938-4142-8156-F19CE18C83B7}" type="datetimeFigureOut">
              <a:rPr lang="en-US" smtClean="0"/>
              <a:t>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19326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D4508-5938-4142-8156-F19CE18C83B7}" type="datetimeFigureOut">
              <a:rPr lang="en-US" smtClean="0"/>
              <a:t>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89FE9D-E224-4F05-AA88-FEF9DE7224F6}" type="slidenum">
              <a:rPr lang="en-US" smtClean="0"/>
              <a:t>‹#›</a:t>
            </a:fld>
            <a:endParaRPr lang="en-US"/>
          </a:p>
        </p:txBody>
      </p:sp>
    </p:spTree>
    <p:extLst>
      <p:ext uri="{BB962C8B-B14F-4D97-AF65-F5344CB8AC3E}">
        <p14:creationId xmlns:p14="http://schemas.microsoft.com/office/powerpoint/2010/main" val="399636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D4508-5938-4142-8156-F19CE18C83B7}" type="datetimeFigureOut">
              <a:rPr lang="en-US" smtClean="0"/>
              <a:t>2/17/2025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9FE9D-E224-4F05-AA88-FEF9DE7224F6}" type="slidenum">
              <a:rPr lang="en-US" smtClean="0"/>
              <a:t>‹#›</a:t>
            </a:fld>
            <a:endParaRPr lang="en-US"/>
          </a:p>
        </p:txBody>
      </p:sp>
    </p:spTree>
    <p:extLst>
      <p:ext uri="{BB962C8B-B14F-4D97-AF65-F5344CB8AC3E}">
        <p14:creationId xmlns:p14="http://schemas.microsoft.com/office/powerpoint/2010/main" val="1210874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mailto:jurgita.bendoraviciene@nsa.smm.lt" TargetMode="External"/><Relationship Id="rId5" Type="http://schemas.openxmlformats.org/officeDocument/2006/relationships/hyperlink" Target="mailto:info@nsa.smm.lt" TargetMode="Externa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hyperlink" Target="mailto:info@nsa.smm.lt"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463" y="148046"/>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5" y="1310076"/>
            <a:ext cx="2214459" cy="801859"/>
          </a:xfrm>
          <a:prstGeom prst="rect">
            <a:avLst/>
          </a:prstGeom>
        </p:spPr>
      </p:pic>
      <p:sp>
        <p:nvSpPr>
          <p:cNvPr id="6" name="TextBox 5"/>
          <p:cNvSpPr txBox="1"/>
          <p:nvPr/>
        </p:nvSpPr>
        <p:spPr>
          <a:xfrm>
            <a:off x="1007705" y="2749555"/>
            <a:ext cx="10562253" cy="1169551"/>
          </a:xfrm>
          <a:prstGeom prst="rect">
            <a:avLst/>
          </a:prstGeom>
          <a:noFill/>
        </p:spPr>
        <p:txBody>
          <a:bodyPr wrap="square" rtlCol="0">
            <a:spAutoFit/>
          </a:bodyPr>
          <a:lstStyle/>
          <a:p>
            <a:pPr algn="ctr"/>
            <a:r>
              <a:rPr lang="lt-LT" sz="3500" b="1" dirty="0">
                <a:solidFill>
                  <a:schemeClr val="bg1"/>
                </a:solidFill>
                <a:latin typeface="HK Nova" panose="00000500000000000000" pitchFamily="50" charset="-70"/>
              </a:rPr>
              <a:t>Psichologų, teikiančių pagalbą mokiniui, atestacija </a:t>
            </a:r>
          </a:p>
          <a:p>
            <a:pPr algn="ctr"/>
            <a:r>
              <a:rPr lang="lt-LT" sz="3500" b="1" dirty="0">
                <a:solidFill>
                  <a:schemeClr val="bg1"/>
                </a:solidFill>
                <a:latin typeface="HK Nova" panose="00000500000000000000" pitchFamily="50" charset="-70"/>
              </a:rPr>
              <a:t>Nacionalinėje švietimo agentūroje</a:t>
            </a:r>
            <a:endParaRPr lang="en-US" sz="3500" b="1" dirty="0">
              <a:solidFill>
                <a:schemeClr val="bg1"/>
              </a:solidFill>
              <a:latin typeface="HK Nova" panose="00000500000000000000" pitchFamily="50" charset="-7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
        <p:nvSpPr>
          <p:cNvPr id="2" name="TextBox 1"/>
          <p:cNvSpPr txBox="1"/>
          <p:nvPr/>
        </p:nvSpPr>
        <p:spPr>
          <a:xfrm>
            <a:off x="3023118" y="4403311"/>
            <a:ext cx="6344817" cy="1477328"/>
          </a:xfrm>
          <a:prstGeom prst="rect">
            <a:avLst/>
          </a:prstGeom>
          <a:noFill/>
        </p:spPr>
        <p:txBody>
          <a:bodyPr wrap="square" rtlCol="0">
            <a:spAutoFit/>
          </a:bodyPr>
          <a:lstStyle/>
          <a:p>
            <a:pPr algn="ctr"/>
            <a:r>
              <a:rPr lang="lt-LT" sz="1500" b="1" dirty="0">
                <a:solidFill>
                  <a:schemeClr val="bg1"/>
                </a:solidFill>
              </a:rPr>
              <a:t>Audronė A. Razmantienė</a:t>
            </a:r>
          </a:p>
          <a:p>
            <a:pPr algn="ctr"/>
            <a:r>
              <a:rPr lang="lt-LT" sz="1500" dirty="0">
                <a:solidFill>
                  <a:schemeClr val="bg1"/>
                </a:solidFill>
              </a:rPr>
              <a:t>Mokytojų ir pagalbos mokiniui specialistų skyriaus vedėja</a:t>
            </a:r>
          </a:p>
          <a:p>
            <a:pPr algn="ctr"/>
            <a:r>
              <a:rPr lang="lt-LT" sz="1500" b="1" dirty="0">
                <a:solidFill>
                  <a:schemeClr val="bg1"/>
                </a:solidFill>
              </a:rPr>
              <a:t>Jurgita Bendoravičienė</a:t>
            </a:r>
          </a:p>
          <a:p>
            <a:pPr algn="ctr"/>
            <a:r>
              <a:rPr lang="lt-LT" sz="1500" dirty="0">
                <a:solidFill>
                  <a:schemeClr val="bg1"/>
                </a:solidFill>
              </a:rPr>
              <a:t>Mokytojų ir pagalbos mokiniui specialistų skyriaus vyriausioji specialistė</a:t>
            </a:r>
          </a:p>
          <a:p>
            <a:pPr algn="ctr"/>
            <a:endParaRPr lang="lt-LT" sz="1500" dirty="0">
              <a:solidFill>
                <a:schemeClr val="bg1"/>
              </a:solidFill>
            </a:endParaRPr>
          </a:p>
          <a:p>
            <a:pPr algn="ctr"/>
            <a:r>
              <a:rPr lang="lt-LT" sz="1500" dirty="0">
                <a:solidFill>
                  <a:schemeClr val="bg1"/>
                </a:solidFill>
              </a:rPr>
              <a:t>2025-02-18</a:t>
            </a:r>
            <a:endParaRPr lang="en-US" sz="1500" dirty="0">
              <a:solidFill>
                <a:schemeClr val="bg1"/>
              </a:solidFill>
            </a:endParaRPr>
          </a:p>
        </p:txBody>
      </p:sp>
    </p:spTree>
    <p:extLst>
      <p:ext uri="{BB962C8B-B14F-4D97-AF65-F5344CB8AC3E}">
        <p14:creationId xmlns:p14="http://schemas.microsoft.com/office/powerpoint/2010/main" val="1482478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C9191-1FFA-6D0E-ED17-FB3F747EC026}"/>
            </a:ext>
          </a:extLst>
        </p:cNvPr>
        <p:cNvGrpSpPr/>
        <p:nvPr/>
      </p:nvGrpSpPr>
      <p:grpSpPr>
        <a:xfrm>
          <a:off x="0" y="0"/>
          <a:ext cx="0" cy="0"/>
          <a:chOff x="0" y="0"/>
          <a:chExt cx="0" cy="0"/>
        </a:xfrm>
      </p:grpSpPr>
      <p:sp>
        <p:nvSpPr>
          <p:cNvPr id="2" name="Pavadinimas 1">
            <a:extLst>
              <a:ext uri="{FF2B5EF4-FFF2-40B4-BE49-F238E27FC236}">
                <a16:creationId xmlns:a16="http://schemas.microsoft.com/office/drawing/2014/main" id="{192BF0F0-B8D0-3DC3-912F-E8DC93293232}"/>
              </a:ext>
            </a:extLst>
          </p:cNvPr>
          <p:cNvSpPr>
            <a:spLocks noGrp="1"/>
          </p:cNvSpPr>
          <p:nvPr>
            <p:ph type="title"/>
          </p:nvPr>
        </p:nvSpPr>
        <p:spPr/>
        <p:txBody>
          <a:bodyPr>
            <a:normAutofit/>
          </a:bodyPr>
          <a:lstStyle/>
          <a:p>
            <a:r>
              <a:rPr lang="lt-LT" altLang="lt-LT" sz="3200" b="1" dirty="0">
                <a:solidFill>
                  <a:srgbClr val="006B3E"/>
                </a:solidFill>
                <a:latin typeface="HK Nova" panose="00000500000000000000" pitchFamily="50" charset="-70"/>
              </a:rPr>
              <a:t>Po prašymo atestuotis pateikimo</a:t>
            </a:r>
            <a:endParaRPr lang="lt-LT" sz="3200" dirty="0"/>
          </a:p>
        </p:txBody>
      </p:sp>
      <p:sp>
        <p:nvSpPr>
          <p:cNvPr id="4" name="Turinio vietos rezervavimo ženklas 3">
            <a:extLst>
              <a:ext uri="{FF2B5EF4-FFF2-40B4-BE49-F238E27FC236}">
                <a16:creationId xmlns:a16="http://schemas.microsoft.com/office/drawing/2014/main" id="{67E71365-C9C8-072F-7133-A0AC000146D1}"/>
              </a:ext>
            </a:extLst>
          </p:cNvPr>
          <p:cNvSpPr>
            <a:spLocks noGrp="1"/>
          </p:cNvSpPr>
          <p:nvPr>
            <p:ph sz="half" idx="1"/>
          </p:nvPr>
        </p:nvSpPr>
        <p:spPr/>
        <p:txBody>
          <a:bodyPr>
            <a:normAutofit/>
          </a:bodyPr>
          <a:lstStyle/>
          <a:p>
            <a:pPr algn="just"/>
            <a:r>
              <a:rPr lang="lt-LT" sz="2400" dirty="0"/>
              <a:t>Apie paskirtą praktinės veiklos vertintoją besiatestuojantis psichologas informuojamas ne anksčiau kaip prieš 2 mėnesius iki atestacijos proceso pradžios.</a:t>
            </a:r>
          </a:p>
          <a:p>
            <a:pPr algn="just"/>
            <a:r>
              <a:rPr lang="lt-LT" sz="2400" dirty="0"/>
              <a:t>Informacija apie paskirtą vertintoją psichologui pateikiama jo nurodytu el. paštu.</a:t>
            </a:r>
          </a:p>
          <a:p>
            <a:pPr marL="0" indent="0" algn="just">
              <a:buNone/>
            </a:pPr>
            <a:endParaRPr lang="lt-LT" sz="2400" dirty="0"/>
          </a:p>
        </p:txBody>
      </p:sp>
      <p:sp>
        <p:nvSpPr>
          <p:cNvPr id="6" name="Turinio vietos rezervavimo ženklas 5">
            <a:extLst>
              <a:ext uri="{FF2B5EF4-FFF2-40B4-BE49-F238E27FC236}">
                <a16:creationId xmlns:a16="http://schemas.microsoft.com/office/drawing/2014/main" id="{DF7BB6E8-8979-72DF-F04D-7ED3DD52104A}"/>
              </a:ext>
            </a:extLst>
          </p:cNvPr>
          <p:cNvSpPr>
            <a:spLocks noGrp="1"/>
          </p:cNvSpPr>
          <p:nvPr>
            <p:ph sz="half" idx="2"/>
          </p:nvPr>
        </p:nvSpPr>
        <p:spPr/>
        <p:txBody>
          <a:bodyPr/>
          <a:lstStyle/>
          <a:p>
            <a:pPr algn="just"/>
            <a:r>
              <a:rPr lang="lt-LT" sz="2400" dirty="0"/>
              <a:t>Įstaiga, kurioje vyksta psichologo vertinimas, gauna delegavimo raštą su paskirto vertintojo tel. </a:t>
            </a:r>
            <a:r>
              <a:rPr lang="lt-LT" sz="2400" dirty="0" err="1"/>
              <a:t>nr.</a:t>
            </a:r>
            <a:r>
              <a:rPr lang="lt-LT" sz="2400" dirty="0"/>
              <a:t>, el. paštu ir kita informacija ir su juo susisiekia dėl vertinimo organizavimo. </a:t>
            </a:r>
          </a:p>
          <a:p>
            <a:pPr algn="just"/>
            <a:r>
              <a:rPr lang="lt-LT" sz="2400" dirty="0"/>
              <a:t>Nacionalinė švietimo agentūra atsiskaito su paskirtu vertintoju už vertinimo procedūras, tačiau maitinimo, pavėžėjimo išlaidų nekompensuoja.</a:t>
            </a:r>
          </a:p>
          <a:p>
            <a:endParaRPr lang="lt-LT" sz="2400" dirty="0"/>
          </a:p>
          <a:p>
            <a:endParaRPr lang="lt-LT" dirty="0"/>
          </a:p>
        </p:txBody>
      </p:sp>
    </p:spTree>
    <p:extLst>
      <p:ext uri="{BB962C8B-B14F-4D97-AF65-F5344CB8AC3E}">
        <p14:creationId xmlns:p14="http://schemas.microsoft.com/office/powerpoint/2010/main" val="378326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1B43A-1818-A621-97D3-4E432840C80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6B7D8FC2-8665-74D7-B8FE-C362053B70CF}"/>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635F5AE-BC97-A26D-BD71-BFE0CCB301D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88043450-6F91-E97A-71FB-1285447C79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D1518AFF-05BE-C8CB-1691-85B2EE00183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FFB225E1-2995-8A12-1CA6-364CD4CFED4B}"/>
              </a:ext>
            </a:extLst>
          </p:cNvPr>
          <p:cNvSpPr/>
          <p:nvPr/>
        </p:nvSpPr>
        <p:spPr>
          <a:xfrm>
            <a:off x="949365" y="1237600"/>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Pasibaigus </a:t>
            </a:r>
            <a:r>
              <a:rPr lang="lt-LT" altLang="lt-LT" sz="3200" b="1">
                <a:solidFill>
                  <a:srgbClr val="006B3E"/>
                </a:solidFill>
                <a:latin typeface="HK Nova" panose="00000500000000000000" pitchFamily="50" charset="-70"/>
              </a:rPr>
              <a:t>atestatacijai</a:t>
            </a:r>
            <a:endParaRPr lang="lt-LT" altLang="lt-LT" sz="3200" b="1" dirty="0">
              <a:solidFill>
                <a:srgbClr val="006B3E"/>
              </a:solidFill>
              <a:latin typeface="HK Nova" panose="00000500000000000000" pitchFamily="50" charset="-70"/>
            </a:endParaRPr>
          </a:p>
        </p:txBody>
      </p:sp>
      <p:sp>
        <p:nvSpPr>
          <p:cNvPr id="8" name="CustomShape 2">
            <a:extLst>
              <a:ext uri="{FF2B5EF4-FFF2-40B4-BE49-F238E27FC236}">
                <a16:creationId xmlns:a16="http://schemas.microsoft.com/office/drawing/2014/main" id="{F133E6E5-5791-8665-DA38-F0551D7B17D6}"/>
              </a:ext>
            </a:extLst>
          </p:cNvPr>
          <p:cNvSpPr/>
          <p:nvPr/>
        </p:nvSpPr>
        <p:spPr>
          <a:xfrm>
            <a:off x="928593" y="2458444"/>
            <a:ext cx="6507377"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altLang="lt-LT" sz="2400" dirty="0">
                <a:latin typeface="+mn-lt"/>
              </a:rPr>
              <a:t>Po psichologo atestacijos pretendentas, įstaigos, kurioje jis dirba, vadovas, </a:t>
            </a:r>
            <a:r>
              <a:rPr lang="lt-LT" sz="2400" dirty="0">
                <a:latin typeface="+mn-lt"/>
              </a:rPr>
              <a:t>taip pat įstaigos, kurioje jis dirba, savininko teises ir pareigas įgyvendinanti institucija gauna k</a:t>
            </a:r>
            <a:r>
              <a:rPr lang="lt-LT" altLang="lt-LT" sz="2400" dirty="0">
                <a:latin typeface="+mn-lt"/>
              </a:rPr>
              <a:t>omisijos sprendimą (komisijos posėdžio protokolo išrašą), jo pagrindu vadovas parengia </a:t>
            </a:r>
            <a:r>
              <a:rPr lang="lt-LT" altLang="lt-LT" sz="2400" b="1" dirty="0">
                <a:latin typeface="+mn-lt"/>
              </a:rPr>
              <a:t>įsakymą dėl  atitinkamos kvalifikacinės kategorijos suteikimo </a:t>
            </a:r>
            <a:r>
              <a:rPr lang="lt-LT" altLang="lt-LT" sz="2400" dirty="0">
                <a:latin typeface="+mn-lt"/>
              </a:rPr>
              <a:t>psichologui.</a:t>
            </a:r>
          </a:p>
          <a:p>
            <a:pPr marL="342900" indent="-342900">
              <a:lnSpc>
                <a:spcPct val="100000"/>
              </a:lnSpc>
              <a:spcBef>
                <a:spcPct val="0"/>
              </a:spcBef>
              <a:defRPr/>
            </a:pPr>
            <a:endParaRPr lang="lt-LT" altLang="lt-LT" sz="2400" dirty="0">
              <a:latin typeface="+mn-lt"/>
            </a:endParaRPr>
          </a:p>
          <a:p>
            <a:pPr eaLnBrk="1" hangingPunct="1">
              <a:lnSpc>
                <a:spcPct val="100000"/>
              </a:lnSpc>
              <a:spcBef>
                <a:spcPct val="0"/>
              </a:spcBef>
              <a:buNone/>
              <a:defRPr/>
            </a:pPr>
            <a:endParaRPr lang="lt-LT" altLang="lt-LT" sz="1800" dirty="0">
              <a:latin typeface="HK Nova" panose="00000500000000000000" pitchFamily="50" charset="-70"/>
            </a:endParaRPr>
          </a:p>
        </p:txBody>
      </p:sp>
      <p:sp>
        <p:nvSpPr>
          <p:cNvPr id="14" name="TextBox 13">
            <a:extLst>
              <a:ext uri="{FF2B5EF4-FFF2-40B4-BE49-F238E27FC236}">
                <a16:creationId xmlns:a16="http://schemas.microsoft.com/office/drawing/2014/main" id="{27C07E75-45A3-698F-3FA4-30033B35988E}"/>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65246AC9-654A-3A3A-A7C5-73507F2ADF8E}"/>
              </a:ext>
            </a:extLst>
          </p:cNvPr>
          <p:cNvSpPr/>
          <p:nvPr/>
        </p:nvSpPr>
        <p:spPr>
          <a:xfrm>
            <a:off x="6462055" y="2474564"/>
            <a:ext cx="4761623"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endParaRPr lang="lt-LT" altLang="lt-LT" sz="2000" dirty="0">
              <a:latin typeface="HK Nova" panose="00000500000000000000" pitchFamily="50" charset="-70"/>
            </a:endParaRPr>
          </a:p>
        </p:txBody>
      </p:sp>
    </p:spTree>
    <p:extLst>
      <p:ext uri="{BB962C8B-B14F-4D97-AF65-F5344CB8AC3E}">
        <p14:creationId xmlns:p14="http://schemas.microsoft.com/office/powerpoint/2010/main" val="3329697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754" y="158931"/>
            <a:ext cx="11878491" cy="6540137"/>
          </a:xfrm>
          <a:prstGeom prst="rect">
            <a:avLst/>
          </a:prstGeom>
          <a:solidFill>
            <a:srgbClr val="006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7744" y="1652027"/>
            <a:ext cx="2214459" cy="801859"/>
          </a:xfrm>
          <a:prstGeom prst="rect">
            <a:avLst/>
          </a:prstGeom>
        </p:spPr>
      </p:pic>
      <p:sp>
        <p:nvSpPr>
          <p:cNvPr id="6" name="TextBox 5"/>
          <p:cNvSpPr txBox="1"/>
          <p:nvPr/>
        </p:nvSpPr>
        <p:spPr>
          <a:xfrm>
            <a:off x="1017037" y="3193956"/>
            <a:ext cx="9937102" cy="1569660"/>
          </a:xfrm>
          <a:prstGeom prst="rect">
            <a:avLst/>
          </a:prstGeom>
          <a:noFill/>
        </p:spPr>
        <p:txBody>
          <a:bodyPr wrap="square" rtlCol="0">
            <a:spAutoFit/>
          </a:bodyPr>
          <a:lstStyle/>
          <a:p>
            <a:pPr algn="ctr"/>
            <a:r>
              <a:rPr lang="lt-LT" sz="3200" dirty="0">
                <a:solidFill>
                  <a:schemeClr val="bg1"/>
                </a:solidFill>
                <a:latin typeface="HK Nova" panose="00000500000000000000" pitchFamily="50" charset="-70"/>
              </a:rPr>
              <a:t>Laukiame klausimų </a:t>
            </a:r>
            <a:r>
              <a:rPr lang="lt-LT" sz="3200" dirty="0">
                <a:solidFill>
                  <a:schemeClr val="bg1"/>
                </a:solidFill>
                <a:latin typeface="HK Nova" panose="00000500000000000000" pitchFamily="50" charset="-70"/>
                <a:sym typeface="Wingdings" panose="05000000000000000000" pitchFamily="2" charset="2"/>
              </a:rPr>
              <a:t></a:t>
            </a:r>
          </a:p>
          <a:p>
            <a:pPr algn="ctr"/>
            <a:r>
              <a:rPr lang="lt-LT" sz="3200" dirty="0">
                <a:solidFill>
                  <a:schemeClr val="bg1"/>
                </a:solidFill>
                <a:latin typeface="HK Nova" panose="00000500000000000000" pitchFamily="50" charset="-70"/>
                <a:sym typeface="Wingdings" panose="05000000000000000000" pitchFamily="2" charset="2"/>
              </a:rPr>
              <a:t>Kontaktai: +370 623 16911, </a:t>
            </a:r>
          </a:p>
          <a:p>
            <a:pPr algn="ctr"/>
            <a:r>
              <a:rPr lang="lt-LT" sz="3200" dirty="0">
                <a:solidFill>
                  <a:schemeClr val="bg1"/>
                </a:solidFill>
                <a:latin typeface="HK Nova" panose="00000500000000000000" pitchFamily="50" charset="-70"/>
                <a:sym typeface="Wingdings" panose="05000000000000000000" pitchFamily="2" charset="2"/>
              </a:rPr>
              <a:t>El. p. Audrone.Razmantiene@nsa.smm.lt</a:t>
            </a:r>
            <a:endParaRPr lang="en-US" sz="3200" dirty="0">
              <a:solidFill>
                <a:schemeClr val="bg1"/>
              </a:solidFill>
              <a:latin typeface="HK Nova" panose="00000500000000000000" pitchFamily="50" charset="-7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651" y="5667632"/>
            <a:ext cx="1296780" cy="1423295"/>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61267"/>
          <a:stretch/>
        </p:blipFill>
        <p:spPr>
          <a:xfrm>
            <a:off x="11677479" y="802656"/>
            <a:ext cx="502279" cy="1423295"/>
          </a:xfrm>
          <a:prstGeom prst="rect">
            <a:avLst/>
          </a:prstGeom>
        </p:spPr>
      </p:pic>
      <p:sp>
        <p:nvSpPr>
          <p:cNvPr id="2" name="TextBox 1"/>
          <p:cNvSpPr txBox="1"/>
          <p:nvPr/>
        </p:nvSpPr>
        <p:spPr>
          <a:xfrm>
            <a:off x="3699547" y="4584073"/>
            <a:ext cx="4670854" cy="307777"/>
          </a:xfrm>
          <a:prstGeom prst="rect">
            <a:avLst/>
          </a:prstGeom>
          <a:noFill/>
        </p:spPr>
        <p:txBody>
          <a:bodyPr wrap="square" rtlCol="0">
            <a:spAutoFit/>
          </a:bodyPr>
          <a:lstStyle/>
          <a:p>
            <a:pPr algn="ctr"/>
            <a:r>
              <a:rPr lang="aa-ET" sz="1400" dirty="0">
                <a:solidFill>
                  <a:schemeClr val="bg1"/>
                </a:solidFill>
              </a:rPr>
              <a:t>K. Kalinausko g. 7, </a:t>
            </a:r>
            <a:r>
              <a:rPr lang="lt-LT" sz="1400" dirty="0">
                <a:solidFill>
                  <a:schemeClr val="bg1"/>
                </a:solidFill>
              </a:rPr>
              <a:t>Vilnius, LT-</a:t>
            </a:r>
            <a:r>
              <a:rPr lang="aa-ET" sz="1400" dirty="0">
                <a:solidFill>
                  <a:schemeClr val="bg1"/>
                </a:solidFill>
              </a:rPr>
              <a:t>03106</a:t>
            </a:r>
            <a:r>
              <a:rPr lang="lt-LT" sz="1400" dirty="0">
                <a:solidFill>
                  <a:schemeClr val="bg1"/>
                </a:solidFill>
              </a:rPr>
              <a:t> </a:t>
            </a:r>
            <a:endParaRPr lang="en-US" sz="1400" dirty="0">
              <a:solidFill>
                <a:schemeClr val="bg1"/>
              </a:solidFill>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3635" y="4790286"/>
            <a:ext cx="1922675" cy="668957"/>
          </a:xfrm>
          <a:prstGeom prst="rect">
            <a:avLst/>
          </a:prstGeom>
        </p:spPr>
      </p:pic>
    </p:spTree>
    <p:extLst>
      <p:ext uri="{BB962C8B-B14F-4D97-AF65-F5344CB8AC3E}">
        <p14:creationId xmlns:p14="http://schemas.microsoft.com/office/powerpoint/2010/main" val="4007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p:cNvSpPr/>
          <p:nvPr/>
        </p:nvSpPr>
        <p:spPr>
          <a:xfrm>
            <a:off x="949365" y="1237600"/>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Esminiai atestacijos nuostatų reikalavimai (1)</a:t>
            </a:r>
          </a:p>
        </p:txBody>
      </p:sp>
      <p:sp>
        <p:nvSpPr>
          <p:cNvPr id="8" name="CustomShape 2"/>
          <p:cNvSpPr/>
          <p:nvPr/>
        </p:nvSpPr>
        <p:spPr>
          <a:xfrm>
            <a:off x="948458" y="2458444"/>
            <a:ext cx="6358116"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gn="just">
              <a:lnSpc>
                <a:spcPct val="100000"/>
              </a:lnSpc>
              <a:spcBef>
                <a:spcPct val="0"/>
              </a:spcBef>
              <a:buNone/>
              <a:defRPr/>
            </a:pPr>
            <a:r>
              <a:rPr lang="lt-LT" altLang="lt-LT" sz="2400" dirty="0">
                <a:latin typeface="HK Nova" panose="00000500000000000000" pitchFamily="50" charset="-70"/>
              </a:rPr>
              <a:t>Psichologų, teikiančių pagalbą mokiniui, atestacijos nuostatai, patvirtinti Lietuvos Respublikos švietimo, mokslo ir sporto ministro 2020 m. rugpjūčio 5 d. įsakymu Nr. V-1161 „Dėl Psichologų, teikiančių pagalbą mokiniui, atestacijos nuostatų patvirtinimo</a:t>
            </a:r>
            <a:r>
              <a:rPr lang="lt-LT" altLang="lt-LT" sz="2000" dirty="0">
                <a:latin typeface="HK Nova" panose="00000500000000000000" pitchFamily="50" charset="-70"/>
              </a:rPr>
              <a:t>“</a:t>
            </a:r>
          </a:p>
          <a:p>
            <a:pPr eaLnBrk="1" hangingPunct="1">
              <a:lnSpc>
                <a:spcPct val="100000"/>
              </a:lnSpc>
              <a:spcBef>
                <a:spcPct val="0"/>
              </a:spcBef>
              <a:buNone/>
              <a:defRPr/>
            </a:pPr>
            <a:endParaRPr lang="lt-LT" altLang="lt-LT" sz="1800" dirty="0">
              <a:latin typeface="HK Nova" panose="00000500000000000000" pitchFamily="50" charset="-70"/>
            </a:endParaRPr>
          </a:p>
        </p:txBody>
      </p:sp>
      <p:sp>
        <p:nvSpPr>
          <p:cNvPr id="14" name="TextBox 13"/>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p:cNvSpPr/>
          <p:nvPr/>
        </p:nvSpPr>
        <p:spPr>
          <a:xfrm>
            <a:off x="6501785" y="2474564"/>
            <a:ext cx="4761623"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gn="just">
              <a:lnSpc>
                <a:spcPct val="100000"/>
              </a:lnSpc>
              <a:spcBef>
                <a:spcPct val="0"/>
              </a:spcBef>
              <a:buNone/>
              <a:defRPr/>
            </a:pPr>
            <a:endParaRPr lang="lt-LT" altLang="lt-LT" sz="2000" dirty="0">
              <a:latin typeface="HK Nova" panose="00000500000000000000" pitchFamily="50" charset="-70"/>
            </a:endParaRPr>
          </a:p>
        </p:txBody>
      </p:sp>
    </p:spTree>
    <p:extLst>
      <p:ext uri="{BB962C8B-B14F-4D97-AF65-F5344CB8AC3E}">
        <p14:creationId xmlns:p14="http://schemas.microsoft.com/office/powerpoint/2010/main" val="4006404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F741E-4E4D-4970-F63F-06C5350B9C6A}"/>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312D64C-49EC-B240-4BC1-DA3CFE0E3B53}"/>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17403C2-0EE5-3C81-B350-3CFFD4FA4B8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54777A11-32EA-1E3B-EF17-BFFA6AB0C6E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6EEC5812-15A0-63D9-E358-641F576A9B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57E422B6-ABEE-D4B0-E327-97A4894FB29C}"/>
              </a:ext>
            </a:extLst>
          </p:cNvPr>
          <p:cNvSpPr/>
          <p:nvPr/>
        </p:nvSpPr>
        <p:spPr>
          <a:xfrm>
            <a:off x="949365" y="1237600"/>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Esminiai atestacijos nuostatų reikalavimai (2)</a:t>
            </a:r>
          </a:p>
        </p:txBody>
      </p:sp>
      <p:sp>
        <p:nvSpPr>
          <p:cNvPr id="8" name="CustomShape 2">
            <a:extLst>
              <a:ext uri="{FF2B5EF4-FFF2-40B4-BE49-F238E27FC236}">
                <a16:creationId xmlns:a16="http://schemas.microsoft.com/office/drawing/2014/main" id="{A6DFCE5F-B3E6-6668-A2DF-5954FB5958BD}"/>
              </a:ext>
            </a:extLst>
          </p:cNvPr>
          <p:cNvSpPr/>
          <p:nvPr/>
        </p:nvSpPr>
        <p:spPr>
          <a:xfrm>
            <a:off x="789709" y="2085326"/>
            <a:ext cx="5324425" cy="35350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endParaRPr lang="lt-LT" sz="2400" dirty="0">
              <a:latin typeface="+mn-lt"/>
            </a:endParaRPr>
          </a:p>
          <a:p>
            <a:pPr marL="342900" indent="-342900" algn="just">
              <a:lnSpc>
                <a:spcPct val="100000"/>
              </a:lnSpc>
              <a:spcBef>
                <a:spcPct val="0"/>
              </a:spcBef>
              <a:defRPr/>
            </a:pPr>
            <a:r>
              <a:rPr lang="lt-LT" sz="2400" dirty="0">
                <a:latin typeface="+mn-lt"/>
              </a:rPr>
              <a:t>6.1. papunktis. </a:t>
            </a:r>
            <a:r>
              <a:rPr lang="lt-LT" sz="2400" u="sng" dirty="0">
                <a:latin typeface="+mn-lt"/>
              </a:rPr>
              <a:t>Ketvirtąją</a:t>
            </a:r>
            <a:r>
              <a:rPr lang="lt-LT" sz="2400" dirty="0">
                <a:latin typeface="+mn-lt"/>
              </a:rPr>
              <a:t> kvalifikacinę kategoriją gali įgyti psichologas, pradėjęs eiti šias pareigas ir dar neturintis psichologo praktinės veiklos patirties, kai jo įgytą kvalifikaciją įstaigos, kurioje jis pradėjo dirbti, vadovas įsakymu prilygina šiai kvalifikacinei kategorijai (psichologui išduodama šio įsakymo kopija)</a:t>
            </a:r>
            <a:r>
              <a:rPr lang="lt-LT" altLang="lt-LT" sz="2400" dirty="0">
                <a:latin typeface="+mn-lt"/>
              </a:rPr>
              <a:t>;</a:t>
            </a:r>
          </a:p>
          <a:p>
            <a:pPr eaLnBrk="1" hangingPunct="1">
              <a:lnSpc>
                <a:spcPct val="100000"/>
              </a:lnSpc>
              <a:spcBef>
                <a:spcPct val="0"/>
              </a:spcBef>
              <a:buNone/>
              <a:defRPr/>
            </a:pPr>
            <a:endParaRPr lang="lt-LT" altLang="lt-LT" sz="1800" dirty="0">
              <a:latin typeface="HK Nova" panose="00000500000000000000" pitchFamily="50" charset="-70"/>
            </a:endParaRPr>
          </a:p>
        </p:txBody>
      </p:sp>
      <p:sp>
        <p:nvSpPr>
          <p:cNvPr id="14" name="TextBox 13">
            <a:extLst>
              <a:ext uri="{FF2B5EF4-FFF2-40B4-BE49-F238E27FC236}">
                <a16:creationId xmlns:a16="http://schemas.microsoft.com/office/drawing/2014/main" id="{D65F0A78-A089-CFFF-57D3-F0BD73D91A02}"/>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378CB4BA-6EB2-8401-4E0E-75F99FD9707F}"/>
              </a:ext>
            </a:extLst>
          </p:cNvPr>
          <p:cNvSpPr/>
          <p:nvPr/>
        </p:nvSpPr>
        <p:spPr>
          <a:xfrm>
            <a:off x="6449442" y="2388014"/>
            <a:ext cx="4761623" cy="353507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altLang="lt-LT" sz="2400" dirty="0">
                <a:latin typeface="HK Nova" panose="00000500000000000000" pitchFamily="50" charset="-70"/>
              </a:rPr>
              <a:t>6.2., 6.3., 6.4. papunkčiuose nurodyta, kokie privalomi reikalavimai keliami psichologams, siekiantiems atitinkamos (trečiosios, antrosios ir pirmosios)  kvalifikacinės kategorijos;</a:t>
            </a:r>
          </a:p>
        </p:txBody>
      </p:sp>
    </p:spTree>
    <p:extLst>
      <p:ext uri="{BB962C8B-B14F-4D97-AF65-F5344CB8AC3E}">
        <p14:creationId xmlns:p14="http://schemas.microsoft.com/office/powerpoint/2010/main" val="177265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FDB007-9DE3-3219-E4A3-49D0CF8E48D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BBFBFC1B-72D7-E212-664C-630CEF5D3EA1}"/>
              </a:ext>
            </a:extLst>
          </p:cNvPr>
          <p:cNvSpPr/>
          <p:nvPr/>
        </p:nvSpPr>
        <p:spPr>
          <a:xfrm>
            <a:off x="156754" y="-68027"/>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0A05FAB0-CEB1-7ACB-62D2-0590DADE1E2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F36A7B68-9A7E-38CB-60F2-D110843F885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23DC0AB8-CDFF-C242-CE88-FA0922379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229CBC93-D390-C27F-3B54-B8279D1DA5D7}"/>
              </a:ext>
            </a:extLst>
          </p:cNvPr>
          <p:cNvSpPr/>
          <p:nvPr/>
        </p:nvSpPr>
        <p:spPr>
          <a:xfrm>
            <a:off x="1046347" y="668424"/>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Esminiai atestacijos nuostatų reikalavimai </a:t>
            </a:r>
          </a:p>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(6.2., 6.3. papunkčiai)</a:t>
            </a:r>
          </a:p>
        </p:txBody>
      </p:sp>
      <p:sp>
        <p:nvSpPr>
          <p:cNvPr id="8" name="CustomShape 2">
            <a:extLst>
              <a:ext uri="{FF2B5EF4-FFF2-40B4-BE49-F238E27FC236}">
                <a16:creationId xmlns:a16="http://schemas.microsoft.com/office/drawing/2014/main" id="{00D91E2B-320E-DAB8-7E66-AB0DD68F0061}"/>
              </a:ext>
            </a:extLst>
          </p:cNvPr>
          <p:cNvSpPr/>
          <p:nvPr/>
        </p:nvSpPr>
        <p:spPr>
          <a:xfrm>
            <a:off x="789709" y="2085326"/>
            <a:ext cx="5324425" cy="35350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sz="2200" dirty="0">
                <a:latin typeface="+mn-lt"/>
              </a:rPr>
              <a:t>6.2. papunktis. </a:t>
            </a:r>
            <a:r>
              <a:rPr lang="lt-LT" sz="2200" u="sng" dirty="0">
                <a:latin typeface="+mn-lt"/>
              </a:rPr>
              <a:t>Trečiąją</a:t>
            </a:r>
            <a:r>
              <a:rPr lang="lt-LT" sz="2200" dirty="0">
                <a:latin typeface="+mn-lt"/>
              </a:rPr>
              <a:t> kvalifikacinę kategoriją gali įgyti psichologas, kuris turi </a:t>
            </a:r>
            <a:r>
              <a:rPr lang="lt-LT" sz="2200" dirty="0">
                <a:solidFill>
                  <a:srgbClr val="FF0000"/>
                </a:solidFill>
                <a:latin typeface="+mn-lt"/>
              </a:rPr>
              <a:t>ne mažesnę kaip 4 metų psichologo praktinės veiklos patirtį</a:t>
            </a:r>
            <a:r>
              <a:rPr lang="lt-LT" sz="2200" dirty="0">
                <a:latin typeface="+mn-lt"/>
              </a:rPr>
              <a:t>, teikiant psichologinę pagalbą mokiniui įstaigoje, geba spręsti mokinio psichologines problemas, bendradarbiaudamas su vaiko tėvais (globėjais, rūpintojais), mokytojais, kitais su vaiko ugdymu susijusiais specialistais;</a:t>
            </a:r>
            <a:endParaRPr lang="lt-LT" altLang="lt-LT" sz="2200" dirty="0">
              <a:latin typeface="+mn-lt"/>
            </a:endParaRPr>
          </a:p>
          <a:p>
            <a:pPr eaLnBrk="1" hangingPunct="1">
              <a:lnSpc>
                <a:spcPct val="100000"/>
              </a:lnSpc>
              <a:spcBef>
                <a:spcPct val="0"/>
              </a:spcBef>
              <a:buNone/>
              <a:defRPr/>
            </a:pPr>
            <a:endParaRPr lang="lt-LT" altLang="lt-LT" sz="1800" dirty="0">
              <a:latin typeface="HK Nova" panose="00000500000000000000" pitchFamily="50" charset="-70"/>
            </a:endParaRPr>
          </a:p>
        </p:txBody>
      </p:sp>
      <p:sp>
        <p:nvSpPr>
          <p:cNvPr id="14" name="TextBox 13">
            <a:extLst>
              <a:ext uri="{FF2B5EF4-FFF2-40B4-BE49-F238E27FC236}">
                <a16:creationId xmlns:a16="http://schemas.microsoft.com/office/drawing/2014/main" id="{5754D87D-9491-0F11-C2B2-71E3DDF7C9A6}"/>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3D719776-5400-B804-BD3D-7F8DDDD532B3}"/>
              </a:ext>
            </a:extLst>
          </p:cNvPr>
          <p:cNvSpPr/>
          <p:nvPr/>
        </p:nvSpPr>
        <p:spPr>
          <a:xfrm>
            <a:off x="6241934" y="1625591"/>
            <a:ext cx="5324425" cy="360681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altLang="lt-LT" sz="2200" dirty="0">
                <a:latin typeface="+mn-lt"/>
              </a:rPr>
              <a:t>6.3</a:t>
            </a:r>
            <a:r>
              <a:rPr lang="lt-LT" sz="2200" dirty="0">
                <a:latin typeface="+mn-lt"/>
              </a:rPr>
              <a:t> papunktis. </a:t>
            </a:r>
            <a:r>
              <a:rPr lang="lt-LT" sz="2200" u="sng" dirty="0">
                <a:latin typeface="+mn-lt"/>
              </a:rPr>
              <a:t>Antrąją</a:t>
            </a:r>
            <a:r>
              <a:rPr lang="lt-LT" sz="2200" dirty="0">
                <a:latin typeface="+mn-lt"/>
              </a:rPr>
              <a:t> kvalifikacinę kategoriją gali įgyti psichologas, kuris turi </a:t>
            </a:r>
            <a:r>
              <a:rPr lang="lt-LT" sz="2200" dirty="0">
                <a:solidFill>
                  <a:srgbClr val="FF0000"/>
                </a:solidFill>
                <a:latin typeface="+mn-lt"/>
              </a:rPr>
              <a:t>ne mažesnę kaip 6 metų psichologo praktinės veiklos patirtį</a:t>
            </a:r>
            <a:r>
              <a:rPr lang="lt-LT" sz="2200" dirty="0">
                <a:latin typeface="+mn-lt"/>
              </a:rPr>
              <a:t>, teikiant psichologinę pagalbą mokiniui įstaigoje, geba spręsti mokinio psichologines problemas, bendradarbiaudamas su vaiko tėvais (globėjais, rūpintojais), mokytojais, kitais su vaiko ugdymu susijusiais specialistais, </a:t>
            </a:r>
            <a:r>
              <a:rPr lang="lt-LT" sz="2200" dirty="0">
                <a:solidFill>
                  <a:srgbClr val="FF0000"/>
                </a:solidFill>
                <a:latin typeface="+mn-lt"/>
              </a:rPr>
              <a:t>geba skleisti savo profesinę patirtį psichologams regiono mastu, vadovauti psichologijos magistrantų praktikai;</a:t>
            </a:r>
            <a:endParaRPr lang="lt-LT" altLang="lt-LT" sz="2200" dirty="0">
              <a:solidFill>
                <a:srgbClr val="FF0000"/>
              </a:solidFill>
              <a:latin typeface="+mn-lt"/>
            </a:endParaRPr>
          </a:p>
        </p:txBody>
      </p:sp>
    </p:spTree>
    <p:extLst>
      <p:ext uri="{BB962C8B-B14F-4D97-AF65-F5344CB8AC3E}">
        <p14:creationId xmlns:p14="http://schemas.microsoft.com/office/powerpoint/2010/main" val="2183541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EA5AA-BE2B-9383-02E8-A24371E26CE7}"/>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106F7F2B-95C6-DEEF-DD89-1C2FA34769B8}"/>
              </a:ext>
            </a:extLst>
          </p:cNvPr>
          <p:cNvSpPr/>
          <p:nvPr/>
        </p:nvSpPr>
        <p:spPr>
          <a:xfrm>
            <a:off x="156754" y="-68027"/>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8C27CB5A-707F-7560-F398-91BF431564C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0F217AAB-36D6-0AE8-5EAB-E0F9E85679D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84DF1675-AC29-5EE9-D49B-D73C770ED8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2C7D9B56-6D88-8432-8750-5F4CBC90A619}"/>
              </a:ext>
            </a:extLst>
          </p:cNvPr>
          <p:cNvSpPr/>
          <p:nvPr/>
        </p:nvSpPr>
        <p:spPr>
          <a:xfrm>
            <a:off x="1046347" y="668424"/>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Esminiai atestacijos nuostatų reikalavimai </a:t>
            </a:r>
          </a:p>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(6.4. papunktis)</a:t>
            </a:r>
          </a:p>
        </p:txBody>
      </p:sp>
      <p:sp>
        <p:nvSpPr>
          <p:cNvPr id="8" name="CustomShape 2">
            <a:extLst>
              <a:ext uri="{FF2B5EF4-FFF2-40B4-BE49-F238E27FC236}">
                <a16:creationId xmlns:a16="http://schemas.microsoft.com/office/drawing/2014/main" id="{0CC49DCF-2466-7D20-BD94-A6249E3BBA3F}"/>
              </a:ext>
            </a:extLst>
          </p:cNvPr>
          <p:cNvSpPr/>
          <p:nvPr/>
        </p:nvSpPr>
        <p:spPr>
          <a:xfrm>
            <a:off x="697672" y="1866452"/>
            <a:ext cx="5153891" cy="35350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sz="2200" dirty="0">
                <a:latin typeface="+mn-lt"/>
              </a:rPr>
              <a:t>6.4. papunktis. </a:t>
            </a:r>
            <a:r>
              <a:rPr lang="lt-LT" sz="2200" u="sng" dirty="0">
                <a:latin typeface="+mn-lt"/>
              </a:rPr>
              <a:t>Pirmąją</a:t>
            </a:r>
            <a:r>
              <a:rPr lang="lt-LT" sz="2200" dirty="0">
                <a:latin typeface="+mn-lt"/>
              </a:rPr>
              <a:t> kvalifikacinę kategoriją gali įgyti psichologas, kuris turi </a:t>
            </a:r>
            <a:r>
              <a:rPr lang="lt-LT" sz="2200" dirty="0">
                <a:solidFill>
                  <a:srgbClr val="FF0000"/>
                </a:solidFill>
                <a:latin typeface="+mn-lt"/>
              </a:rPr>
              <a:t>ne mažesnę kaip 8 metų psichologo praktinės veiklos patirtį</a:t>
            </a:r>
            <a:r>
              <a:rPr lang="lt-LT" sz="2200" dirty="0">
                <a:latin typeface="+mn-lt"/>
              </a:rPr>
              <a:t>, teikiant psichologinę pagalbą mokiniui įstaigoje, geba spręsti mokinio specifines, sudėtingas psichologines problemas (krizės, traumos), bendradarbiaudamas su 2 mokinio tėvais (globėjais, rūpintojais), mokytojais, kitais su vaiko ugdymu susijusiais specialistais, </a:t>
            </a:r>
            <a:endParaRPr lang="lt-LT" altLang="lt-LT" sz="2200" dirty="0">
              <a:latin typeface="+mn-lt"/>
            </a:endParaRPr>
          </a:p>
        </p:txBody>
      </p:sp>
      <p:sp>
        <p:nvSpPr>
          <p:cNvPr id="14" name="TextBox 13">
            <a:extLst>
              <a:ext uri="{FF2B5EF4-FFF2-40B4-BE49-F238E27FC236}">
                <a16:creationId xmlns:a16="http://schemas.microsoft.com/office/drawing/2014/main" id="{E9CAC173-F6A4-9601-5D29-2ABE4E7AF3D4}"/>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E718046E-4E61-6BA3-5958-1990C61BF05E}"/>
              </a:ext>
            </a:extLst>
          </p:cNvPr>
          <p:cNvSpPr/>
          <p:nvPr/>
        </p:nvSpPr>
        <p:spPr>
          <a:xfrm>
            <a:off x="6747089" y="1815268"/>
            <a:ext cx="4819270" cy="360681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gn="just">
              <a:lnSpc>
                <a:spcPct val="100000"/>
              </a:lnSpc>
              <a:spcBef>
                <a:spcPct val="0"/>
              </a:spcBef>
              <a:buNone/>
              <a:defRPr/>
            </a:pPr>
            <a:r>
              <a:rPr lang="lt-LT" sz="2200" dirty="0">
                <a:latin typeface="+mn-lt"/>
              </a:rPr>
              <a:t>geba skleisti profesinę patirtį kitiems psichologams regiono ir šalies mastu (skaito paskaitas, veda seminarus, rengia metodines rekomendacijas psichologinės pagalbos teikimo klausimais), vadovauti psichologijos magistrantų praktikai, aktyviai dalyvauja šalies ir </a:t>
            </a:r>
            <a:r>
              <a:rPr lang="lt-LT" sz="2200" dirty="0">
                <a:solidFill>
                  <a:srgbClr val="FF0000"/>
                </a:solidFill>
                <a:latin typeface="+mn-lt"/>
              </a:rPr>
              <a:t>tarptautiniuose projektuose</a:t>
            </a:r>
            <a:r>
              <a:rPr lang="lt-LT" sz="2200" dirty="0">
                <a:latin typeface="+mn-lt"/>
              </a:rPr>
              <a:t>, </a:t>
            </a:r>
            <a:r>
              <a:rPr lang="lt-LT" sz="2200" dirty="0">
                <a:solidFill>
                  <a:srgbClr val="FF0000"/>
                </a:solidFill>
                <a:latin typeface="+mn-lt"/>
              </a:rPr>
              <a:t>seminaruose, konferencijose, dalyvauja tarptautinių psichologų organizacijų veikloje, skleidžia Lietuvos psichologų patirtį tarptautiniu mastu</a:t>
            </a:r>
            <a:r>
              <a:rPr lang="lt-LT" sz="2200" dirty="0">
                <a:latin typeface="+mn-lt"/>
              </a:rPr>
              <a:t>.</a:t>
            </a:r>
            <a:endParaRPr lang="lt-LT" altLang="lt-LT" sz="2200" dirty="0">
              <a:latin typeface="+mn-lt"/>
            </a:endParaRPr>
          </a:p>
        </p:txBody>
      </p:sp>
    </p:spTree>
    <p:extLst>
      <p:ext uri="{BB962C8B-B14F-4D97-AF65-F5344CB8AC3E}">
        <p14:creationId xmlns:p14="http://schemas.microsoft.com/office/powerpoint/2010/main" val="120608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C36D3-8E69-01BE-85D1-C2CCA6DA9247}"/>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93490C2-8BA5-9750-F744-34C79C446A00}"/>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5A710F9-8F5B-7EB6-63B0-26FD683DD14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D7F295CF-EBDC-E6D8-B62E-8883090DC9D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4A31A6F6-0B31-2E95-13B0-529FFBDFF29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889DCB3F-7F13-67B5-4011-CE8633499FB9}"/>
              </a:ext>
            </a:extLst>
          </p:cNvPr>
          <p:cNvSpPr/>
          <p:nvPr/>
        </p:nvSpPr>
        <p:spPr>
          <a:xfrm>
            <a:off x="949365" y="1237600"/>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Posėdžiai ir dokumentų pateikimo sąsajos</a:t>
            </a:r>
          </a:p>
        </p:txBody>
      </p:sp>
      <p:sp>
        <p:nvSpPr>
          <p:cNvPr id="8" name="CustomShape 2">
            <a:extLst>
              <a:ext uri="{FF2B5EF4-FFF2-40B4-BE49-F238E27FC236}">
                <a16:creationId xmlns:a16="http://schemas.microsoft.com/office/drawing/2014/main" id="{8A6CB5F0-58DE-B859-5112-C490625E0524}"/>
              </a:ext>
            </a:extLst>
          </p:cNvPr>
          <p:cNvSpPr/>
          <p:nvPr/>
        </p:nvSpPr>
        <p:spPr>
          <a:xfrm>
            <a:off x="948458" y="2458444"/>
            <a:ext cx="6358116"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gn="just">
              <a:lnSpc>
                <a:spcPct val="100000"/>
              </a:lnSpc>
              <a:spcBef>
                <a:spcPct val="0"/>
              </a:spcBef>
              <a:buNone/>
              <a:defRPr/>
            </a:pPr>
            <a:r>
              <a:rPr lang="lt-LT" altLang="lt-LT" sz="2400" dirty="0">
                <a:latin typeface="HK Nova" panose="00000500000000000000" pitchFamily="50" charset="-70"/>
              </a:rPr>
              <a:t>15.1 papunktyje nustatyta, kad Psichologų atestacijos komisija tvirtina posėdžių grafiką metams, o tai reiškia </a:t>
            </a:r>
            <a:r>
              <a:rPr lang="lt-LT" altLang="lt-LT" sz="2400">
                <a:latin typeface="HK Nova" panose="00000500000000000000" pitchFamily="50" charset="-70"/>
              </a:rPr>
              <a:t>darbų apimtis ir tai, </a:t>
            </a:r>
            <a:r>
              <a:rPr lang="lt-LT" altLang="lt-LT" sz="2400" dirty="0">
                <a:latin typeface="HK Nova" panose="00000500000000000000" pitchFamily="50" charset="-70"/>
              </a:rPr>
              <a:t>kad psichologai, siekiantys atestuotis einamaisiais metais, </a:t>
            </a:r>
            <a:r>
              <a:rPr lang="lt-LT" altLang="lt-LT" sz="2400" b="1" dirty="0">
                <a:latin typeface="HK Nova" panose="00000500000000000000" pitchFamily="50" charset="-70"/>
              </a:rPr>
              <a:t>iki vasario 28 d. turi pateikti prašymus.</a:t>
            </a:r>
            <a:endParaRPr lang="lt-LT" altLang="lt-LT" sz="2000" b="1" dirty="0">
              <a:latin typeface="HK Nova" panose="00000500000000000000" pitchFamily="50" charset="-70"/>
            </a:endParaRPr>
          </a:p>
          <a:p>
            <a:pPr eaLnBrk="1" hangingPunct="1">
              <a:lnSpc>
                <a:spcPct val="100000"/>
              </a:lnSpc>
              <a:spcBef>
                <a:spcPct val="0"/>
              </a:spcBef>
              <a:buNone/>
              <a:defRPr/>
            </a:pPr>
            <a:endParaRPr lang="lt-LT" altLang="lt-LT" sz="1800" dirty="0">
              <a:latin typeface="HK Nova" panose="00000500000000000000" pitchFamily="50" charset="-70"/>
            </a:endParaRPr>
          </a:p>
        </p:txBody>
      </p:sp>
      <p:sp>
        <p:nvSpPr>
          <p:cNvPr id="14" name="TextBox 13">
            <a:extLst>
              <a:ext uri="{FF2B5EF4-FFF2-40B4-BE49-F238E27FC236}">
                <a16:creationId xmlns:a16="http://schemas.microsoft.com/office/drawing/2014/main" id="{099F1A23-08EF-CFA6-A05E-C732C62D1221}"/>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EC16F87A-2F25-26A2-DD4E-A74769F23AC2}"/>
              </a:ext>
            </a:extLst>
          </p:cNvPr>
          <p:cNvSpPr/>
          <p:nvPr/>
        </p:nvSpPr>
        <p:spPr>
          <a:xfrm>
            <a:off x="6501785" y="2474564"/>
            <a:ext cx="4761623" cy="3293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gn="just">
              <a:lnSpc>
                <a:spcPct val="100000"/>
              </a:lnSpc>
              <a:spcBef>
                <a:spcPct val="0"/>
              </a:spcBef>
              <a:buNone/>
              <a:defRPr/>
            </a:pPr>
            <a:endParaRPr lang="lt-LT" altLang="lt-LT" sz="2000" dirty="0">
              <a:latin typeface="HK Nova" panose="00000500000000000000" pitchFamily="50" charset="-70"/>
            </a:endParaRPr>
          </a:p>
        </p:txBody>
      </p:sp>
    </p:spTree>
    <p:extLst>
      <p:ext uri="{BB962C8B-B14F-4D97-AF65-F5344CB8AC3E}">
        <p14:creationId xmlns:p14="http://schemas.microsoft.com/office/powerpoint/2010/main" val="200692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20807-8A8F-3D2D-9872-F685BD6943D6}"/>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49748046-EC64-4602-983D-7172A89A6A98}"/>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E83A844B-5AA0-4FA4-C739-47CD7EC73E0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43105105-67CA-8D5D-D33D-471A56334DD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8D49B234-A3CD-71E6-E922-C9491E3B63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ABCC80AE-448D-B7BF-14F2-21FB4D5F14C6}"/>
              </a:ext>
            </a:extLst>
          </p:cNvPr>
          <p:cNvSpPr/>
          <p:nvPr/>
        </p:nvSpPr>
        <p:spPr>
          <a:xfrm>
            <a:off x="949365" y="1237600"/>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Prašymo atestuotis pateikimas (1)</a:t>
            </a:r>
          </a:p>
        </p:txBody>
      </p:sp>
      <p:sp>
        <p:nvSpPr>
          <p:cNvPr id="8" name="CustomShape 2">
            <a:extLst>
              <a:ext uri="{FF2B5EF4-FFF2-40B4-BE49-F238E27FC236}">
                <a16:creationId xmlns:a16="http://schemas.microsoft.com/office/drawing/2014/main" id="{74EC2EC5-C85F-5082-8E2F-4FF166A1E644}"/>
              </a:ext>
            </a:extLst>
          </p:cNvPr>
          <p:cNvSpPr/>
          <p:nvPr/>
        </p:nvSpPr>
        <p:spPr>
          <a:xfrm>
            <a:off x="789710" y="2085325"/>
            <a:ext cx="5447188" cy="406533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sz="2400" dirty="0">
                <a:latin typeface="+mj-lt"/>
              </a:rPr>
              <a:t>Pretendentas </a:t>
            </a:r>
            <a:r>
              <a:rPr lang="lt-LT" sz="2400" b="1" dirty="0">
                <a:latin typeface="+mj-lt"/>
              </a:rPr>
              <a:t>prašymą atestuotis atitinkamai kvalifikacinei kategorijai </a:t>
            </a:r>
            <a:r>
              <a:rPr lang="lt-LT" sz="2400" dirty="0">
                <a:latin typeface="+mj-lt"/>
              </a:rPr>
              <a:t>ir dokumentus </a:t>
            </a:r>
            <a:r>
              <a:rPr lang="lt-LT" sz="2400" dirty="0">
                <a:latin typeface="+mn-lt"/>
              </a:rPr>
              <a:t>(i</a:t>
            </a:r>
            <a:r>
              <a:rPr lang="lt-LT" sz="2400" dirty="0">
                <a:effectLst/>
                <a:latin typeface="+mn-lt"/>
                <a:ea typeface="Aptos" panose="020B0004020202020204" pitchFamily="34" charset="0"/>
              </a:rPr>
              <a:t>šsilavinimą patvirtinančių dokumentų kopijas, </a:t>
            </a:r>
            <a:r>
              <a:rPr lang="lt-LT" sz="2400" dirty="0">
                <a:latin typeface="+mn-lt"/>
              </a:rPr>
              <a:t>vardo, pavardės, tautybės pakeitimo liudijimo kopiją</a:t>
            </a:r>
            <a:r>
              <a:rPr lang="lt-LT" sz="2400" dirty="0">
                <a:effectLst/>
                <a:latin typeface="+mn-lt"/>
                <a:ea typeface="Aptos" panose="020B0004020202020204" pitchFamily="34" charset="0"/>
              </a:rPr>
              <a:t>) </a:t>
            </a:r>
            <a:r>
              <a:rPr lang="lt-LT" sz="2400" dirty="0">
                <a:latin typeface="+mj-lt"/>
              </a:rPr>
              <a:t>teikia Psichologų, teikiančių pagalbą mokiniui, atestacijos komisijos (toliau – Komisija) sekretoriui. Komisijos sekretorius pretendento prašymą ir dokumentus registruoja </a:t>
            </a:r>
            <a:r>
              <a:rPr lang="lt-LT" sz="2400" b="1" dirty="0">
                <a:latin typeface="+mj-lt"/>
              </a:rPr>
              <a:t>ir perduoda svarstyti Komisija </a:t>
            </a:r>
            <a:r>
              <a:rPr lang="lt-LT" sz="2400" dirty="0">
                <a:latin typeface="+mj-lt"/>
              </a:rPr>
              <a:t>(16 punktas);</a:t>
            </a:r>
            <a:endParaRPr lang="lt-LT" altLang="lt-LT" sz="2400" dirty="0">
              <a:latin typeface="+mj-lt"/>
            </a:endParaRPr>
          </a:p>
        </p:txBody>
      </p:sp>
      <p:sp>
        <p:nvSpPr>
          <p:cNvPr id="14" name="TextBox 13">
            <a:extLst>
              <a:ext uri="{FF2B5EF4-FFF2-40B4-BE49-F238E27FC236}">
                <a16:creationId xmlns:a16="http://schemas.microsoft.com/office/drawing/2014/main" id="{440C1ABB-BA43-8974-2723-AF6C1109F38C}"/>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69A3322A-F51C-800B-EB24-00DFCF98138F}"/>
              </a:ext>
            </a:extLst>
          </p:cNvPr>
          <p:cNvSpPr/>
          <p:nvPr/>
        </p:nvSpPr>
        <p:spPr>
          <a:xfrm>
            <a:off x="6449442" y="2085325"/>
            <a:ext cx="5377373" cy="406533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lt-LT" sz="2400" dirty="0">
                <a:latin typeface="+mn-lt"/>
              </a:rPr>
              <a:t>Pretendentas teikia Komisijos sekretoriui </a:t>
            </a:r>
            <a:r>
              <a:rPr lang="lt-LT" sz="2400" b="1" dirty="0">
                <a:latin typeface="+mn-lt"/>
              </a:rPr>
              <a:t>prašymą nustatyti jo veiklos atitiktį turimai kvalifikacinei kategorijai </a:t>
            </a:r>
            <a:r>
              <a:rPr lang="lt-LT" sz="2400" dirty="0">
                <a:solidFill>
                  <a:srgbClr val="FF0000"/>
                </a:solidFill>
                <a:latin typeface="+mn-lt"/>
              </a:rPr>
              <a:t>ne vėliau kaip prieš 3 mėnesius </a:t>
            </a:r>
            <a:r>
              <a:rPr lang="lt-LT" sz="2400" dirty="0">
                <a:latin typeface="+mn-lt"/>
              </a:rPr>
              <a:t>iki kvalifikacinės kategorijos galiojimo pabaigos ir pateikia Nuostatų 17.1, 17.2 ir 17.6 papunkčiuose nurodytus dokumentus. </a:t>
            </a:r>
            <a:r>
              <a:rPr lang="lt-LT" sz="2400" dirty="0">
                <a:solidFill>
                  <a:srgbClr val="FF0000"/>
                </a:solidFill>
                <a:latin typeface="+mn-lt"/>
              </a:rPr>
              <a:t>Nepateikus prašymo ir / ar reikiamų dokumentų laiku, pasibaigus kvalifikacinės kategorijos galiojimui, ji nustoja galioti</a:t>
            </a:r>
            <a:r>
              <a:rPr lang="lt-LT" sz="2400" dirty="0">
                <a:latin typeface="+mn-lt"/>
              </a:rPr>
              <a:t>. (18 punktas);</a:t>
            </a:r>
            <a:endParaRPr lang="lt-LT" altLang="lt-LT" sz="2400" dirty="0">
              <a:latin typeface="+mn-lt"/>
            </a:endParaRPr>
          </a:p>
        </p:txBody>
      </p:sp>
    </p:spTree>
    <p:extLst>
      <p:ext uri="{BB962C8B-B14F-4D97-AF65-F5344CB8AC3E}">
        <p14:creationId xmlns:p14="http://schemas.microsoft.com/office/powerpoint/2010/main" val="151102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3F96A-1B3A-2E1B-E529-A86149D0A35C}"/>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2704ED9-4ED5-A717-D723-4EC816268A52}"/>
              </a:ext>
            </a:extLst>
          </p:cNvPr>
          <p:cNvSpPr/>
          <p:nvPr/>
        </p:nvSpPr>
        <p:spPr>
          <a:xfrm>
            <a:off x="156754" y="158931"/>
            <a:ext cx="11878491" cy="6540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95F24065-66EF-C85C-0C99-5BF48D2140A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52829"/>
          <a:stretch/>
        </p:blipFill>
        <p:spPr>
          <a:xfrm rot="16200000">
            <a:off x="11142420" y="5418250"/>
            <a:ext cx="1296780" cy="488875"/>
          </a:xfrm>
          <a:prstGeom prst="rect">
            <a:avLst/>
          </a:prstGeom>
        </p:spPr>
      </p:pic>
      <p:pic>
        <p:nvPicPr>
          <p:cNvPr id="12" name="Picture 11">
            <a:extLst>
              <a:ext uri="{FF2B5EF4-FFF2-40B4-BE49-F238E27FC236}">
                <a16:creationId xmlns:a16="http://schemas.microsoft.com/office/drawing/2014/main" id="{CCAF5097-CD4E-C3FD-CF08-9D948367060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32988"/>
          <a:stretch/>
        </p:blipFill>
        <p:spPr>
          <a:xfrm>
            <a:off x="1200264" y="5751829"/>
            <a:ext cx="1296780" cy="953771"/>
          </a:xfrm>
          <a:prstGeom prst="rect">
            <a:avLst/>
          </a:prstGeom>
        </p:spPr>
      </p:pic>
      <p:pic>
        <p:nvPicPr>
          <p:cNvPr id="6" name="Picture 5">
            <a:extLst>
              <a:ext uri="{FF2B5EF4-FFF2-40B4-BE49-F238E27FC236}">
                <a16:creationId xmlns:a16="http://schemas.microsoft.com/office/drawing/2014/main" id="{28C848A2-DB08-A3B8-92BC-94C19FA19C0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5771" y="574634"/>
            <a:ext cx="710588" cy="662966"/>
          </a:xfrm>
          <a:prstGeom prst="rect">
            <a:avLst/>
          </a:prstGeom>
        </p:spPr>
      </p:pic>
      <p:sp>
        <p:nvSpPr>
          <p:cNvPr id="7" name="CustomShape 1">
            <a:extLst>
              <a:ext uri="{FF2B5EF4-FFF2-40B4-BE49-F238E27FC236}">
                <a16:creationId xmlns:a16="http://schemas.microsoft.com/office/drawing/2014/main" id="{C2465DCE-C029-661F-5A5B-DA4B5C494E54}"/>
              </a:ext>
            </a:extLst>
          </p:cNvPr>
          <p:cNvSpPr/>
          <p:nvPr/>
        </p:nvSpPr>
        <p:spPr>
          <a:xfrm>
            <a:off x="949365" y="1237600"/>
            <a:ext cx="8661166" cy="8477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a:cs typeface="DejaVu Sans"/>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a:cs typeface="DejaVu Sans"/>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a:cs typeface="DejaVu Sans"/>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a:cs typeface="DejaVu Sans"/>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a:cs typeface="DejaVu Sans"/>
              </a:defRPr>
            </a:lvl9p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Prašymo atestuotis pateikimas (2)</a:t>
            </a:r>
          </a:p>
        </p:txBody>
      </p:sp>
      <p:sp>
        <p:nvSpPr>
          <p:cNvPr id="8" name="CustomShape 2">
            <a:extLst>
              <a:ext uri="{FF2B5EF4-FFF2-40B4-BE49-F238E27FC236}">
                <a16:creationId xmlns:a16="http://schemas.microsoft.com/office/drawing/2014/main" id="{9D70F7CA-1136-ED34-E2DC-06E2E677EA77}"/>
              </a:ext>
            </a:extLst>
          </p:cNvPr>
          <p:cNvSpPr/>
          <p:nvPr/>
        </p:nvSpPr>
        <p:spPr>
          <a:xfrm>
            <a:off x="448575" y="2258009"/>
            <a:ext cx="5770244" cy="38991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a:lnSpc>
                <a:spcPct val="100000"/>
              </a:lnSpc>
              <a:spcBef>
                <a:spcPct val="0"/>
              </a:spcBef>
              <a:buNone/>
              <a:defRPr/>
            </a:pPr>
            <a:r>
              <a:rPr lang="lt-LT" altLang="lt-LT" sz="2400" b="1" dirty="0">
                <a:latin typeface="HK Nova" panose="00000500000000000000" pitchFamily="50" charset="-70"/>
              </a:rPr>
              <a:t>Reikalavimai prašymui (17 punktas):</a:t>
            </a:r>
          </a:p>
          <a:p>
            <a:pPr marL="342900" indent="-342900" algn="just">
              <a:lnSpc>
                <a:spcPct val="100000"/>
              </a:lnSpc>
              <a:spcBef>
                <a:spcPct val="0"/>
              </a:spcBef>
              <a:defRPr/>
            </a:pPr>
            <a:r>
              <a:rPr lang="lt-LT" altLang="lt-LT" sz="2400" b="1" dirty="0">
                <a:latin typeface="HK Nova" panose="00000500000000000000" pitchFamily="50" charset="-70"/>
              </a:rPr>
              <a:t>prašymas turėtų būti suderintas su švietimo (pagalbos) įstaigos vadovu </a:t>
            </a:r>
            <a:r>
              <a:rPr lang="lt-LT" altLang="lt-LT" sz="2400" dirty="0">
                <a:latin typeface="HK Nova" panose="00000500000000000000" pitchFamily="50" charset="-70"/>
              </a:rPr>
              <a:t>(nes po atestacijos vadovas dalyvauja kvalifikacinės kategorijos įteisinimo procesuose, atlygio koeficientą taip pat koreguoja vadovas);</a:t>
            </a:r>
          </a:p>
          <a:p>
            <a:pPr marL="342900" indent="-342900" algn="just">
              <a:lnSpc>
                <a:spcPct val="100000"/>
              </a:lnSpc>
              <a:spcBef>
                <a:spcPct val="0"/>
              </a:spcBef>
              <a:defRPr/>
            </a:pPr>
            <a:r>
              <a:rPr lang="lt-LT" altLang="lt-LT" sz="2400" b="1" dirty="0">
                <a:latin typeface="HK Nova" panose="00000500000000000000" pitchFamily="50" charset="-70"/>
              </a:rPr>
              <a:t>NŠA svetainėje </a:t>
            </a:r>
            <a:r>
              <a:rPr lang="lt-LT" altLang="lt-LT" sz="2400" dirty="0">
                <a:latin typeface="HK Nova" panose="00000500000000000000" pitchFamily="50" charset="-70"/>
              </a:rPr>
              <a:t>paskelbta informacija, kas turi būti nurodyta prašymuose, taip pat skelbiamos Komisijos posėdžių datos;</a:t>
            </a:r>
          </a:p>
          <a:p>
            <a:pPr>
              <a:lnSpc>
                <a:spcPct val="100000"/>
              </a:lnSpc>
              <a:spcBef>
                <a:spcPct val="0"/>
              </a:spcBef>
              <a:buNone/>
              <a:defRPr/>
            </a:pPr>
            <a:endParaRPr lang="lt-LT" altLang="lt-LT" sz="2000" dirty="0">
              <a:latin typeface="HK Nova" panose="00000500000000000000" pitchFamily="50" charset="-70"/>
            </a:endParaRPr>
          </a:p>
          <a:p>
            <a:pPr eaLnBrk="1" hangingPunct="1">
              <a:lnSpc>
                <a:spcPct val="100000"/>
              </a:lnSpc>
              <a:spcBef>
                <a:spcPct val="0"/>
              </a:spcBef>
              <a:buNone/>
              <a:defRPr/>
            </a:pPr>
            <a:endParaRPr lang="lt-LT" altLang="lt-LT" sz="1800" dirty="0">
              <a:latin typeface="HK Nova" panose="00000500000000000000" pitchFamily="50" charset="-70"/>
            </a:endParaRPr>
          </a:p>
        </p:txBody>
      </p:sp>
      <p:sp>
        <p:nvSpPr>
          <p:cNvPr id="14" name="TextBox 13">
            <a:extLst>
              <a:ext uri="{FF2B5EF4-FFF2-40B4-BE49-F238E27FC236}">
                <a16:creationId xmlns:a16="http://schemas.microsoft.com/office/drawing/2014/main" id="{72B5D5AD-8C54-17DF-E734-698DF45B282E}"/>
              </a:ext>
            </a:extLst>
          </p:cNvPr>
          <p:cNvSpPr txBox="1"/>
          <p:nvPr/>
        </p:nvSpPr>
        <p:spPr>
          <a:xfrm>
            <a:off x="8564437" y="6157189"/>
            <a:ext cx="2922772" cy="307777"/>
          </a:xfrm>
          <a:prstGeom prst="rect">
            <a:avLst/>
          </a:prstGeom>
          <a:noFill/>
        </p:spPr>
        <p:txBody>
          <a:bodyPr wrap="square" rtlCol="0">
            <a:spAutoFit/>
          </a:bodyPr>
          <a:lstStyle/>
          <a:p>
            <a:pPr algn="r"/>
            <a:r>
              <a:rPr lang="aa-ET" sz="1400" b="1" dirty="0"/>
              <a:t>www.nsa.smm.lt</a:t>
            </a:r>
            <a:endParaRPr lang="en-US" sz="1400" b="1" dirty="0">
              <a:latin typeface="HK Nova" panose="00000500000000000000" pitchFamily="50" charset="-70"/>
            </a:endParaRPr>
          </a:p>
        </p:txBody>
      </p:sp>
      <p:sp>
        <p:nvSpPr>
          <p:cNvPr id="16" name="CustomShape 2">
            <a:extLst>
              <a:ext uri="{FF2B5EF4-FFF2-40B4-BE49-F238E27FC236}">
                <a16:creationId xmlns:a16="http://schemas.microsoft.com/office/drawing/2014/main" id="{B1F1671E-5CC5-4131-47E7-29BB6FE0841D}"/>
              </a:ext>
            </a:extLst>
          </p:cNvPr>
          <p:cNvSpPr/>
          <p:nvPr/>
        </p:nvSpPr>
        <p:spPr>
          <a:xfrm>
            <a:off x="6277982" y="2258009"/>
            <a:ext cx="5591965" cy="389970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DejaVu Sans" pitchFamily="34" charset="0"/>
                <a:cs typeface="DejaVu Sans"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DejaVu Sans" pitchFamily="34" charset="0"/>
                <a:cs typeface="DejaVu Sans"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DejaVu Sans" pitchFamily="34" charset="0"/>
                <a:cs typeface="DejaVu Sans"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DejaVu Sans" pitchFamily="34" charset="0"/>
                <a:cs typeface="DejaVu Sans" pitchFamily="34" charset="0"/>
              </a:defRPr>
            </a:lvl9pPr>
          </a:lstStyle>
          <a:p>
            <a:pPr marL="342900" indent="-342900" algn="just">
              <a:lnSpc>
                <a:spcPct val="100000"/>
              </a:lnSpc>
              <a:spcBef>
                <a:spcPct val="0"/>
              </a:spcBef>
              <a:defRPr/>
            </a:pPr>
            <a:r>
              <a:rPr lang="en-US" altLang="lt-LT" sz="2400" dirty="0">
                <a:latin typeface="HK Nova" panose="00000500000000000000" pitchFamily="50" charset="-70"/>
              </a:rPr>
              <a:t>p</a:t>
            </a:r>
            <a:r>
              <a:rPr lang="lt-LT" altLang="lt-LT" sz="2400" dirty="0" err="1">
                <a:latin typeface="HK Nova" panose="00000500000000000000" pitchFamily="50" charset="-70"/>
              </a:rPr>
              <a:t>retendentas</a:t>
            </a:r>
            <a:r>
              <a:rPr lang="lt-LT" altLang="lt-LT" sz="2400" dirty="0">
                <a:latin typeface="HK Nova" panose="00000500000000000000" pitchFamily="50" charset="-70"/>
              </a:rPr>
              <a:t> prašymą (</a:t>
            </a:r>
            <a:r>
              <a:rPr lang="en-US" altLang="lt-LT" sz="2400" dirty="0" err="1">
                <a:latin typeface="HK Nova" panose="00000500000000000000" pitchFamily="50" charset="-70"/>
              </a:rPr>
              <a:t>registracijai</a:t>
            </a:r>
            <a:r>
              <a:rPr lang="lt-LT" altLang="lt-LT" sz="2400" dirty="0">
                <a:latin typeface="HK Nova" panose="00000500000000000000" pitchFamily="50" charset="-70"/>
              </a:rPr>
              <a:t>)</a:t>
            </a:r>
            <a:r>
              <a:rPr lang="en-US" altLang="lt-LT" sz="2400" dirty="0">
                <a:latin typeface="HK Nova" panose="00000500000000000000" pitchFamily="50" charset="-70"/>
              </a:rPr>
              <a:t> </a:t>
            </a:r>
            <a:r>
              <a:rPr lang="lt-LT" altLang="lt-LT" sz="2400" dirty="0">
                <a:latin typeface="HK Nova" panose="00000500000000000000" pitchFamily="50" charset="-70"/>
              </a:rPr>
              <a:t>siunčia </a:t>
            </a:r>
            <a:r>
              <a:rPr lang="lt-LT" altLang="lt-LT" sz="2400" b="1" dirty="0">
                <a:latin typeface="HK Nova" panose="00000500000000000000" pitchFamily="50" charset="-70"/>
              </a:rPr>
              <a:t>el. paštu</a:t>
            </a:r>
            <a:r>
              <a:rPr lang="lt-LT" altLang="lt-LT" sz="2400" dirty="0">
                <a:latin typeface="HK Nova" panose="00000500000000000000" pitchFamily="50" charset="-70"/>
              </a:rPr>
              <a:t>: </a:t>
            </a:r>
            <a:r>
              <a:rPr lang="lt-LT" altLang="lt-LT" sz="2400" dirty="0" err="1">
                <a:latin typeface="HK Nova" panose="00000500000000000000" pitchFamily="50" charset="-70"/>
                <a:hlinkClick r:id="rId5"/>
              </a:rPr>
              <a:t>info</a:t>
            </a:r>
            <a:r>
              <a:rPr lang="en-US" altLang="lt-LT" sz="2400" dirty="0">
                <a:latin typeface="HK Nova" panose="00000500000000000000" pitchFamily="50" charset="-70"/>
                <a:hlinkClick r:id="rId5"/>
              </a:rPr>
              <a:t>@nsa.smm.lt</a:t>
            </a:r>
            <a:r>
              <a:rPr lang="lt-LT" altLang="lt-LT" sz="2400" dirty="0">
                <a:latin typeface="HK Nova" panose="00000500000000000000" pitchFamily="50" charset="-70"/>
              </a:rPr>
              <a:t> ;</a:t>
            </a:r>
          </a:p>
          <a:p>
            <a:pPr marL="342900" indent="-342900" algn="just">
              <a:lnSpc>
                <a:spcPct val="100000"/>
              </a:lnSpc>
              <a:spcBef>
                <a:spcPct val="0"/>
              </a:spcBef>
              <a:defRPr/>
            </a:pPr>
            <a:r>
              <a:rPr lang="en-US" altLang="lt-LT" sz="2400" dirty="0">
                <a:latin typeface="HK Nova" panose="00000500000000000000" pitchFamily="50" charset="-70"/>
              </a:rPr>
              <a:t>p</a:t>
            </a:r>
            <a:r>
              <a:rPr lang="lt-LT" altLang="lt-LT" sz="2400" dirty="0" err="1">
                <a:latin typeface="HK Nova" panose="00000500000000000000" pitchFamily="50" charset="-70"/>
              </a:rPr>
              <a:t>retendentas</a:t>
            </a:r>
            <a:r>
              <a:rPr lang="en-US" altLang="lt-LT" sz="2400" dirty="0">
                <a:latin typeface="HK Nova" panose="00000500000000000000" pitchFamily="50" charset="-70"/>
              </a:rPr>
              <a:t> </a:t>
            </a:r>
            <a:r>
              <a:rPr lang="lt-LT" altLang="lt-LT" sz="2400" dirty="0">
                <a:latin typeface="HK Nova" panose="00000500000000000000" pitchFamily="50" charset="-70"/>
              </a:rPr>
              <a:t>prašymą ir </a:t>
            </a:r>
            <a:r>
              <a:rPr lang="lt-LT" sz="2400" dirty="0">
                <a:latin typeface="+mn-lt"/>
              </a:rPr>
              <a:t>i</a:t>
            </a:r>
            <a:r>
              <a:rPr lang="lt-LT" sz="2400" dirty="0">
                <a:effectLst/>
                <a:latin typeface="+mn-lt"/>
                <a:ea typeface="Aptos" panose="020B0004020202020204" pitchFamily="34" charset="0"/>
              </a:rPr>
              <a:t>šsilavinimą patvirtinančių </a:t>
            </a:r>
            <a:r>
              <a:rPr lang="lt-LT" sz="2400" b="1" dirty="0">
                <a:effectLst/>
                <a:latin typeface="+mn-lt"/>
                <a:ea typeface="Aptos" panose="020B0004020202020204" pitchFamily="34" charset="0"/>
              </a:rPr>
              <a:t>dokumentų kopijas siunčia komisijos sekretorei el. paštu</a:t>
            </a:r>
            <a:r>
              <a:rPr lang="lt-LT" sz="2400" dirty="0">
                <a:effectLst/>
                <a:latin typeface="+mn-lt"/>
                <a:ea typeface="Aptos" panose="020B0004020202020204" pitchFamily="34" charset="0"/>
              </a:rPr>
              <a:t>: </a:t>
            </a:r>
            <a:r>
              <a:rPr lang="lt-LT" sz="2400" dirty="0" err="1">
                <a:effectLst/>
                <a:latin typeface="+mn-lt"/>
                <a:ea typeface="Aptos" panose="020B0004020202020204" pitchFamily="34" charset="0"/>
                <a:hlinkClick r:id="rId6"/>
              </a:rPr>
              <a:t>jurgita.bendoraviciene</a:t>
            </a:r>
            <a:r>
              <a:rPr lang="en-US" sz="2400" dirty="0">
                <a:effectLst/>
                <a:latin typeface="+mn-lt"/>
                <a:ea typeface="Aptos" panose="020B0004020202020204" pitchFamily="34" charset="0"/>
                <a:hlinkClick r:id="rId6"/>
              </a:rPr>
              <a:t>@nsa.smm.lt</a:t>
            </a:r>
            <a:r>
              <a:rPr lang="lt-LT" sz="2400" dirty="0">
                <a:latin typeface="+mn-lt"/>
                <a:ea typeface="Aptos" panose="020B0004020202020204" pitchFamily="34" charset="0"/>
              </a:rPr>
              <a:t> ;</a:t>
            </a:r>
            <a:endParaRPr lang="en-US" sz="2400" dirty="0">
              <a:effectLst/>
              <a:latin typeface="+mn-lt"/>
              <a:ea typeface="Aptos" panose="020B0004020202020204" pitchFamily="34" charset="0"/>
            </a:endParaRPr>
          </a:p>
          <a:p>
            <a:pPr marL="342900" indent="-342900" algn="just">
              <a:lnSpc>
                <a:spcPct val="100000"/>
              </a:lnSpc>
              <a:spcBef>
                <a:spcPct val="0"/>
              </a:spcBef>
              <a:defRPr/>
            </a:pPr>
            <a:r>
              <a:rPr lang="lt-LT" sz="2400" dirty="0">
                <a:solidFill>
                  <a:srgbClr val="FF0000"/>
                </a:solidFill>
                <a:latin typeface="+mn-lt"/>
              </a:rPr>
              <a:t>prašyme rubrikoje „pridedama“ siunčiamų dokumentų pavadinimai paliekami, nors nurodytu el. paštu (</a:t>
            </a:r>
            <a:r>
              <a:rPr lang="lt-LT" sz="2400" dirty="0" err="1">
                <a:solidFill>
                  <a:srgbClr val="FF0000"/>
                </a:solidFill>
                <a:latin typeface="+mn-lt"/>
                <a:hlinkClick r:id="rId5">
                  <a:extLst>
                    <a:ext uri="{A12FA001-AC4F-418D-AE19-62706E023703}">
                      <ahyp:hlinkClr xmlns:ahyp="http://schemas.microsoft.com/office/drawing/2018/hyperlinkcolor" val="tx"/>
                    </a:ext>
                  </a:extLst>
                </a:hlinkClick>
              </a:rPr>
              <a:t>info</a:t>
            </a:r>
            <a:r>
              <a:rPr lang="en-US" sz="2400" dirty="0">
                <a:solidFill>
                  <a:srgbClr val="FF0000"/>
                </a:solidFill>
                <a:latin typeface="+mn-lt"/>
                <a:hlinkClick r:id="rId5">
                  <a:extLst>
                    <a:ext uri="{A12FA001-AC4F-418D-AE19-62706E023703}">
                      <ahyp:hlinkClr xmlns:ahyp="http://schemas.microsoft.com/office/drawing/2018/hyperlinkcolor" val="tx"/>
                    </a:ext>
                  </a:extLst>
                </a:hlinkClick>
              </a:rPr>
              <a:t>@nsa.smm.lt</a:t>
            </a:r>
            <a:r>
              <a:rPr lang="lt-LT" sz="2400" dirty="0">
                <a:solidFill>
                  <a:srgbClr val="FF0000"/>
                </a:solidFill>
                <a:latin typeface="+mn-lt"/>
              </a:rPr>
              <a:t>) jie ir nesiunčiami (dėl konfidencialumo).</a:t>
            </a:r>
          </a:p>
          <a:p>
            <a:pPr algn="just">
              <a:lnSpc>
                <a:spcPct val="100000"/>
              </a:lnSpc>
              <a:spcBef>
                <a:spcPct val="0"/>
              </a:spcBef>
              <a:buNone/>
              <a:defRPr/>
            </a:pPr>
            <a:r>
              <a:rPr lang="lt-LT" sz="2000" dirty="0">
                <a:effectLst/>
                <a:latin typeface="+mn-lt"/>
                <a:ea typeface="Aptos" panose="020B0004020202020204" pitchFamily="34" charset="0"/>
              </a:rPr>
              <a:t> </a:t>
            </a:r>
            <a:endParaRPr lang="lt-LT" altLang="lt-LT" sz="2000" dirty="0">
              <a:latin typeface="HK Nova" panose="00000500000000000000" pitchFamily="50" charset="-70"/>
            </a:endParaRPr>
          </a:p>
        </p:txBody>
      </p:sp>
    </p:spTree>
    <p:extLst>
      <p:ext uri="{BB962C8B-B14F-4D97-AF65-F5344CB8AC3E}">
        <p14:creationId xmlns:p14="http://schemas.microsoft.com/office/powerpoint/2010/main" val="415830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D7DBA-481F-E874-F799-3AE7B9CB3EDB}"/>
            </a:ext>
          </a:extLst>
        </p:cNvPr>
        <p:cNvGrpSpPr/>
        <p:nvPr/>
      </p:nvGrpSpPr>
      <p:grpSpPr>
        <a:xfrm>
          <a:off x="0" y="0"/>
          <a:ext cx="0" cy="0"/>
          <a:chOff x="0" y="0"/>
          <a:chExt cx="0" cy="0"/>
        </a:xfrm>
      </p:grpSpPr>
      <p:sp>
        <p:nvSpPr>
          <p:cNvPr id="2" name="Pavadinimas 1">
            <a:extLst>
              <a:ext uri="{FF2B5EF4-FFF2-40B4-BE49-F238E27FC236}">
                <a16:creationId xmlns:a16="http://schemas.microsoft.com/office/drawing/2014/main" id="{70AB4B30-3D35-2678-4A9F-401EBDC76ECF}"/>
              </a:ext>
            </a:extLst>
          </p:cNvPr>
          <p:cNvSpPr>
            <a:spLocks noGrp="1"/>
          </p:cNvSpPr>
          <p:nvPr>
            <p:ph type="title"/>
          </p:nvPr>
        </p:nvSpPr>
        <p:spPr/>
        <p:txBody>
          <a:bodyPr>
            <a:normAutofit/>
          </a:bodyPr>
          <a:lstStyle/>
          <a:p>
            <a:pPr eaLnBrk="1" hangingPunct="1">
              <a:lnSpc>
                <a:spcPct val="100000"/>
              </a:lnSpc>
              <a:spcBef>
                <a:spcPct val="0"/>
              </a:spcBef>
              <a:buFontTx/>
              <a:buNone/>
              <a:defRPr/>
            </a:pPr>
            <a:r>
              <a:rPr lang="lt-LT" altLang="lt-LT" sz="3200" b="1" dirty="0">
                <a:solidFill>
                  <a:srgbClr val="006B3E"/>
                </a:solidFill>
                <a:latin typeface="HK Nova" panose="00000500000000000000" pitchFamily="50" charset="-70"/>
              </a:rPr>
              <a:t>Prašymo atestuotis pateikimas (3)</a:t>
            </a:r>
          </a:p>
        </p:txBody>
      </p:sp>
      <p:sp>
        <p:nvSpPr>
          <p:cNvPr id="4" name="Turinio vietos rezervavimo ženklas 3">
            <a:extLst>
              <a:ext uri="{FF2B5EF4-FFF2-40B4-BE49-F238E27FC236}">
                <a16:creationId xmlns:a16="http://schemas.microsoft.com/office/drawing/2014/main" id="{91031B47-8478-A04A-CFF5-3F481725B4B7}"/>
              </a:ext>
            </a:extLst>
          </p:cNvPr>
          <p:cNvSpPr>
            <a:spLocks noGrp="1"/>
          </p:cNvSpPr>
          <p:nvPr>
            <p:ph sz="half" idx="1"/>
          </p:nvPr>
        </p:nvSpPr>
        <p:spPr/>
        <p:txBody>
          <a:bodyPr>
            <a:normAutofit/>
          </a:bodyPr>
          <a:lstStyle/>
          <a:p>
            <a:pPr algn="just"/>
            <a:r>
              <a:rPr lang="lt-LT" sz="2400" dirty="0"/>
              <a:t>Po prašymo pateikimo, </a:t>
            </a:r>
            <a:r>
              <a:rPr lang="lt-LT" sz="2400" dirty="0">
                <a:ea typeface="Aptos" panose="020B0004020202020204" pitchFamily="34" charset="0"/>
              </a:rPr>
              <a:t>K</a:t>
            </a:r>
            <a:r>
              <a:rPr lang="en-US" sz="2400" dirty="0" err="1">
                <a:effectLst/>
                <a:latin typeface="+mn-lt"/>
                <a:ea typeface="Aptos" panose="020B0004020202020204" pitchFamily="34" charset="0"/>
              </a:rPr>
              <a:t>omisijos</a:t>
            </a:r>
            <a:r>
              <a:rPr lang="en-US" sz="2400" dirty="0">
                <a:effectLst/>
                <a:latin typeface="+mn-lt"/>
                <a:ea typeface="Aptos" panose="020B0004020202020204" pitchFamily="34" charset="0"/>
              </a:rPr>
              <a:t> </a:t>
            </a:r>
            <a:r>
              <a:rPr lang="en-US" sz="2400" dirty="0" err="1">
                <a:effectLst/>
                <a:latin typeface="+mn-lt"/>
                <a:ea typeface="Aptos" panose="020B0004020202020204" pitchFamily="34" charset="0"/>
              </a:rPr>
              <a:t>sekretor</a:t>
            </a:r>
            <a:r>
              <a:rPr lang="lt-LT" sz="2400" dirty="0">
                <a:effectLst/>
                <a:latin typeface="+mn-lt"/>
                <a:ea typeface="Aptos" panose="020B0004020202020204" pitchFamily="34" charset="0"/>
              </a:rPr>
              <a:t>ė, atsakydama į gautą pretendento laišką, jam išsiunčia  informaciją / instrukciją, apie būsimą atestaciją (posėdžio laikas, dokumentų ruošimas); </a:t>
            </a:r>
          </a:p>
          <a:p>
            <a:pPr algn="just"/>
            <a:endParaRPr lang="lt-LT" sz="2400" dirty="0"/>
          </a:p>
        </p:txBody>
      </p:sp>
      <p:sp>
        <p:nvSpPr>
          <p:cNvPr id="6" name="Turinio vietos rezervavimo ženklas 5">
            <a:extLst>
              <a:ext uri="{FF2B5EF4-FFF2-40B4-BE49-F238E27FC236}">
                <a16:creationId xmlns:a16="http://schemas.microsoft.com/office/drawing/2014/main" id="{DF7FB244-A4E9-D370-2AC2-53A20E8EE639}"/>
              </a:ext>
            </a:extLst>
          </p:cNvPr>
          <p:cNvSpPr>
            <a:spLocks noGrp="1"/>
          </p:cNvSpPr>
          <p:nvPr>
            <p:ph sz="half" idx="2"/>
          </p:nvPr>
        </p:nvSpPr>
        <p:spPr/>
        <p:txBody>
          <a:bodyPr/>
          <a:lstStyle/>
          <a:p>
            <a:pPr algn="just"/>
            <a:r>
              <a:rPr lang="lt-LT" sz="2400" dirty="0"/>
              <a:t>Psichologai (pretendentai) visais iškilusiais klausimais dėl atestacijos bendrauja su atestacijos komisijos sekretore Jurgita Bendoravičienė el. paštu arba telefonu: </a:t>
            </a:r>
          </a:p>
          <a:p>
            <a:r>
              <a:rPr lang="lt-LT" sz="2400" u="sng" dirty="0" err="1">
                <a:solidFill>
                  <a:srgbClr val="0070C0"/>
                </a:solidFill>
              </a:rPr>
              <a:t>jurgita.bendoraviciene</a:t>
            </a:r>
            <a:r>
              <a:rPr lang="en-US" sz="2400" u="sng" dirty="0">
                <a:solidFill>
                  <a:srgbClr val="0070C0"/>
                </a:solidFill>
                <a:hlinkClick r:id="rId2">
                  <a:extLst>
                    <a:ext uri="{A12FA001-AC4F-418D-AE19-62706E023703}">
                      <ahyp:hlinkClr xmlns:ahyp="http://schemas.microsoft.com/office/drawing/2018/hyperlinkcolor" val="tx"/>
                    </a:ext>
                  </a:extLst>
                </a:hlinkClick>
              </a:rPr>
              <a:t>@nsa.smm.lt</a:t>
            </a:r>
            <a:endParaRPr lang="lt-LT" sz="2400" u="sng" dirty="0">
              <a:solidFill>
                <a:srgbClr val="0070C0"/>
              </a:solidFill>
            </a:endParaRPr>
          </a:p>
          <a:p>
            <a:r>
              <a:rPr lang="lt-LT" sz="2400" dirty="0">
                <a:solidFill>
                  <a:srgbClr val="0070C0"/>
                </a:solidFill>
              </a:rPr>
              <a:t>+370 658 18 363.</a:t>
            </a:r>
            <a:r>
              <a:rPr lang="en-US" sz="2400" dirty="0">
                <a:solidFill>
                  <a:srgbClr val="0070C0"/>
                </a:solidFill>
              </a:rPr>
              <a:t> </a:t>
            </a:r>
            <a:endParaRPr lang="lt-LT" sz="2400" dirty="0">
              <a:solidFill>
                <a:srgbClr val="0070C0"/>
              </a:solidFill>
            </a:endParaRPr>
          </a:p>
        </p:txBody>
      </p:sp>
    </p:spTree>
    <p:extLst>
      <p:ext uri="{BB962C8B-B14F-4D97-AF65-F5344CB8AC3E}">
        <p14:creationId xmlns:p14="http://schemas.microsoft.com/office/powerpoint/2010/main" val="1834971651"/>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006B3E"/>
      </a:accent1>
      <a:accent2>
        <a:srgbClr val="55C2CC"/>
      </a:accent2>
      <a:accent3>
        <a:srgbClr val="82C561"/>
      </a:accent3>
      <a:accent4>
        <a:srgbClr val="CDE8C0"/>
      </a:accent4>
      <a:accent5>
        <a:srgbClr val="4472C4"/>
      </a:accent5>
      <a:accent6>
        <a:srgbClr val="70AD47"/>
      </a:accent6>
      <a:hlink>
        <a:srgbClr val="0563C1"/>
      </a:hlink>
      <a:folHlink>
        <a:srgbClr val="954F72"/>
      </a:folHlink>
    </a:clrScheme>
    <a:fontScheme name="Custom 2">
      <a:majorFont>
        <a:latin typeface="HK Nova SemiBold"/>
        <a:ea typeface=""/>
        <a:cs typeface=""/>
      </a:majorFont>
      <a:minorFont>
        <a:latin typeface="HK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2b045-6712-42dc-9dba-e6b5a8bbbed7">
      <Terms xmlns="http://schemas.microsoft.com/office/infopath/2007/PartnerControls"/>
    </lcf76f155ced4ddcb4097134ff3c332f>
    <TaxCatchAll xmlns="d0da30a4-a9e4-46df-b703-27e180d935f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as" ma:contentTypeID="0x01010046F6A461589879448A31FE58AF87AF50" ma:contentTypeVersion="13" ma:contentTypeDescription="Kurkite naują dokumentą." ma:contentTypeScope="" ma:versionID="607c296b89313222aa220ef84c439136">
  <xsd:schema xmlns:xsd="http://www.w3.org/2001/XMLSchema" xmlns:xs="http://www.w3.org/2001/XMLSchema" xmlns:p="http://schemas.microsoft.com/office/2006/metadata/properties" xmlns:ns2="d8a2b045-6712-42dc-9dba-e6b5a8bbbed7" xmlns:ns3="d0da30a4-a9e4-46df-b703-27e180d935f7" targetNamespace="http://schemas.microsoft.com/office/2006/metadata/properties" ma:root="true" ma:fieldsID="400ee96f3bb8226abd309d14ba35310c" ns2:_="" ns3:_="">
    <xsd:import namespace="d8a2b045-6712-42dc-9dba-e6b5a8bbbed7"/>
    <xsd:import namespace="d0da30a4-a9e4-46df-b703-27e180d935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2b045-6712-42dc-9dba-e6b5a8bb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Vaizdų žymės" ma:readOnly="false" ma:fieldId="{5cf76f15-5ced-4ddc-b409-7134ff3c332f}" ma:taxonomyMulti="true" ma:sspId="dee11391-bdff-4962-ac8c-5d8544a2ed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da30a4-a9e4-46df-b703-27e180d935f7"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element name="TaxCatchAll" ma:index="18" nillable="true" ma:displayName="Taxonomy Catch All Column" ma:hidden="true" ma:list="{27dcb801-e1cf-407a-b44d-4601eb60ab2e}" ma:internalName="TaxCatchAll" ma:showField="CatchAllData" ma:web="d0da30a4-a9e4-46df-b703-27e180d935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80174A-5B26-43F4-AF5C-507DF15C6F47}">
  <ds:schemaRefs>
    <ds:schemaRef ds:uri="http://schemas.microsoft.com/office/2006/metadata/properties"/>
    <ds:schemaRef ds:uri="http://schemas.microsoft.com/office/infopath/2007/PartnerControls"/>
    <ds:schemaRef ds:uri="d8a2b045-6712-42dc-9dba-e6b5a8bbbed7"/>
    <ds:schemaRef ds:uri="d0da30a4-a9e4-46df-b703-27e180d935f7"/>
  </ds:schemaRefs>
</ds:datastoreItem>
</file>

<file path=customXml/itemProps2.xml><?xml version="1.0" encoding="utf-8"?>
<ds:datastoreItem xmlns:ds="http://schemas.openxmlformats.org/officeDocument/2006/customXml" ds:itemID="{96322E00-024B-4808-865B-205A3A0290B3}">
  <ds:schemaRefs>
    <ds:schemaRef ds:uri="http://schemas.microsoft.com/sharepoint/v3/contenttype/forms"/>
  </ds:schemaRefs>
</ds:datastoreItem>
</file>

<file path=customXml/itemProps3.xml><?xml version="1.0" encoding="utf-8"?>
<ds:datastoreItem xmlns:ds="http://schemas.openxmlformats.org/officeDocument/2006/customXml" ds:itemID="{443AA6B7-5AFB-478A-B80F-3AD754A7AD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2b045-6712-42dc-9dba-e6b5a8bbbed7"/>
    <ds:schemaRef ds:uri="d0da30a4-a9e4-46df-b703-27e180d93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496</TotalTime>
  <Words>1008</Words>
  <Application>Microsoft Office PowerPoint</Application>
  <PresentationFormat>Plačiaekranė</PresentationFormat>
  <Paragraphs>59</Paragraphs>
  <Slides>12</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12</vt:i4>
      </vt:variant>
    </vt:vector>
  </HeadingPairs>
  <TitlesOfParts>
    <vt:vector size="17" baseType="lpstr">
      <vt:lpstr>Aptos</vt:lpstr>
      <vt:lpstr>Arial</vt:lpstr>
      <vt:lpstr>HK Nova</vt:lpstr>
      <vt:lpstr>HK Nova SemiBold</vt:lpstr>
      <vt:lpstr>Office Theme</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Prašymo atestuotis pateikimas (3)</vt:lpstr>
      <vt:lpstr>Po prašymo atestuotis pateikimo</vt:lpstr>
      <vt:lpstr>„PowerPoint“ pateiktis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Karolina</dc:creator>
  <cp:lastModifiedBy>Jurgita Bendoravičienė</cp:lastModifiedBy>
  <cp:revision>26</cp:revision>
  <dcterms:created xsi:type="dcterms:W3CDTF">2021-12-29T11:26:36Z</dcterms:created>
  <dcterms:modified xsi:type="dcterms:W3CDTF">2025-02-17T11:01:25Z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0x01010046F6A461589879448A31FE58AF87AF50</vt:lpwstr>
  </property>
</Properties>
</file>