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65011-2BCC-4CF9-919E-8A9A816256A0}" v="6" dt="2025-01-22T13:35:14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dronė Razmantienė" userId="90be7c2f-666d-43cd-b394-237f990faadb" providerId="ADAL" clId="{FE865011-2BCC-4CF9-919E-8A9A816256A0}"/>
    <pc:docChg chg="undo custSel addSld delSld modSld">
      <pc:chgData name="Audronė Razmantienė" userId="90be7c2f-666d-43cd-b394-237f990faadb" providerId="ADAL" clId="{FE865011-2BCC-4CF9-919E-8A9A816256A0}" dt="2025-01-22T13:54:20.290" v="2617" actId="6549"/>
      <pc:docMkLst>
        <pc:docMk/>
      </pc:docMkLst>
      <pc:sldChg chg="modSp mod">
        <pc:chgData name="Audronė Razmantienė" userId="90be7c2f-666d-43cd-b394-237f990faadb" providerId="ADAL" clId="{FE865011-2BCC-4CF9-919E-8A9A816256A0}" dt="2025-01-22T11:34:08.851" v="161" actId="20577"/>
        <pc:sldMkLst>
          <pc:docMk/>
          <pc:sldMk cId="1482478037" sldId="256"/>
        </pc:sldMkLst>
        <pc:spChg chg="mod">
          <ac:chgData name="Audronė Razmantienė" userId="90be7c2f-666d-43cd-b394-237f990faadb" providerId="ADAL" clId="{FE865011-2BCC-4CF9-919E-8A9A816256A0}" dt="2025-01-22T11:34:08.851" v="161" actId="20577"/>
          <ac:spMkLst>
            <pc:docMk/>
            <pc:sldMk cId="1482478037" sldId="256"/>
            <ac:spMk id="2" creationId="{00000000-0000-0000-0000-000000000000}"/>
          </ac:spMkLst>
        </pc:spChg>
        <pc:spChg chg="mod">
          <ac:chgData name="Audronė Razmantienė" userId="90be7c2f-666d-43cd-b394-237f990faadb" providerId="ADAL" clId="{FE865011-2BCC-4CF9-919E-8A9A816256A0}" dt="2025-01-22T11:33:17.759" v="72" actId="113"/>
          <ac:spMkLst>
            <pc:docMk/>
            <pc:sldMk cId="1482478037" sldId="256"/>
            <ac:spMk id="6" creationId="{00000000-0000-0000-0000-000000000000}"/>
          </ac:spMkLst>
        </pc:spChg>
      </pc:sldChg>
      <pc:sldChg chg="modSp mod">
        <pc:chgData name="Audronė Razmantienė" userId="90be7c2f-666d-43cd-b394-237f990faadb" providerId="ADAL" clId="{FE865011-2BCC-4CF9-919E-8A9A816256A0}" dt="2025-01-22T11:55:18.838" v="675" actId="20577"/>
        <pc:sldMkLst>
          <pc:docMk/>
          <pc:sldMk cId="4006404003" sldId="257"/>
        </pc:sldMkLst>
        <pc:spChg chg="mod">
          <ac:chgData name="Audronė Razmantienė" userId="90be7c2f-666d-43cd-b394-237f990faadb" providerId="ADAL" clId="{FE865011-2BCC-4CF9-919E-8A9A816256A0}" dt="2025-01-22T11:55:18.838" v="675" actId="20577"/>
          <ac:spMkLst>
            <pc:docMk/>
            <pc:sldMk cId="4006404003" sldId="257"/>
            <ac:spMk id="7" creationId="{00000000-0000-0000-0000-000000000000}"/>
          </ac:spMkLst>
        </pc:spChg>
        <pc:spChg chg="mod">
          <ac:chgData name="Audronė Razmantienė" userId="90be7c2f-666d-43cd-b394-237f990faadb" providerId="ADAL" clId="{FE865011-2BCC-4CF9-919E-8A9A816256A0}" dt="2025-01-22T11:42:08.534" v="552" actId="255"/>
          <ac:spMkLst>
            <pc:docMk/>
            <pc:sldMk cId="4006404003" sldId="257"/>
            <ac:spMk id="8" creationId="{00000000-0000-0000-0000-000000000000}"/>
          </ac:spMkLst>
        </pc:spChg>
        <pc:spChg chg="mod">
          <ac:chgData name="Audronė Razmantienė" userId="90be7c2f-666d-43cd-b394-237f990faadb" providerId="ADAL" clId="{FE865011-2BCC-4CF9-919E-8A9A816256A0}" dt="2025-01-22T11:53:24.266" v="665" actId="255"/>
          <ac:spMkLst>
            <pc:docMk/>
            <pc:sldMk cId="4006404003" sldId="257"/>
            <ac:spMk id="16" creationId="{00000000-0000-0000-0000-000000000000}"/>
          </ac:spMkLst>
        </pc:spChg>
      </pc:sldChg>
      <pc:sldChg chg="del">
        <pc:chgData name="Audronė Razmantienė" userId="90be7c2f-666d-43cd-b394-237f990faadb" providerId="ADAL" clId="{FE865011-2BCC-4CF9-919E-8A9A816256A0}" dt="2025-01-22T11:34:24.333" v="162" actId="47"/>
        <pc:sldMkLst>
          <pc:docMk/>
          <pc:sldMk cId="1328977472" sldId="258"/>
        </pc:sldMkLst>
      </pc:sldChg>
      <pc:sldChg chg="del">
        <pc:chgData name="Audronė Razmantienė" userId="90be7c2f-666d-43cd-b394-237f990faadb" providerId="ADAL" clId="{FE865011-2BCC-4CF9-919E-8A9A816256A0}" dt="2025-01-22T11:34:29.369" v="164" actId="47"/>
        <pc:sldMkLst>
          <pc:docMk/>
          <pc:sldMk cId="3801472519" sldId="259"/>
        </pc:sldMkLst>
      </pc:sldChg>
      <pc:sldChg chg="del">
        <pc:chgData name="Audronė Razmantienė" userId="90be7c2f-666d-43cd-b394-237f990faadb" providerId="ADAL" clId="{FE865011-2BCC-4CF9-919E-8A9A816256A0}" dt="2025-01-22T11:34:30.795" v="165" actId="47"/>
        <pc:sldMkLst>
          <pc:docMk/>
          <pc:sldMk cId="3065986414" sldId="260"/>
        </pc:sldMkLst>
      </pc:sldChg>
      <pc:sldChg chg="del">
        <pc:chgData name="Audronė Razmantienė" userId="90be7c2f-666d-43cd-b394-237f990faadb" providerId="ADAL" clId="{FE865011-2BCC-4CF9-919E-8A9A816256A0}" dt="2025-01-22T11:34:33.479" v="166" actId="47"/>
        <pc:sldMkLst>
          <pc:docMk/>
          <pc:sldMk cId="1902800116" sldId="261"/>
        </pc:sldMkLst>
      </pc:sldChg>
      <pc:sldChg chg="modSp mod">
        <pc:chgData name="Audronė Razmantienė" userId="90be7c2f-666d-43cd-b394-237f990faadb" providerId="ADAL" clId="{FE865011-2BCC-4CF9-919E-8A9A816256A0}" dt="2025-01-22T13:54:20.290" v="2617" actId="6549"/>
        <pc:sldMkLst>
          <pc:docMk/>
          <pc:sldMk cId="4007852089" sldId="262"/>
        </pc:sldMkLst>
        <pc:spChg chg="mod">
          <ac:chgData name="Audronė Razmantienė" userId="90be7c2f-666d-43cd-b394-237f990faadb" providerId="ADAL" clId="{FE865011-2BCC-4CF9-919E-8A9A816256A0}" dt="2025-01-22T11:36:48.509" v="268" actId="1076"/>
          <ac:spMkLst>
            <pc:docMk/>
            <pc:sldMk cId="4007852089" sldId="262"/>
            <ac:spMk id="4" creationId="{00000000-0000-0000-0000-000000000000}"/>
          </ac:spMkLst>
        </pc:spChg>
        <pc:spChg chg="mod">
          <ac:chgData name="Audronė Razmantienė" userId="90be7c2f-666d-43cd-b394-237f990faadb" providerId="ADAL" clId="{FE865011-2BCC-4CF9-919E-8A9A816256A0}" dt="2025-01-22T13:54:20.290" v="2617" actId="6549"/>
          <ac:spMkLst>
            <pc:docMk/>
            <pc:sldMk cId="4007852089" sldId="262"/>
            <ac:spMk id="6" creationId="{00000000-0000-0000-0000-000000000000}"/>
          </ac:spMkLst>
        </pc:spChg>
      </pc:sldChg>
      <pc:sldChg chg="del">
        <pc:chgData name="Audronė Razmantienė" userId="90be7c2f-666d-43cd-b394-237f990faadb" providerId="ADAL" clId="{FE865011-2BCC-4CF9-919E-8A9A816256A0}" dt="2025-01-22T11:34:26.715" v="163" actId="47"/>
        <pc:sldMkLst>
          <pc:docMk/>
          <pc:sldMk cId="1481717292" sldId="263"/>
        </pc:sldMkLst>
      </pc:sldChg>
      <pc:sldChg chg="modSp add mod">
        <pc:chgData name="Audronė Razmantienė" userId="90be7c2f-666d-43cd-b394-237f990faadb" providerId="ADAL" clId="{FE865011-2BCC-4CF9-919E-8A9A816256A0}" dt="2025-01-22T13:34:25.886" v="1430" actId="21"/>
        <pc:sldMkLst>
          <pc:docMk/>
          <pc:sldMk cId="1772652308" sldId="263"/>
        </pc:sldMkLst>
        <pc:spChg chg="mod">
          <ac:chgData name="Audronė Razmantienė" userId="90be7c2f-666d-43cd-b394-237f990faadb" providerId="ADAL" clId="{FE865011-2BCC-4CF9-919E-8A9A816256A0}" dt="2025-01-22T11:55:30.190" v="681" actId="20577"/>
          <ac:spMkLst>
            <pc:docMk/>
            <pc:sldMk cId="1772652308" sldId="263"/>
            <ac:spMk id="7" creationId="{57E422B6-ABEE-D4B0-E327-97A4894FB29C}"/>
          </ac:spMkLst>
        </pc:spChg>
        <pc:spChg chg="mod">
          <ac:chgData name="Audronė Razmantienė" userId="90be7c2f-666d-43cd-b394-237f990faadb" providerId="ADAL" clId="{FE865011-2BCC-4CF9-919E-8A9A816256A0}" dt="2025-01-22T13:26:38.076" v="989" actId="113"/>
          <ac:spMkLst>
            <pc:docMk/>
            <pc:sldMk cId="1772652308" sldId="263"/>
            <ac:spMk id="8" creationId="{A6DFCE5F-B3E6-6668-A2DF-5954FB5958BD}"/>
          </ac:spMkLst>
        </pc:spChg>
        <pc:spChg chg="mod">
          <ac:chgData name="Audronė Razmantienė" userId="90be7c2f-666d-43cd-b394-237f990faadb" providerId="ADAL" clId="{FE865011-2BCC-4CF9-919E-8A9A816256A0}" dt="2025-01-22T13:34:25.886" v="1430" actId="21"/>
          <ac:spMkLst>
            <pc:docMk/>
            <pc:sldMk cId="1772652308" sldId="263"/>
            <ac:spMk id="16" creationId="{378CB4BA-6EB2-8401-4E0E-75F99FD9707F}"/>
          </ac:spMkLst>
        </pc:spChg>
      </pc:sldChg>
      <pc:sldChg chg="new del">
        <pc:chgData name="Audronė Razmantienė" userId="90be7c2f-666d-43cd-b394-237f990faadb" providerId="ADAL" clId="{FE865011-2BCC-4CF9-919E-8A9A816256A0}" dt="2025-01-22T11:54:02.135" v="667" actId="47"/>
        <pc:sldMkLst>
          <pc:docMk/>
          <pc:sldMk cId="3069681053" sldId="263"/>
        </pc:sldMkLst>
      </pc:sldChg>
      <pc:sldChg chg="modSp add mod">
        <pc:chgData name="Audronė Razmantienė" userId="90be7c2f-666d-43cd-b394-237f990faadb" providerId="ADAL" clId="{FE865011-2BCC-4CF9-919E-8A9A816256A0}" dt="2025-01-22T13:42:43.364" v="1963" actId="113"/>
        <pc:sldMkLst>
          <pc:docMk/>
          <pc:sldMk cId="415830115" sldId="264"/>
        </pc:sldMkLst>
        <pc:spChg chg="mod">
          <ac:chgData name="Audronė Razmantienė" userId="90be7c2f-666d-43cd-b394-237f990faadb" providerId="ADAL" clId="{FE865011-2BCC-4CF9-919E-8A9A816256A0}" dt="2025-01-22T13:21:39.864" v="685" actId="20577"/>
          <ac:spMkLst>
            <pc:docMk/>
            <pc:sldMk cId="415830115" sldId="264"/>
            <ac:spMk id="7" creationId="{C2465DCE-C029-661F-5A5B-DA4B5C494E54}"/>
          </ac:spMkLst>
        </pc:spChg>
        <pc:spChg chg="mod">
          <ac:chgData name="Audronė Razmantienė" userId="90be7c2f-666d-43cd-b394-237f990faadb" providerId="ADAL" clId="{FE865011-2BCC-4CF9-919E-8A9A816256A0}" dt="2025-01-22T13:37:20.676" v="1554" actId="113"/>
          <ac:spMkLst>
            <pc:docMk/>
            <pc:sldMk cId="415830115" sldId="264"/>
            <ac:spMk id="8" creationId="{9D70F7CA-1136-ED34-E2DC-06E2E677EA77}"/>
          </ac:spMkLst>
        </pc:spChg>
        <pc:spChg chg="mod">
          <ac:chgData name="Audronė Razmantienė" userId="90be7c2f-666d-43cd-b394-237f990faadb" providerId="ADAL" clId="{FE865011-2BCC-4CF9-919E-8A9A816256A0}" dt="2025-01-22T13:42:43.364" v="1963" actId="113"/>
          <ac:spMkLst>
            <pc:docMk/>
            <pc:sldMk cId="415830115" sldId="264"/>
            <ac:spMk id="16" creationId="{B1F1671E-5CC5-4131-47E7-29BB6FE0841D}"/>
          </ac:spMkLst>
        </pc:spChg>
      </pc:sldChg>
      <pc:sldChg chg="modSp add mod">
        <pc:chgData name="Audronė Razmantienė" userId="90be7c2f-666d-43cd-b394-237f990faadb" providerId="ADAL" clId="{FE865011-2BCC-4CF9-919E-8A9A816256A0}" dt="2025-01-22T13:52:57.833" v="2507" actId="20577"/>
        <pc:sldMkLst>
          <pc:docMk/>
          <pc:sldMk cId="3329697687" sldId="265"/>
        </pc:sldMkLst>
        <pc:spChg chg="mod">
          <ac:chgData name="Audronė Razmantienė" userId="90be7c2f-666d-43cd-b394-237f990faadb" providerId="ADAL" clId="{FE865011-2BCC-4CF9-919E-8A9A816256A0}" dt="2025-01-22T13:43:15.545" v="1967" actId="20577"/>
          <ac:spMkLst>
            <pc:docMk/>
            <pc:sldMk cId="3329697687" sldId="265"/>
            <ac:spMk id="7" creationId="{FFB225E1-2995-8A12-1CA6-364CD4CFED4B}"/>
          </ac:spMkLst>
        </pc:spChg>
        <pc:spChg chg="mod">
          <ac:chgData name="Audronė Razmantienė" userId="90be7c2f-666d-43cd-b394-237f990faadb" providerId="ADAL" clId="{FE865011-2BCC-4CF9-919E-8A9A816256A0}" dt="2025-01-22T13:51:21.009" v="2314" actId="20577"/>
          <ac:spMkLst>
            <pc:docMk/>
            <pc:sldMk cId="3329697687" sldId="265"/>
            <ac:spMk id="8" creationId="{F133E6E5-5791-8665-DA38-F0551D7B17D6}"/>
          </ac:spMkLst>
        </pc:spChg>
        <pc:spChg chg="mod">
          <ac:chgData name="Audronė Razmantienė" userId="90be7c2f-666d-43cd-b394-237f990faadb" providerId="ADAL" clId="{FE865011-2BCC-4CF9-919E-8A9A816256A0}" dt="2025-01-22T13:52:57.833" v="2507" actId="20577"/>
          <ac:spMkLst>
            <pc:docMk/>
            <pc:sldMk cId="3329697687" sldId="265"/>
            <ac:spMk id="16" creationId="{65246AC9-654A-3A3A-A7C5-73507F2ADF8E}"/>
          </ac:spMkLst>
        </pc:spChg>
      </pc:sldChg>
      <pc:sldChg chg="modSp add mod">
        <pc:chgData name="Audronė Razmantienė" userId="90be7c2f-666d-43cd-b394-237f990faadb" providerId="ADAL" clId="{FE865011-2BCC-4CF9-919E-8A9A816256A0}" dt="2025-01-22T13:54:06.934" v="2613" actId="6549"/>
        <pc:sldMkLst>
          <pc:docMk/>
          <pc:sldMk cId="2522604044" sldId="266"/>
        </pc:sldMkLst>
        <pc:spChg chg="mod">
          <ac:chgData name="Audronė Razmantienė" userId="90be7c2f-666d-43cd-b394-237f990faadb" providerId="ADAL" clId="{FE865011-2BCC-4CF9-919E-8A9A816256A0}" dt="2025-01-22T13:53:48.769" v="2597" actId="20577"/>
          <ac:spMkLst>
            <pc:docMk/>
            <pc:sldMk cId="2522604044" sldId="266"/>
            <ac:spMk id="7" creationId="{F1489987-A504-A5D6-2B04-DB9EED1DEAD9}"/>
          </ac:spMkLst>
        </pc:spChg>
        <pc:spChg chg="mod">
          <ac:chgData name="Audronė Razmantienė" userId="90be7c2f-666d-43cd-b394-237f990faadb" providerId="ADAL" clId="{FE865011-2BCC-4CF9-919E-8A9A816256A0}" dt="2025-01-22T13:53:59.563" v="2612" actId="6549"/>
          <ac:spMkLst>
            <pc:docMk/>
            <pc:sldMk cId="2522604044" sldId="266"/>
            <ac:spMk id="8" creationId="{A1AF246A-30D4-D8AD-02CC-E35EB7FDDEA9}"/>
          </ac:spMkLst>
        </pc:spChg>
        <pc:spChg chg="mod">
          <ac:chgData name="Audronė Razmantienė" userId="90be7c2f-666d-43cd-b394-237f990faadb" providerId="ADAL" clId="{FE865011-2BCC-4CF9-919E-8A9A816256A0}" dt="2025-01-22T13:54:06.934" v="2613" actId="6549"/>
          <ac:spMkLst>
            <pc:docMk/>
            <pc:sldMk cId="2522604044" sldId="266"/>
            <ac:spMk id="16" creationId="{8B9B0A6C-1955-036B-B638-FE837BD9E9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2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1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0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30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6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0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57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7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6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D4508-5938-4142-8156-F19CE18C83B7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9FE9D-E224-4F05-AA88-FEF9DE722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7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sa.smm.lt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sa.smm.lt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5463" y="148046"/>
            <a:ext cx="11878491" cy="6540137"/>
          </a:xfrm>
          <a:prstGeom prst="rect">
            <a:avLst/>
          </a:prstGeom>
          <a:solidFill>
            <a:srgbClr val="006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745" y="1310076"/>
            <a:ext cx="2214459" cy="8018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7705" y="2749555"/>
            <a:ext cx="105622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500" b="1" dirty="0">
                <a:solidFill>
                  <a:schemeClr val="bg1"/>
                </a:solidFill>
                <a:latin typeface="HK Nova" panose="00000500000000000000" pitchFamily="50" charset="-70"/>
              </a:rPr>
              <a:t>Pagalbos mokiniui specialistų atestacija </a:t>
            </a:r>
          </a:p>
          <a:p>
            <a:pPr algn="ctr"/>
            <a:r>
              <a:rPr lang="lt-LT" sz="3500" b="1" dirty="0">
                <a:solidFill>
                  <a:schemeClr val="bg1"/>
                </a:solidFill>
                <a:latin typeface="HK Nova" panose="00000500000000000000" pitchFamily="50" charset="-70"/>
              </a:rPr>
              <a:t>švietimo pagalbos įstaigose</a:t>
            </a:r>
            <a:endParaRPr lang="en-US" sz="3500" b="1" dirty="0">
              <a:solidFill>
                <a:schemeClr val="bg1"/>
              </a:solidFill>
              <a:latin typeface="HK Nova" panose="00000500000000000000" pitchFamily="50" charset="-7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51" y="5667632"/>
            <a:ext cx="1296780" cy="14232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7"/>
          <a:stretch/>
        </p:blipFill>
        <p:spPr>
          <a:xfrm>
            <a:off x="11677479" y="802656"/>
            <a:ext cx="502279" cy="14232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23118" y="4403311"/>
            <a:ext cx="63448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500" b="1" dirty="0">
                <a:solidFill>
                  <a:schemeClr val="bg1"/>
                </a:solidFill>
              </a:rPr>
              <a:t>Audronė A. Razmantienė</a:t>
            </a:r>
          </a:p>
          <a:p>
            <a:pPr algn="ctr"/>
            <a:r>
              <a:rPr lang="lt-LT" sz="1500" dirty="0">
                <a:solidFill>
                  <a:schemeClr val="bg1"/>
                </a:solidFill>
              </a:rPr>
              <a:t>Mokytojų ir pagalbos mokiniui specialistų skyriaus vedėja</a:t>
            </a:r>
          </a:p>
          <a:p>
            <a:pPr algn="ctr"/>
            <a:r>
              <a:rPr lang="lt-LT" sz="1500" b="1" dirty="0">
                <a:solidFill>
                  <a:schemeClr val="bg1"/>
                </a:solidFill>
              </a:rPr>
              <a:t>Jurgita Bendoravičienė</a:t>
            </a:r>
          </a:p>
          <a:p>
            <a:pPr algn="ctr"/>
            <a:r>
              <a:rPr lang="lt-LT" sz="1500" dirty="0">
                <a:solidFill>
                  <a:schemeClr val="bg1"/>
                </a:solidFill>
              </a:rPr>
              <a:t>Mokytojų ir pagalbos mokiniui specialistų skyriaus vyriausioji specialistė</a:t>
            </a:r>
          </a:p>
          <a:p>
            <a:pPr algn="ctr"/>
            <a:endParaRPr lang="lt-LT" sz="1500" dirty="0">
              <a:solidFill>
                <a:schemeClr val="bg1"/>
              </a:solidFill>
            </a:endParaRPr>
          </a:p>
          <a:p>
            <a:pPr algn="ctr"/>
            <a:r>
              <a:rPr lang="lt-LT" sz="1500" dirty="0">
                <a:solidFill>
                  <a:schemeClr val="bg1"/>
                </a:solidFill>
              </a:rPr>
              <a:t>2025-01-23</a:t>
            </a:r>
            <a:endParaRPr 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78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6754" y="158931"/>
            <a:ext cx="11878491" cy="6540137"/>
          </a:xfrm>
          <a:prstGeom prst="rect">
            <a:avLst/>
          </a:prstGeom>
          <a:solidFill>
            <a:srgbClr val="006B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744" y="1652027"/>
            <a:ext cx="2214459" cy="80185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7037" y="3193956"/>
            <a:ext cx="99371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200">
                <a:solidFill>
                  <a:schemeClr val="bg1"/>
                </a:solidFill>
                <a:latin typeface="HK Nova" panose="00000500000000000000" pitchFamily="50" charset="-70"/>
              </a:rPr>
              <a:t>Laukiame </a:t>
            </a:r>
            <a:r>
              <a:rPr lang="lt-LT" sz="3200" dirty="0">
                <a:solidFill>
                  <a:schemeClr val="bg1"/>
                </a:solidFill>
                <a:latin typeface="HK Nova" panose="00000500000000000000" pitchFamily="50" charset="-70"/>
              </a:rPr>
              <a:t>klausimų </a:t>
            </a:r>
            <a:r>
              <a:rPr lang="lt-LT" sz="3200" dirty="0">
                <a:solidFill>
                  <a:schemeClr val="bg1"/>
                </a:solidFill>
                <a:latin typeface="HK Nova" panose="00000500000000000000" pitchFamily="50" charset="-70"/>
                <a:sym typeface="Wingdings" panose="05000000000000000000" pitchFamily="2" charset="2"/>
              </a:rPr>
              <a:t></a:t>
            </a:r>
          </a:p>
          <a:p>
            <a:pPr algn="ctr"/>
            <a:r>
              <a:rPr lang="lt-LT" sz="3200" dirty="0">
                <a:solidFill>
                  <a:schemeClr val="bg1"/>
                </a:solidFill>
                <a:latin typeface="HK Nova" panose="00000500000000000000" pitchFamily="50" charset="-70"/>
                <a:sym typeface="Wingdings" panose="05000000000000000000" pitchFamily="2" charset="2"/>
              </a:rPr>
              <a:t>Kontaktai: +370 623 16911, </a:t>
            </a:r>
          </a:p>
          <a:p>
            <a:pPr algn="ctr"/>
            <a:r>
              <a:rPr lang="lt-LT" sz="3200" dirty="0" err="1">
                <a:solidFill>
                  <a:schemeClr val="bg1"/>
                </a:solidFill>
                <a:latin typeface="HK Nova" panose="00000500000000000000" pitchFamily="50" charset="-70"/>
                <a:sym typeface="Wingdings" panose="05000000000000000000" pitchFamily="2" charset="2"/>
              </a:rPr>
              <a:t>El.p</a:t>
            </a:r>
            <a:r>
              <a:rPr lang="lt-LT" sz="3200" dirty="0">
                <a:solidFill>
                  <a:schemeClr val="bg1"/>
                </a:solidFill>
                <a:latin typeface="HK Nova" panose="00000500000000000000" pitchFamily="50" charset="-70"/>
                <a:sym typeface="Wingdings" panose="05000000000000000000" pitchFamily="2" charset="2"/>
              </a:rPr>
              <a:t>. Audrone.Razmantiene@nsa.smm.lt</a:t>
            </a:r>
            <a:endParaRPr lang="en-US" sz="3200" dirty="0">
              <a:solidFill>
                <a:schemeClr val="bg1"/>
              </a:solidFill>
              <a:latin typeface="HK Nova" panose="00000500000000000000" pitchFamily="50" charset="-7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51" y="5667632"/>
            <a:ext cx="1296780" cy="14232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67"/>
          <a:stretch/>
        </p:blipFill>
        <p:spPr>
          <a:xfrm>
            <a:off x="11677479" y="802656"/>
            <a:ext cx="502279" cy="14232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99547" y="4584073"/>
            <a:ext cx="46708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a-ET" sz="1400" dirty="0">
                <a:solidFill>
                  <a:schemeClr val="bg1"/>
                </a:solidFill>
              </a:rPr>
              <a:t>K. Kalinausko g. 7, </a:t>
            </a:r>
            <a:r>
              <a:rPr lang="lt-LT" sz="1400" dirty="0">
                <a:solidFill>
                  <a:schemeClr val="bg1"/>
                </a:solidFill>
              </a:rPr>
              <a:t>Vilnius, LT-</a:t>
            </a:r>
            <a:r>
              <a:rPr lang="aa-ET" sz="1400" dirty="0">
                <a:solidFill>
                  <a:schemeClr val="bg1"/>
                </a:solidFill>
              </a:rPr>
              <a:t>03106</a:t>
            </a:r>
            <a:r>
              <a:rPr lang="lt-LT" sz="1400" dirty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635" y="4790286"/>
            <a:ext cx="1922675" cy="6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85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6754" y="158931"/>
            <a:ext cx="11878491" cy="6540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29"/>
          <a:stretch/>
        </p:blipFill>
        <p:spPr>
          <a:xfrm rot="16200000">
            <a:off x="11142420" y="5418250"/>
            <a:ext cx="1296780" cy="4888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8"/>
          <a:stretch/>
        </p:blipFill>
        <p:spPr>
          <a:xfrm>
            <a:off x="1200264" y="5751829"/>
            <a:ext cx="1296780" cy="9537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771" y="574634"/>
            <a:ext cx="710588" cy="662966"/>
          </a:xfrm>
          <a:prstGeom prst="rect">
            <a:avLst/>
          </a:prstGeom>
        </p:spPr>
      </p:pic>
      <p:sp>
        <p:nvSpPr>
          <p:cNvPr id="7" name="CustomShape 1"/>
          <p:cNvSpPr/>
          <p:nvPr/>
        </p:nvSpPr>
        <p:spPr>
          <a:xfrm>
            <a:off x="949365" y="1237600"/>
            <a:ext cx="8661166" cy="8477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Esminiai atestacijos nuostatų reikalavimai (1)</a:t>
            </a:r>
          </a:p>
        </p:txBody>
      </p:sp>
      <p:sp>
        <p:nvSpPr>
          <p:cNvPr id="8" name="CustomShape 2"/>
          <p:cNvSpPr/>
          <p:nvPr/>
        </p:nvSpPr>
        <p:spPr>
          <a:xfrm>
            <a:off x="948458" y="2458444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Mokytojų ir pagalbos mokiniui specialistų (išskyrus psichologus) atestacijos nuostatai, patvirtinti Lietuvos Respublikos švietimo, mokslo ir sporto ministro 2008 m. lapkričio 24 d. įsakymu Nr. ISAK-3216 „Dėl Mokytojų ir pagalbos mokiniui specialistų (išskyrus psichologus) atestacijos nuostatų patvirtinimo“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1800" dirty="0">
              <a:latin typeface="HK Nova" panose="00000500000000000000" pitchFamily="50" charset="-7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64437" y="6157189"/>
            <a:ext cx="2922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a-ET" sz="1400" b="1" dirty="0"/>
              <a:t>www.nsa.smm.lt</a:t>
            </a:r>
            <a:endParaRPr lang="en-US" sz="1400" b="1" dirty="0">
              <a:latin typeface="HK Nova" panose="00000500000000000000" pitchFamily="50" charset="-70"/>
            </a:endParaRPr>
          </a:p>
        </p:txBody>
      </p:sp>
      <p:sp>
        <p:nvSpPr>
          <p:cNvPr id="16" name="CustomShape 2"/>
          <p:cNvSpPr/>
          <p:nvPr/>
        </p:nvSpPr>
        <p:spPr>
          <a:xfrm>
            <a:off x="6501785" y="2474564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Psichologų, teikiančių pagalbą mokiniui, atestacijos nuostatai, patvirtinti Lietuvos Respublikos švietimo, mokslo ir sporto ministro 2020 m. rugpjūčio 5 d. įsakymu Nr. V-1161 „Dėl Psichologų, teikiančių pagalbą mokiniui, atestacijos nuostatų patvirtinimo“</a:t>
            </a:r>
          </a:p>
        </p:txBody>
      </p:sp>
    </p:spTree>
    <p:extLst>
      <p:ext uri="{BB962C8B-B14F-4D97-AF65-F5344CB8AC3E}">
        <p14:creationId xmlns:p14="http://schemas.microsoft.com/office/powerpoint/2010/main" val="400640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F741E-4E4D-4970-F63F-06C5350B9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312D64C-49EC-B240-4BC1-DA3CFE0E3B53}"/>
              </a:ext>
            </a:extLst>
          </p:cNvPr>
          <p:cNvSpPr/>
          <p:nvPr/>
        </p:nvSpPr>
        <p:spPr>
          <a:xfrm>
            <a:off x="156754" y="158931"/>
            <a:ext cx="11878491" cy="6540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7403C2-0EE5-3C81-B350-3CFFD4FA4B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29"/>
          <a:stretch/>
        </p:blipFill>
        <p:spPr>
          <a:xfrm rot="16200000">
            <a:off x="11142420" y="5418250"/>
            <a:ext cx="1296780" cy="4888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4777A11-32EA-1E3B-EF17-BFFA6AB0C6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8"/>
          <a:stretch/>
        </p:blipFill>
        <p:spPr>
          <a:xfrm>
            <a:off x="1200264" y="5751829"/>
            <a:ext cx="1296780" cy="9537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EEC5812-15A0-63D9-E358-641F576A9B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771" y="574634"/>
            <a:ext cx="710588" cy="662966"/>
          </a:xfrm>
          <a:prstGeom prst="rect">
            <a:avLst/>
          </a:prstGeom>
        </p:spPr>
      </p:pic>
      <p:sp>
        <p:nvSpPr>
          <p:cNvPr id="7" name="CustomShape 1">
            <a:extLst>
              <a:ext uri="{FF2B5EF4-FFF2-40B4-BE49-F238E27FC236}">
                <a16:creationId xmlns:a16="http://schemas.microsoft.com/office/drawing/2014/main" id="{57E422B6-ABEE-D4B0-E327-97A4894FB29C}"/>
              </a:ext>
            </a:extLst>
          </p:cNvPr>
          <p:cNvSpPr/>
          <p:nvPr/>
        </p:nvSpPr>
        <p:spPr>
          <a:xfrm>
            <a:off x="949365" y="1237600"/>
            <a:ext cx="8661166" cy="8477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Esminiai atestacijos nuostatų reikalavimai (2)</a:t>
            </a: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A6DFCE5F-B3E6-6668-A2DF-5954FB5958BD}"/>
              </a:ext>
            </a:extLst>
          </p:cNvPr>
          <p:cNvSpPr/>
          <p:nvPr/>
        </p:nvSpPr>
        <p:spPr>
          <a:xfrm>
            <a:off x="928594" y="2351162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lt-LT" altLang="lt-LT" sz="2000" b="1" dirty="0">
                <a:latin typeface="HK Nova" panose="00000500000000000000" pitchFamily="50" charset="-70"/>
              </a:rPr>
              <a:t>Gali atestuotis</a:t>
            </a:r>
            <a:r>
              <a:rPr lang="lt-LT" altLang="lt-LT" sz="2000" dirty="0">
                <a:latin typeface="HK Nova" panose="00000500000000000000" pitchFamily="50" charset="-70"/>
              </a:rPr>
              <a:t>: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specialisto kvalifikacinė kategorija įskaitoma vadovo įsakymu automatiškai turinčiam reikiamą išsilavinimą specialistui (6 punktas);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8, 9 ir 10 punktuose nurodyta, kokie minimalūs privalomi reikalavimai keliami specialistams, siekiantiems atitinkamos kvalifikacinės kategorijos;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1800" dirty="0">
              <a:latin typeface="HK Nova" panose="00000500000000000000" pitchFamily="50" charset="-7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F0A78-A089-CFFF-57D3-F0BD73D91A02}"/>
              </a:ext>
            </a:extLst>
          </p:cNvPr>
          <p:cNvSpPr txBox="1"/>
          <p:nvPr/>
        </p:nvSpPr>
        <p:spPr>
          <a:xfrm>
            <a:off x="8564437" y="6157189"/>
            <a:ext cx="2922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a-ET" sz="1400" b="1" dirty="0"/>
              <a:t>www.nsa.smm.lt</a:t>
            </a:r>
            <a:endParaRPr lang="en-US" sz="1400" b="1" dirty="0">
              <a:latin typeface="HK Nova" panose="00000500000000000000" pitchFamily="50" charset="-70"/>
            </a:endParaRPr>
          </a:p>
        </p:txBody>
      </p:sp>
      <p:sp>
        <p:nvSpPr>
          <p:cNvPr id="16" name="CustomShape 2">
            <a:extLst>
              <a:ext uri="{FF2B5EF4-FFF2-40B4-BE49-F238E27FC236}">
                <a16:creationId xmlns:a16="http://schemas.microsoft.com/office/drawing/2014/main" id="{378CB4BA-6EB2-8401-4E0E-75F99FD9707F}"/>
              </a:ext>
            </a:extLst>
          </p:cNvPr>
          <p:cNvSpPr/>
          <p:nvPr/>
        </p:nvSpPr>
        <p:spPr>
          <a:xfrm>
            <a:off x="6449442" y="2629702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18 p. nurodyta, kad ketinantis atestuotis specialistas komisijai pateikia prašymą jį įtraukti į atestacijos programą.</a:t>
            </a:r>
          </a:p>
        </p:txBody>
      </p:sp>
    </p:spTree>
    <p:extLst>
      <p:ext uri="{BB962C8B-B14F-4D97-AF65-F5344CB8AC3E}">
        <p14:creationId xmlns:p14="http://schemas.microsoft.com/office/powerpoint/2010/main" val="1772652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3F96A-1B3A-2E1B-E529-A86149D0A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704ED9-4ED5-A717-D723-4EC816268A52}"/>
              </a:ext>
            </a:extLst>
          </p:cNvPr>
          <p:cNvSpPr/>
          <p:nvPr/>
        </p:nvSpPr>
        <p:spPr>
          <a:xfrm>
            <a:off x="156754" y="158931"/>
            <a:ext cx="11878491" cy="6540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F24065-66EF-C85C-0C99-5BF48D2140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29"/>
          <a:stretch/>
        </p:blipFill>
        <p:spPr>
          <a:xfrm rot="16200000">
            <a:off x="11142420" y="5418250"/>
            <a:ext cx="1296780" cy="4888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AF5097-CD4E-C3FD-CF08-9D948367060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8"/>
          <a:stretch/>
        </p:blipFill>
        <p:spPr>
          <a:xfrm>
            <a:off x="1200264" y="5751829"/>
            <a:ext cx="1296780" cy="9537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C848A2-DB08-A3B8-92BC-94C19FA19C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771" y="574634"/>
            <a:ext cx="710588" cy="662966"/>
          </a:xfrm>
          <a:prstGeom prst="rect">
            <a:avLst/>
          </a:prstGeom>
        </p:spPr>
      </p:pic>
      <p:sp>
        <p:nvSpPr>
          <p:cNvPr id="7" name="CustomShape 1">
            <a:extLst>
              <a:ext uri="{FF2B5EF4-FFF2-40B4-BE49-F238E27FC236}">
                <a16:creationId xmlns:a16="http://schemas.microsoft.com/office/drawing/2014/main" id="{C2465DCE-C029-661F-5A5B-DA4B5C494E54}"/>
              </a:ext>
            </a:extLst>
          </p:cNvPr>
          <p:cNvSpPr/>
          <p:nvPr/>
        </p:nvSpPr>
        <p:spPr>
          <a:xfrm>
            <a:off x="949365" y="1237600"/>
            <a:ext cx="8661166" cy="8477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Esminiai atestacijos nuostatų reikalavimai (3)</a:t>
            </a: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9D70F7CA-1136-ED34-E2DC-06E2E677EA77}"/>
              </a:ext>
            </a:extLst>
          </p:cNvPr>
          <p:cNvSpPr/>
          <p:nvPr/>
        </p:nvSpPr>
        <p:spPr>
          <a:xfrm>
            <a:off x="949365" y="2258009"/>
            <a:ext cx="4761623" cy="38991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lt-LT" altLang="lt-LT" sz="2000" b="1" dirty="0">
                <a:latin typeface="HK Nova" panose="00000500000000000000" pitchFamily="50" charset="-70"/>
              </a:rPr>
              <a:t>Reikalavimai prašymui: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b="1" dirty="0">
                <a:latin typeface="HK Nova" panose="00000500000000000000" pitchFamily="50" charset="-70"/>
              </a:rPr>
              <a:t>turėtų būti suderintas su švietimo pagalbos įstaigos vadovu </a:t>
            </a:r>
            <a:r>
              <a:rPr lang="lt-LT" altLang="lt-LT" sz="2000" dirty="0">
                <a:latin typeface="HK Nova" panose="00000500000000000000" pitchFamily="50" charset="-70"/>
              </a:rPr>
              <a:t>(nes po atestacijos vadovas dalyvauja kvalifikacinės kategorijos įteisinimo procesuose, atlygio koeficientą taip pat koreguoja vadovas);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kadangi prašymo pagrindu rengiama atestacijos programa, </a:t>
            </a:r>
            <a:r>
              <a:rPr lang="lt-LT" altLang="lt-LT" sz="2000" b="1" dirty="0">
                <a:latin typeface="HK Nova" panose="00000500000000000000" pitchFamily="50" charset="-70"/>
              </a:rPr>
              <a:t>NŠA svetainėje paskelbsime informaciją, kas prašyme turi būti nurodyta</a:t>
            </a:r>
            <a:r>
              <a:rPr lang="lt-LT" altLang="lt-LT" sz="2000" dirty="0">
                <a:latin typeface="HK Nova" panose="00000500000000000000" pitchFamily="50" charset="-70"/>
              </a:rPr>
              <a:t> (nuorodą atsiųsime);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2000" dirty="0">
              <a:latin typeface="HK Nova" panose="00000500000000000000" pitchFamily="50" charset="-7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1800" dirty="0">
              <a:latin typeface="HK Nova" panose="00000500000000000000" pitchFamily="50" charset="-7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B5D5AD-8C54-17DF-E734-698DF45B282E}"/>
              </a:ext>
            </a:extLst>
          </p:cNvPr>
          <p:cNvSpPr txBox="1"/>
          <p:nvPr/>
        </p:nvSpPr>
        <p:spPr>
          <a:xfrm>
            <a:off x="8564437" y="6157189"/>
            <a:ext cx="2922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a-ET" sz="1400" b="1" dirty="0"/>
              <a:t>www.nsa.smm.lt</a:t>
            </a:r>
            <a:endParaRPr lang="en-US" sz="1400" b="1" dirty="0">
              <a:latin typeface="HK Nova" panose="00000500000000000000" pitchFamily="50" charset="-70"/>
            </a:endParaRPr>
          </a:p>
        </p:txBody>
      </p:sp>
      <p:sp>
        <p:nvSpPr>
          <p:cNvPr id="16" name="CustomShape 2">
            <a:extLst>
              <a:ext uri="{FF2B5EF4-FFF2-40B4-BE49-F238E27FC236}">
                <a16:creationId xmlns:a16="http://schemas.microsoft.com/office/drawing/2014/main" id="{B1F1671E-5CC5-4131-47E7-29BB6FE0841D}"/>
              </a:ext>
            </a:extLst>
          </p:cNvPr>
          <p:cNvSpPr/>
          <p:nvPr/>
        </p:nvSpPr>
        <p:spPr>
          <a:xfrm>
            <a:off x="6501784" y="2258009"/>
            <a:ext cx="4761623" cy="389970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21 p. nurodyta, </a:t>
            </a:r>
            <a:r>
              <a:rPr lang="lt-LT" altLang="lt-LT" sz="2000" b="1" dirty="0">
                <a:latin typeface="HK Nova" panose="00000500000000000000" pitchFamily="50" charset="-70"/>
              </a:rPr>
              <a:t>kokius dokumentus ne vėliau kaip 2 sav. iki atestacijos specialistas turi pateikti </a:t>
            </a:r>
            <a:r>
              <a:rPr lang="lt-LT" altLang="lt-LT" sz="2000" dirty="0">
                <a:latin typeface="HK Nova" panose="00000500000000000000" pitchFamily="50" charset="-70"/>
              </a:rPr>
              <a:t>(tačiau su prašymu taip pat turi būti kai kas pateikta);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Kai sudaroma </a:t>
            </a:r>
            <a:r>
              <a:rPr lang="lt-LT" altLang="lt-LT" sz="2000" b="1" dirty="0">
                <a:latin typeface="HK Nova" panose="00000500000000000000" pitchFamily="50" charset="-70"/>
              </a:rPr>
              <a:t>atestacijos programa</a:t>
            </a:r>
            <a:r>
              <a:rPr lang="lt-LT" altLang="lt-LT" sz="2000" dirty="0">
                <a:latin typeface="HK Nova" panose="00000500000000000000" pitchFamily="50" charset="-70"/>
              </a:rPr>
              <a:t>, apie ją </a:t>
            </a:r>
            <a:r>
              <a:rPr lang="lt-LT" altLang="lt-LT" sz="2000" b="1" dirty="0">
                <a:latin typeface="HK Nova" panose="00000500000000000000" pitchFamily="50" charset="-70"/>
              </a:rPr>
              <a:t>informuosime specialistus ir jų vadovus </a:t>
            </a:r>
            <a:r>
              <a:rPr lang="lt-LT" altLang="lt-LT" sz="2000" dirty="0">
                <a:latin typeface="HK Nova" panose="00000500000000000000" pitchFamily="50" charset="-70"/>
              </a:rPr>
              <a:t>(paskelbti NŠA svetainėje dėl BDAR reikalavimų negalėsime);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28.3 papunktis – paskelbsime </a:t>
            </a:r>
            <a:r>
              <a:rPr lang="lt-LT" altLang="lt-LT" sz="2000" b="1" dirty="0">
                <a:latin typeface="HK Nova" panose="00000500000000000000" pitchFamily="50" charset="-70"/>
              </a:rPr>
              <a:t>NŠA puslapyje atestacijos komisijos posėdžių grafiką.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2000" dirty="0">
              <a:latin typeface="HK Nova" panose="00000500000000000000" pitchFamily="50" charset="-70"/>
            </a:endParaRPr>
          </a:p>
        </p:txBody>
      </p:sp>
    </p:spTree>
    <p:extLst>
      <p:ext uri="{BB962C8B-B14F-4D97-AF65-F5344CB8AC3E}">
        <p14:creationId xmlns:p14="http://schemas.microsoft.com/office/powerpoint/2010/main" val="41583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1B43A-1818-A621-97D3-4E432840C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7D8FC2-8665-74D7-B8FE-C362053B70CF}"/>
              </a:ext>
            </a:extLst>
          </p:cNvPr>
          <p:cNvSpPr/>
          <p:nvPr/>
        </p:nvSpPr>
        <p:spPr>
          <a:xfrm>
            <a:off x="156754" y="158931"/>
            <a:ext cx="11878491" cy="65401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635F5AE-BC97-A26D-BD71-BFE0CCB301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29"/>
          <a:stretch/>
        </p:blipFill>
        <p:spPr>
          <a:xfrm rot="16200000">
            <a:off x="11142420" y="5418250"/>
            <a:ext cx="1296780" cy="4888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8043450-6F91-E97A-71FB-1285447C798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88"/>
          <a:stretch/>
        </p:blipFill>
        <p:spPr>
          <a:xfrm>
            <a:off x="1200264" y="5751829"/>
            <a:ext cx="1296780" cy="9537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518AFF-05BE-C8CB-1691-85B2EE0018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771" y="574634"/>
            <a:ext cx="710588" cy="662966"/>
          </a:xfrm>
          <a:prstGeom prst="rect">
            <a:avLst/>
          </a:prstGeom>
        </p:spPr>
      </p:pic>
      <p:sp>
        <p:nvSpPr>
          <p:cNvPr id="7" name="CustomShape 1">
            <a:extLst>
              <a:ext uri="{FF2B5EF4-FFF2-40B4-BE49-F238E27FC236}">
                <a16:creationId xmlns:a16="http://schemas.microsoft.com/office/drawing/2014/main" id="{FFB225E1-2995-8A12-1CA6-364CD4CFED4B}"/>
              </a:ext>
            </a:extLst>
          </p:cNvPr>
          <p:cNvSpPr/>
          <p:nvPr/>
        </p:nvSpPr>
        <p:spPr>
          <a:xfrm>
            <a:off x="949365" y="1237600"/>
            <a:ext cx="8661166" cy="8477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/>
                <a:cs typeface="DejaVu Sans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Esminiai atestacijos nuostatų reikalavimai (4)</a:t>
            </a: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F133E6E5-5791-8665-DA38-F0551D7B17D6}"/>
              </a:ext>
            </a:extLst>
          </p:cNvPr>
          <p:cNvSpPr/>
          <p:nvPr/>
        </p:nvSpPr>
        <p:spPr>
          <a:xfrm>
            <a:off x="928593" y="2458444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Po specialisto atestacijos atsiųsime komisijos sprendimus – jų pagrindu turėsite parengti </a:t>
            </a:r>
            <a:r>
              <a:rPr lang="lt-LT" altLang="lt-LT" sz="2000" b="1" dirty="0">
                <a:latin typeface="HK Nova" panose="00000500000000000000" pitchFamily="50" charset="-70"/>
              </a:rPr>
              <a:t>įsakymus dėl  atitinkamos kvalifikacinės kategorijos suteikimo </a:t>
            </a:r>
            <a:r>
              <a:rPr lang="lt-LT" altLang="lt-LT" sz="2000" dirty="0">
                <a:latin typeface="HK Nova" panose="00000500000000000000" pitchFamily="50" charset="-70"/>
              </a:rPr>
              <a:t>specialistui.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Komisija konsultuoja atestacijos klausimais, apibendrinta informacija skelbiama NŠA svetainėje.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defRPr/>
            </a:pPr>
            <a:endParaRPr lang="lt-LT" altLang="lt-LT" sz="2000" dirty="0">
              <a:latin typeface="HK Nova" panose="00000500000000000000" pitchFamily="50" charset="-7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  <a:defRPr/>
            </a:pPr>
            <a:endParaRPr lang="lt-LT" altLang="lt-LT" sz="1800" dirty="0">
              <a:latin typeface="HK Nova" panose="00000500000000000000" pitchFamily="50" charset="-7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C07E75-45A3-698F-3FA4-30033B35988E}"/>
              </a:ext>
            </a:extLst>
          </p:cNvPr>
          <p:cNvSpPr txBox="1"/>
          <p:nvPr/>
        </p:nvSpPr>
        <p:spPr>
          <a:xfrm>
            <a:off x="8564437" y="6157189"/>
            <a:ext cx="29227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a-ET" sz="1400" b="1" dirty="0"/>
              <a:t>www.nsa.smm.lt</a:t>
            </a:r>
            <a:endParaRPr lang="en-US" sz="1400" b="1" dirty="0">
              <a:latin typeface="HK Nova" panose="00000500000000000000" pitchFamily="50" charset="-70"/>
            </a:endParaRPr>
          </a:p>
        </p:txBody>
      </p:sp>
      <p:sp>
        <p:nvSpPr>
          <p:cNvPr id="16" name="CustomShape 2">
            <a:extLst>
              <a:ext uri="{FF2B5EF4-FFF2-40B4-BE49-F238E27FC236}">
                <a16:creationId xmlns:a16="http://schemas.microsoft.com/office/drawing/2014/main" id="{65246AC9-654A-3A3A-A7C5-73507F2ADF8E}"/>
              </a:ext>
            </a:extLst>
          </p:cNvPr>
          <p:cNvSpPr/>
          <p:nvPr/>
        </p:nvSpPr>
        <p:spPr>
          <a:xfrm>
            <a:off x="6462055" y="2474564"/>
            <a:ext cx="4761623" cy="32933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lt-LT" altLang="lt-LT" sz="2000" dirty="0">
                <a:latin typeface="HK Nova" panose="00000500000000000000" pitchFamily="50" charset="-70"/>
              </a:rPr>
              <a:t>Atkreipiame dėmesį dėl galimos atitikties turimai kvalifikacinei kategorijai nustatymo procedūros. Ji galima, jei kiltų klausimų – skambinkite ar rašykite individualiai, patarsime.</a:t>
            </a:r>
          </a:p>
        </p:txBody>
      </p:sp>
    </p:spTree>
    <p:extLst>
      <p:ext uri="{BB962C8B-B14F-4D97-AF65-F5344CB8AC3E}">
        <p14:creationId xmlns:p14="http://schemas.microsoft.com/office/powerpoint/2010/main" val="3329697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97CC737-B6FA-39B8-FE3F-D5CB0CBE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Prašymo atestuotis pateikimas (1)</a:t>
            </a:r>
            <a:endParaRPr lang="lt-LT" sz="3200" dirty="0"/>
          </a:p>
        </p:txBody>
      </p:sp>
      <p:pic>
        <p:nvPicPr>
          <p:cNvPr id="13" name="Turinio vietos rezervavimo ženklas 12" descr="Paveikslėlis, kuriame yra tekstas, kvitas, ekrano kopija, Šriftas&#10;&#10;Automatiškai sugeneruotas aprašymas">
            <a:extLst>
              <a:ext uri="{FF2B5EF4-FFF2-40B4-BE49-F238E27FC236}">
                <a16:creationId xmlns:a16="http://schemas.microsoft.com/office/drawing/2014/main" id="{D594FBA8-8F64-5288-DD36-91DB34B063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28566" y="1825625"/>
            <a:ext cx="3868867" cy="4351338"/>
          </a:xfrm>
        </p:spPr>
      </p:pic>
      <p:pic>
        <p:nvPicPr>
          <p:cNvPr id="11" name="Turinio vietos rezervavimo ženklas 10" descr="Paveikslėlis, kuriame yra tekstas, ekrano kopija, Šriftas, dokumentas&#10;&#10;Automatiškai sugeneruotas aprašymas">
            <a:extLst>
              <a:ext uri="{FF2B5EF4-FFF2-40B4-BE49-F238E27FC236}">
                <a16:creationId xmlns:a16="http://schemas.microsoft.com/office/drawing/2014/main" id="{745789B1-C978-CE0D-AF1C-CE879C1A4BA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35771" y="1825625"/>
            <a:ext cx="3786458" cy="4351338"/>
          </a:xfrm>
        </p:spPr>
      </p:pic>
    </p:spTree>
    <p:extLst>
      <p:ext uri="{BB962C8B-B14F-4D97-AF65-F5344CB8AC3E}">
        <p14:creationId xmlns:p14="http://schemas.microsoft.com/office/powerpoint/2010/main" val="127908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7D7DBA-481F-E874-F799-3AE7B9CB3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0AB4B30-3D35-2678-4A9F-401EBDC76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Prašymo atestuotis pateikimas (2)</a:t>
            </a:r>
            <a:endParaRPr lang="lt-LT" sz="3200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91031B47-8478-A04A-CFF5-3F481725B4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/>
              <a:t>Pagalbos mokiniui specialistas </a:t>
            </a:r>
            <a:r>
              <a:rPr lang="lt-LT" sz="2400" b="1" dirty="0"/>
              <a:t>tik prašymą </a:t>
            </a:r>
            <a:r>
              <a:rPr lang="lt-LT" sz="2400" dirty="0"/>
              <a:t>atestuotis siunčia el. paštu: </a:t>
            </a:r>
          </a:p>
          <a:p>
            <a:pPr algn="just"/>
            <a:r>
              <a:rPr lang="lt-LT" sz="24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@nsa.smm.lt</a:t>
            </a:r>
            <a:r>
              <a:rPr lang="en-US" sz="2400" dirty="0"/>
              <a:t> </a:t>
            </a:r>
            <a:endParaRPr lang="lt-LT" sz="2400" dirty="0"/>
          </a:p>
          <a:p>
            <a:pPr algn="just"/>
            <a:r>
              <a:rPr lang="lt-LT" sz="2400" dirty="0"/>
              <a:t>Prašyme „pridedama“ siunčiamų dokumentų pavadinimai paliekami, nors nurodytu el. paštu (</a:t>
            </a:r>
            <a:r>
              <a:rPr lang="lt-LT" sz="24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@nsa.smm.lt</a:t>
            </a:r>
            <a:r>
              <a:rPr lang="lt-LT" sz="2400" dirty="0"/>
              <a:t>) jie ir nesiunčiami (dėl konfidencialumo).</a:t>
            </a:r>
          </a:p>
          <a:p>
            <a:pPr algn="just"/>
            <a:endParaRPr lang="lt-LT" sz="2400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DF7FB244-A4E9-D370-2AC2-53A20E8EE6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lt-LT" sz="2400" dirty="0"/>
              <a:t>Pagalbos mokiniui specialistas </a:t>
            </a:r>
            <a:r>
              <a:rPr lang="lt-LT" sz="2400" b="1" dirty="0"/>
              <a:t>prašymą</a:t>
            </a:r>
            <a:r>
              <a:rPr lang="lt-LT" sz="2400" dirty="0"/>
              <a:t> atestuotis, </a:t>
            </a:r>
            <a:r>
              <a:rPr lang="lt-LT" sz="2400" b="1" dirty="0"/>
              <a:t>bakalauro, magistro diplomų kopijas</a:t>
            </a:r>
            <a:r>
              <a:rPr lang="lt-LT" sz="2400" dirty="0"/>
              <a:t>, užpildytą </a:t>
            </a:r>
            <a:r>
              <a:rPr lang="lt-LT" sz="2400" b="1" dirty="0"/>
              <a:t>atestacijos nuostatų 2 priedą</a:t>
            </a:r>
            <a:r>
              <a:rPr lang="lt-LT" sz="2400" dirty="0"/>
              <a:t>, </a:t>
            </a:r>
            <a:r>
              <a:rPr lang="lt-LT" sz="2400" b="1" dirty="0"/>
              <a:t>vardo, pavardės, tautybės pakeitimo liudijimo kopiją</a:t>
            </a:r>
            <a:r>
              <a:rPr lang="lt-LT" sz="2400" dirty="0"/>
              <a:t> siunčia adresu: </a:t>
            </a:r>
          </a:p>
          <a:p>
            <a:r>
              <a:rPr lang="lt-LT" sz="2400" u="sng" dirty="0" err="1"/>
              <a:t>jurgita.bendoraviciene</a:t>
            </a:r>
            <a:r>
              <a:rPr lang="lt-LT" sz="2400" u="sng" dirty="0"/>
              <a:t> </a:t>
            </a:r>
            <a:r>
              <a:rPr lang="en-US" sz="24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@nsa.smm.lt</a:t>
            </a:r>
            <a:r>
              <a:rPr lang="en-US" sz="2400" u="sng" dirty="0"/>
              <a:t> </a:t>
            </a:r>
            <a:endParaRPr lang="lt-LT" sz="2400" u="sng" dirty="0"/>
          </a:p>
          <a:p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3497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E6B0E-1D9B-E315-CCFD-540CACB29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39EB81B-1390-E4FE-D24D-4655DA5D1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Po prašymo atestuotis pateikimo</a:t>
            </a:r>
            <a:endParaRPr lang="lt-LT" sz="3200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2B004875-D50F-8BB1-68FC-31CA59D1DB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/>
              <a:t>Po prašymo pateikimo nurodytais kontaktais pagalbos mokiniui specialistas iš atestacijos komisijos sekretorės (Jurgitos </a:t>
            </a:r>
            <a:r>
              <a:rPr lang="lt-LT" sz="2400" dirty="0" err="1"/>
              <a:t>Bendoravičienės</a:t>
            </a:r>
            <a:r>
              <a:rPr lang="lt-LT" sz="2400" dirty="0"/>
              <a:t>) gauna atsakymą (instrukciją), kaip ruoštis būsimai  atestacijai.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8B3C817C-F3DE-139D-125D-36A1A654D32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lt-LT" sz="2400" dirty="0"/>
              <a:t>Pagalbos mokiniui specialistas visais iškilusiais klausimais dėl atestacijos bendrauja su atestacijos komisijos sekretore Jurgita Bendoravičienė el. paštu arba telefonu: </a:t>
            </a:r>
          </a:p>
          <a:p>
            <a:r>
              <a:rPr lang="lt-LT" sz="2400" u="sng" dirty="0" err="1"/>
              <a:t>jurgita.bendoraviciene</a:t>
            </a:r>
            <a:r>
              <a:rPr lang="lt-LT" sz="2400" u="sng" dirty="0"/>
              <a:t> </a:t>
            </a:r>
            <a:r>
              <a:rPr lang="en-US" sz="24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@nsa.smm.lt</a:t>
            </a:r>
            <a:r>
              <a:rPr lang="lt-LT" sz="2400" u="sng" dirty="0"/>
              <a:t>;</a:t>
            </a:r>
          </a:p>
          <a:p>
            <a:r>
              <a:rPr lang="lt-LT" sz="2400" dirty="0"/>
              <a:t>+370 658 18 363.</a:t>
            </a:r>
            <a:r>
              <a:rPr lang="en-US" sz="2400" dirty="0"/>
              <a:t> </a:t>
            </a:r>
            <a:endParaRPr lang="lt-LT" sz="2400" dirty="0"/>
          </a:p>
          <a:p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29201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C9191-1FFA-6D0E-ED17-FB3F747EC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92BF0F0-B8D0-3DC3-912F-E8DC93293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altLang="lt-LT" sz="3200" b="1" dirty="0">
                <a:solidFill>
                  <a:srgbClr val="006B3E"/>
                </a:solidFill>
                <a:latin typeface="HK Nova" panose="00000500000000000000" pitchFamily="50" charset="-70"/>
              </a:rPr>
              <a:t>Po prašymo atestuotis pateikimo (2)</a:t>
            </a:r>
            <a:endParaRPr lang="lt-LT" sz="3200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67E71365-C9C8-072F-7133-A0AC000146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/>
              <a:t>Apie paskirtą pagalbos mokiniui specialisto praktinės veiklos vertintoją besiatestuojantis pagalbos mokiniui specialistas informuojamas ne anksčiau kaip prieš 6 mėnesius, bet ne vėliau kaip prieš 2 mėnesius iki atestacijos proceso pradžios.</a:t>
            </a:r>
          </a:p>
          <a:p>
            <a:pPr algn="just"/>
            <a:r>
              <a:rPr lang="lt-LT" sz="2400" dirty="0"/>
              <a:t>Informacija apie paskirtą vertintoją pagalbos mokiniui specialistui pateikiama jo nurodytu el. paštu.</a:t>
            </a:r>
          </a:p>
          <a:p>
            <a:pPr marL="0" indent="0" algn="just">
              <a:buNone/>
            </a:pPr>
            <a:endParaRPr lang="lt-LT" sz="2400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DF7BB6E8-8979-72DF-F04D-7ED3DD5210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lt-LT" sz="2400" dirty="0"/>
              <a:t>Įstaiga, kurioje vyksta pagalbos mokiniui specialisto vertinimas, gauna delegavimo raštą su paskirto vertintojo tel. </a:t>
            </a:r>
            <a:r>
              <a:rPr lang="lt-LT" sz="2400" dirty="0" err="1"/>
              <a:t>nr.</a:t>
            </a:r>
            <a:r>
              <a:rPr lang="lt-LT" sz="2400" dirty="0"/>
              <a:t>, el. paštu ir kita informacija ir su juo susisiekia dėl vertinimo organizavimo. </a:t>
            </a:r>
          </a:p>
          <a:p>
            <a:pPr algn="just"/>
            <a:r>
              <a:rPr lang="lt-LT" sz="2400" dirty="0"/>
              <a:t>Nacionalinė švietimo agentūra atsiskaito su paskirtu vertintoju už vertinimo procedūras, tačiau maitinimo, pavėžėjimo išlaidų nekompensuoja.</a:t>
            </a:r>
          </a:p>
          <a:p>
            <a:endParaRPr lang="lt-LT" sz="24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8326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3E"/>
      </a:accent1>
      <a:accent2>
        <a:srgbClr val="55C2CC"/>
      </a:accent2>
      <a:accent3>
        <a:srgbClr val="82C561"/>
      </a:accent3>
      <a:accent4>
        <a:srgbClr val="CDE8C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HK Nova SemiBold"/>
        <a:ea typeface=""/>
        <a:cs typeface=""/>
      </a:majorFont>
      <a:minorFont>
        <a:latin typeface="HK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46F6A461589879448A31FE58AF87AF50" ma:contentTypeVersion="13" ma:contentTypeDescription="Kurkite naują dokumentą." ma:contentTypeScope="" ma:versionID="607c296b89313222aa220ef84c439136">
  <xsd:schema xmlns:xsd="http://www.w3.org/2001/XMLSchema" xmlns:xs="http://www.w3.org/2001/XMLSchema" xmlns:p="http://schemas.microsoft.com/office/2006/metadata/properties" xmlns:ns2="d8a2b045-6712-42dc-9dba-e6b5a8bbbed7" xmlns:ns3="d0da30a4-a9e4-46df-b703-27e180d935f7" targetNamespace="http://schemas.microsoft.com/office/2006/metadata/properties" ma:root="true" ma:fieldsID="400ee96f3bb8226abd309d14ba35310c" ns2:_="" ns3:_="">
    <xsd:import namespace="d8a2b045-6712-42dc-9dba-e6b5a8bbbed7"/>
    <xsd:import namespace="d0da30a4-a9e4-46df-b703-27e180d93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2b045-6712-42dc-9dba-e6b5a8bbbe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Vaizdų žymės" ma:readOnly="false" ma:fieldId="{5cf76f15-5ced-4ddc-b409-7134ff3c332f}" ma:taxonomyMulti="true" ma:sspId="dee11391-bdff-4962-ac8c-5d8544a2ed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a30a4-a9e4-46df-b703-27e180d935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7dcb801-e1cf-407a-b44d-4601eb60ab2e}" ma:internalName="TaxCatchAll" ma:showField="CatchAllData" ma:web="d0da30a4-a9e4-46df-b703-27e180d935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2b045-6712-42dc-9dba-e6b5a8bbbed7">
      <Terms xmlns="http://schemas.microsoft.com/office/infopath/2007/PartnerControls"/>
    </lcf76f155ced4ddcb4097134ff3c332f>
    <TaxCatchAll xmlns="d0da30a4-a9e4-46df-b703-27e180d935f7" xsi:nil="true"/>
  </documentManagement>
</p:properties>
</file>

<file path=customXml/itemProps1.xml><?xml version="1.0" encoding="utf-8"?>
<ds:datastoreItem xmlns:ds="http://schemas.openxmlformats.org/officeDocument/2006/customXml" ds:itemID="{96322E00-024B-4808-865B-205A3A0290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3AA6B7-5AFB-478A-B80F-3AD754A7A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2b045-6712-42dc-9dba-e6b5a8bbbed7"/>
    <ds:schemaRef ds:uri="d0da30a4-a9e4-46df-b703-27e180d93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880174A-5B26-43F4-AF5C-507DF15C6F47}">
  <ds:schemaRefs>
    <ds:schemaRef ds:uri="http://schemas.microsoft.com/office/2006/metadata/properties"/>
    <ds:schemaRef ds:uri="http://schemas.microsoft.com/office/infopath/2007/PartnerControls"/>
    <ds:schemaRef ds:uri="d8a2b045-6712-42dc-9dba-e6b5a8bbbed7"/>
    <ds:schemaRef ds:uri="d0da30a4-a9e4-46df-b703-27e180d935f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699</Words>
  <Application>Microsoft Office PowerPoint</Application>
  <PresentationFormat>Plačiaekranė</PresentationFormat>
  <Paragraphs>52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4" baseType="lpstr">
      <vt:lpstr>Arial</vt:lpstr>
      <vt:lpstr>HK Nova</vt:lpstr>
      <vt:lpstr>HK Nova SemiBold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Prašymo atestuotis pateikimas (1)</vt:lpstr>
      <vt:lpstr>Prašymo atestuotis pateikimas (2)</vt:lpstr>
      <vt:lpstr>Po prašymo atestuotis pateikimo</vt:lpstr>
      <vt:lpstr>Po prašymo atestuotis pateikimo (2)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Karolina</dc:creator>
  <cp:lastModifiedBy>Jurgita Bendoravičienė</cp:lastModifiedBy>
  <cp:revision>15</cp:revision>
  <dcterms:created xsi:type="dcterms:W3CDTF">2021-12-29T11:26:36Z</dcterms:created>
  <dcterms:modified xsi:type="dcterms:W3CDTF">2025-01-25T04:53:34Z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0x01010046F6A461589879448A31FE58AF87AF50</vt:lpwstr>
  </property>
</Properties>
</file>