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20" r:id="rId3"/>
    <p:sldMasterId id="2147483729" r:id="rId4"/>
    <p:sldMasterId id="2147483741" r:id="rId5"/>
    <p:sldMasterId id="2147483743" r:id="rId6"/>
  </p:sldMasterIdLst>
  <p:notesMasterIdLst>
    <p:notesMasterId r:id="rId14"/>
  </p:notesMasterIdLst>
  <p:sldIdLst>
    <p:sldId id="259" r:id="rId7"/>
    <p:sldId id="268" r:id="rId8"/>
    <p:sldId id="679" r:id="rId9"/>
    <p:sldId id="677" r:id="rId10"/>
    <p:sldId id="271" r:id="rId11"/>
    <p:sldId id="678" r:id="rId12"/>
    <p:sldId id="6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ëlle Billon" initials="NB" lastIdx="20" clrIdx="0">
    <p:extLst>
      <p:ext uri="{19B8F6BF-5375-455C-9EA6-DF929625EA0E}">
        <p15:presenceInfo xmlns:p15="http://schemas.microsoft.com/office/powerpoint/2012/main" userId="S::noelle.billon@eun.org::a036d920-081f-4ccd-a0e6-37f9bc9d96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9129" autoAdjust="0"/>
    <p:restoredTop sz="95501" autoAdjust="0"/>
  </p:normalViewPr>
  <p:slideViewPr>
    <p:cSldViewPr snapToGrid="0">
      <p:cViewPr varScale="1">
        <p:scale>
          <a:sx n="115" d="100"/>
          <a:sy n="115" d="100"/>
        </p:scale>
        <p:origin x="1098" y="114"/>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hyperlink" Target="https://stemschoollabel.eu/"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stemschoollabel.eu/"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53CE7D-0BB9-4E04-81FF-1EBD01D0270D}"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GB"/>
        </a:p>
      </dgm:t>
    </dgm:pt>
    <dgm:pt modelId="{EA98AAA5-8BC3-46CF-AAF3-0850BCC6E7EC}">
      <dgm:prSet/>
      <dgm:spPr>
        <a:xfrm>
          <a:off x="1480887" y="903922"/>
          <a:ext cx="1407581" cy="1205230"/>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b="1" dirty="0">
              <a:solidFill>
                <a:sysClr val="window" lastClr="FFFFFF"/>
              </a:solidFill>
              <a:latin typeface="Century Gothic" panose="020F0302020204030204"/>
              <a:ea typeface="+mn-ea"/>
              <a:cs typeface="+mn-cs"/>
            </a:rPr>
            <a:t>2) </a:t>
          </a:r>
          <a:r>
            <a:rPr lang="lt-LT" b="1" dirty="0" smtClean="0">
              <a:solidFill>
                <a:sysClr val="window" lastClr="FFFFFF"/>
              </a:solidFill>
              <a:latin typeface="Century Gothic" panose="020F0302020204030204"/>
              <a:ea typeface="+mn-ea"/>
              <a:cs typeface="+mn-cs"/>
            </a:rPr>
            <a:t>Mokyklos </a:t>
          </a:r>
          <a:r>
            <a:rPr lang="lt-LT" b="1" dirty="0" smtClean="0">
              <a:solidFill>
                <a:sysClr val="window" lastClr="FFFFFF"/>
              </a:solidFill>
              <a:latin typeface="+mn-lt"/>
              <a:ea typeface="+mn-ea"/>
              <a:cs typeface="+mn-cs"/>
            </a:rPr>
            <a:t>praktikos įrodymų  + atvejo analizių</a:t>
          </a:r>
          <a:endParaRPr lang="aa-ET" b="1" dirty="0" smtClean="0">
            <a:solidFill>
              <a:sysClr val="window" lastClr="FFFFFF"/>
            </a:solidFill>
            <a:latin typeface="+mn-lt"/>
            <a:ea typeface="+mn-ea"/>
            <a:cs typeface="+mn-cs"/>
          </a:endParaRPr>
        </a:p>
        <a:p>
          <a:pPr lvl="0" defTabSz="622300">
            <a:lnSpc>
              <a:spcPct val="90000"/>
            </a:lnSpc>
            <a:spcBef>
              <a:spcPct val="0"/>
            </a:spcBef>
            <a:spcAft>
              <a:spcPct val="35000"/>
            </a:spcAft>
          </a:pPr>
          <a:r>
            <a:rPr lang="lt-LT" b="1" dirty="0" smtClean="0">
              <a:solidFill>
                <a:sysClr val="window" lastClr="FFFFFF"/>
              </a:solidFill>
              <a:latin typeface="Century Gothic" panose="020F0302020204030204"/>
              <a:ea typeface="+mn-ea"/>
              <a:cs typeface="+mn-cs"/>
            </a:rPr>
            <a:t>pateikimas</a:t>
          </a:r>
          <a:endParaRPr lang="en-US" b="1" dirty="0" smtClean="0">
            <a:solidFill>
              <a:sysClr val="window" lastClr="FFFFFF"/>
            </a:solidFill>
            <a:latin typeface="Century Gothic" panose="020F0302020204030204"/>
            <a:ea typeface="+mn-ea"/>
            <a:cs typeface="+mn-cs"/>
          </a:endParaRPr>
        </a:p>
      </dgm:t>
    </dgm:pt>
    <dgm:pt modelId="{763E14F9-69DD-43E0-A143-B6DF3BE3E4B0}" type="parTrans" cxnId="{358E2628-8179-45A1-9D47-C9307246615F}">
      <dgm:prSet/>
      <dgm:spPr/>
      <dgm:t>
        <a:bodyPr/>
        <a:lstStyle/>
        <a:p>
          <a:endParaRPr lang="en-GB"/>
        </a:p>
      </dgm:t>
    </dgm:pt>
    <dgm:pt modelId="{B10F5BFF-DC3E-406A-BE7C-D4D95A81FAE7}" type="sibTrans" cxnId="{358E2628-8179-45A1-9D47-C9307246615F}">
      <dgm:prSet/>
      <dgm:spPr/>
      <dgm:t>
        <a:bodyPr/>
        <a:lstStyle/>
        <a:p>
          <a:endParaRPr lang="en-GB"/>
        </a:p>
      </dgm:t>
    </dgm:pt>
    <dgm:pt modelId="{CD3B8D10-90AB-405B-B8A9-A019E2ABE531}">
      <dgm:prSet/>
      <dgm:spPr>
        <a:xfrm>
          <a:off x="2958848" y="903922"/>
          <a:ext cx="1407581" cy="1205230"/>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gm:spPr>
      <dgm:t>
        <a:bodyPr/>
        <a:lstStyle/>
        <a:p>
          <a:pPr>
            <a:buNone/>
          </a:pPr>
          <a:r>
            <a:rPr lang="lt-LT" b="1" dirty="0" smtClean="0">
              <a:solidFill>
                <a:sysClr val="window" lastClr="FFFFFF"/>
              </a:solidFill>
              <a:latin typeface="Century Gothic" panose="020F0302020204030204"/>
              <a:ea typeface="+mn-ea"/>
              <a:cs typeface="+mn-cs"/>
            </a:rPr>
            <a:t>3) Savianalizės formos pateikimas</a:t>
          </a:r>
          <a:endParaRPr lang="aa-ET" b="1" dirty="0">
            <a:solidFill>
              <a:sysClr val="window" lastClr="FFFFFF"/>
            </a:solidFill>
            <a:latin typeface="Century Gothic" panose="020F0302020204030204"/>
            <a:ea typeface="+mn-ea"/>
            <a:cs typeface="+mn-cs"/>
          </a:endParaRPr>
        </a:p>
      </dgm:t>
    </dgm:pt>
    <dgm:pt modelId="{23358902-5733-4AE2-B9AC-475F480E0708}" type="parTrans" cxnId="{AEE768BF-12AF-4F2A-AC03-683852D0FD5A}">
      <dgm:prSet/>
      <dgm:spPr/>
      <dgm:t>
        <a:bodyPr/>
        <a:lstStyle/>
        <a:p>
          <a:endParaRPr lang="en-GB"/>
        </a:p>
      </dgm:t>
    </dgm:pt>
    <dgm:pt modelId="{48C8BFD8-0B1B-490A-93BB-AF954412ED92}" type="sibTrans" cxnId="{AEE768BF-12AF-4F2A-AC03-683852D0FD5A}">
      <dgm:prSet/>
      <dgm:spPr/>
      <dgm:t>
        <a:bodyPr/>
        <a:lstStyle/>
        <a:p>
          <a:endParaRPr lang="en-GB"/>
        </a:p>
      </dgm:t>
    </dgm:pt>
    <dgm:pt modelId="{8C89CBDC-33CE-411D-909D-02B9C37B545E}">
      <dgm:prSet custT="1"/>
      <dgm:spPr>
        <a:xfrm>
          <a:off x="4436808" y="903922"/>
          <a:ext cx="1407581" cy="1205230"/>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gm:spPr>
      <dgm:t>
        <a:bodyPr/>
        <a:lstStyle/>
        <a:p>
          <a:r>
            <a:rPr lang="en-GB" sz="1600" b="1" dirty="0">
              <a:solidFill>
                <a:sysClr val="window" lastClr="FFFFFF"/>
              </a:solidFill>
              <a:latin typeface="Century Gothic" panose="020F0302020204030204"/>
              <a:ea typeface="+mn-ea"/>
              <a:cs typeface="+mn-cs"/>
            </a:rPr>
            <a:t>4) </a:t>
          </a:r>
          <a:r>
            <a:rPr lang="lt-LT" sz="1600" b="1" dirty="0" smtClean="0">
              <a:solidFill>
                <a:sysClr val="window" lastClr="FFFFFF"/>
              </a:solidFill>
              <a:latin typeface="Century Gothic" panose="020F0302020204030204"/>
              <a:ea typeface="+mn-ea"/>
              <a:cs typeface="+mn-cs"/>
            </a:rPr>
            <a:t>Ženklas + asmeninis grįžtamasis ryšys su reikiamais ištekliais, </a:t>
          </a:r>
          <a:r>
            <a:rPr lang="lt-LT" sz="1200" b="1" dirty="0" smtClean="0">
              <a:solidFill>
                <a:sysClr val="window" lastClr="FFFFFF"/>
              </a:solidFill>
              <a:latin typeface="Century Gothic" panose="020F0302020204030204"/>
              <a:ea typeface="+mn-ea"/>
              <a:cs typeface="+mn-cs"/>
            </a:rPr>
            <a:t>siekiant padėti mokyklai tobulėti ir pereiti prie aukštesnio ženklo</a:t>
          </a:r>
          <a:endParaRPr lang="en-US" sz="1200" b="1" dirty="0" smtClean="0">
            <a:solidFill>
              <a:sysClr val="window" lastClr="FFFFFF"/>
            </a:solidFill>
            <a:latin typeface="Century Gothic" panose="020F0302020204030204"/>
            <a:ea typeface="+mn-ea"/>
            <a:cs typeface="+mn-cs"/>
          </a:endParaRPr>
        </a:p>
        <a:p>
          <a:pPr>
            <a:buNone/>
          </a:pPr>
          <a:endParaRPr lang="aa-ET" sz="1200" b="0" dirty="0">
            <a:solidFill>
              <a:sysClr val="window" lastClr="FFFFFF"/>
            </a:solidFill>
            <a:latin typeface="Century Gothic" panose="020F0302020204030204"/>
            <a:ea typeface="+mn-ea"/>
            <a:cs typeface="+mn-cs"/>
          </a:endParaRPr>
        </a:p>
      </dgm:t>
    </dgm:pt>
    <dgm:pt modelId="{41EF01D6-F8A9-426F-B2B3-C62FB95AF754}" type="parTrans" cxnId="{05CFB6AC-7F6E-40BA-8074-39F84D8D6D8E}">
      <dgm:prSet/>
      <dgm:spPr/>
      <dgm:t>
        <a:bodyPr/>
        <a:lstStyle/>
        <a:p>
          <a:endParaRPr lang="en-GB"/>
        </a:p>
      </dgm:t>
    </dgm:pt>
    <dgm:pt modelId="{9387E5B1-30DC-4E4C-A680-A5E0848B94B4}" type="sibTrans" cxnId="{05CFB6AC-7F6E-40BA-8074-39F84D8D6D8E}">
      <dgm:prSet/>
      <dgm:spPr/>
      <dgm:t>
        <a:bodyPr/>
        <a:lstStyle/>
        <a:p>
          <a:endParaRPr lang="en-GB"/>
        </a:p>
      </dgm:t>
    </dgm:pt>
    <dgm:pt modelId="{74DB7D6F-D278-4AF5-B469-C50A1BFC3A2A}">
      <dgm:prSet custT="1"/>
      <dgm:spPr>
        <a:xfrm>
          <a:off x="2926" y="903922"/>
          <a:ext cx="1407581" cy="1205230"/>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gm:spPr>
      <dgm:t>
        <a:bodyPr/>
        <a:lstStyle/>
        <a:p>
          <a:pPr>
            <a:buNone/>
          </a:pPr>
          <a:r>
            <a:rPr lang="en-GB" sz="1600" b="1" dirty="0">
              <a:solidFill>
                <a:sysClr val="window" lastClr="FFFFFF"/>
              </a:solidFill>
              <a:latin typeface="Century Gothic" panose="020F0302020204030204"/>
              <a:ea typeface="+mn-ea"/>
              <a:cs typeface="+mn-cs"/>
            </a:rPr>
            <a:t>1) </a:t>
          </a:r>
          <a:r>
            <a:rPr lang="lt-LT" sz="1600" b="1" dirty="0" smtClean="0">
              <a:solidFill>
                <a:sysClr val="window" lastClr="FFFFFF"/>
              </a:solidFill>
              <a:latin typeface="Century Gothic" panose="020F0302020204030204"/>
              <a:ea typeface="+mn-ea"/>
              <a:cs typeface="+mn-cs"/>
            </a:rPr>
            <a:t>Mokyklos užregistravimas</a:t>
          </a:r>
          <a:r>
            <a:rPr lang="en-GB" sz="1600" b="1" dirty="0" smtClean="0">
              <a:solidFill>
                <a:sysClr val="window" lastClr="FFFFFF"/>
              </a:solidFill>
              <a:latin typeface="Century Gothic" panose="020F0302020204030204"/>
              <a:ea typeface="+mn-ea"/>
              <a:cs typeface="+mn-cs"/>
            </a:rPr>
            <a:t>: </a:t>
          </a:r>
          <a:endParaRPr lang="en-GB" sz="1600" b="1" dirty="0">
            <a:solidFill>
              <a:sysClr val="window" lastClr="FFFFFF"/>
            </a:solidFill>
            <a:latin typeface="Century Gothic" panose="020F0302020204030204"/>
            <a:ea typeface="+mn-ea"/>
            <a:cs typeface="+mn-cs"/>
          </a:endParaRPr>
        </a:p>
        <a:p>
          <a:pPr>
            <a:buNone/>
          </a:pPr>
          <a:r>
            <a:rPr lang="en-GB" sz="1200" u="sng" dirty="0">
              <a:hlinkClick xmlns:r="http://schemas.openxmlformats.org/officeDocument/2006/relationships" r:id="rId1"/>
            </a:rPr>
            <a:t>https://stemschoollabel.eu</a:t>
          </a:r>
          <a:endParaRPr lang="en-GB" sz="1200" u="sng" dirty="0"/>
        </a:p>
        <a:p>
          <a:pPr>
            <a:buNone/>
          </a:pPr>
          <a:r>
            <a:rPr lang="lt-LT" sz="1200" u="sng" dirty="0" smtClean="0"/>
            <a:t>Pirmą kartą prisijungę spustelėkite „Naudotojo profilis“, kad galėtumėte redaguoti savo profilį ir pridėti savo mokyklą</a:t>
          </a:r>
          <a:endParaRPr lang="aa-ET" sz="1200" b="1" dirty="0">
            <a:solidFill>
              <a:sysClr val="window" lastClr="FFFFFF"/>
            </a:solidFill>
            <a:latin typeface="Century Gothic" panose="020F0302020204030204"/>
            <a:ea typeface="+mn-ea"/>
            <a:cs typeface="+mn-cs"/>
          </a:endParaRPr>
        </a:p>
      </dgm:t>
    </dgm:pt>
    <dgm:pt modelId="{D1536D59-6279-4BE7-A304-099194D39D7E}" type="parTrans" cxnId="{DBF85202-BC3A-4699-82EF-6D9E056D69B0}">
      <dgm:prSet/>
      <dgm:spPr/>
      <dgm:t>
        <a:bodyPr/>
        <a:lstStyle/>
        <a:p>
          <a:endParaRPr lang="en-GB"/>
        </a:p>
      </dgm:t>
    </dgm:pt>
    <dgm:pt modelId="{48DE28F0-6AA6-43A8-8D93-2FE6604726E2}" type="sibTrans" cxnId="{DBF85202-BC3A-4699-82EF-6D9E056D69B0}">
      <dgm:prSet/>
      <dgm:spPr/>
      <dgm:t>
        <a:bodyPr/>
        <a:lstStyle/>
        <a:p>
          <a:endParaRPr lang="en-GB"/>
        </a:p>
      </dgm:t>
    </dgm:pt>
    <dgm:pt modelId="{77869C33-C15E-4CDC-AB15-F30E70F84B8B}" type="pres">
      <dgm:prSet presAssocID="{3553CE7D-0BB9-4E04-81FF-1EBD01D0270D}" presName="CompostProcess" presStyleCnt="0">
        <dgm:presLayoutVars>
          <dgm:dir/>
          <dgm:resizeHandles val="exact"/>
        </dgm:presLayoutVars>
      </dgm:prSet>
      <dgm:spPr/>
      <dgm:t>
        <a:bodyPr/>
        <a:lstStyle/>
        <a:p>
          <a:endParaRPr lang="en-US"/>
        </a:p>
      </dgm:t>
    </dgm:pt>
    <dgm:pt modelId="{4C2E9097-2C33-4563-8525-C03B0C81A8B5}" type="pres">
      <dgm:prSet presAssocID="{3553CE7D-0BB9-4E04-81FF-1EBD01D0270D}" presName="arrow" presStyleLbl="bgShp" presStyleIdx="0" presStyleCnt="1" custLinFactNeighborX="-459" custLinFactNeighborY="11632"/>
      <dgm:spPr>
        <a:xfrm>
          <a:off x="438548" y="0"/>
          <a:ext cx="4970219" cy="3013076"/>
        </a:xfrm>
        <a:prstGeom prst="rightArrow">
          <a:avLst/>
        </a:prstGeom>
        <a:solidFill>
          <a:srgbClr val="EE8254">
            <a:tint val="40000"/>
            <a:hueOff val="0"/>
            <a:satOff val="0"/>
            <a:lumOff val="0"/>
            <a:alphaOff val="0"/>
          </a:srgbClr>
        </a:solidFill>
        <a:ln>
          <a:noFill/>
        </a:ln>
        <a:effectLst/>
      </dgm:spPr>
    </dgm:pt>
    <dgm:pt modelId="{9EEC8B72-B710-4C0B-B04B-E5D84B4B02AB}" type="pres">
      <dgm:prSet presAssocID="{3553CE7D-0BB9-4E04-81FF-1EBD01D0270D}" presName="linearProcess" presStyleCnt="0"/>
      <dgm:spPr/>
    </dgm:pt>
    <dgm:pt modelId="{3B777508-DE4D-4BEF-B3EA-15A9824F0235}" type="pres">
      <dgm:prSet presAssocID="{74DB7D6F-D278-4AF5-B469-C50A1BFC3A2A}" presName="textNode" presStyleLbl="node1" presStyleIdx="0" presStyleCnt="4" custScaleX="71638" custScaleY="128745" custLinFactNeighborX="23230" custLinFactNeighborY="3398">
        <dgm:presLayoutVars>
          <dgm:bulletEnabled val="1"/>
        </dgm:presLayoutVars>
      </dgm:prSet>
      <dgm:spPr/>
      <dgm:t>
        <a:bodyPr/>
        <a:lstStyle/>
        <a:p>
          <a:endParaRPr lang="en-US"/>
        </a:p>
      </dgm:t>
    </dgm:pt>
    <dgm:pt modelId="{F61D2BEE-90E4-42FC-9110-378782E2F28F}" type="pres">
      <dgm:prSet presAssocID="{48DE28F0-6AA6-43A8-8D93-2FE6604726E2}" presName="sibTrans" presStyleCnt="0"/>
      <dgm:spPr/>
    </dgm:pt>
    <dgm:pt modelId="{475D252C-4D21-4727-892E-72FD3661BC09}" type="pres">
      <dgm:prSet presAssocID="{EA98AAA5-8BC3-46CF-AAF3-0850BCC6E7EC}" presName="textNode" presStyleLbl="node1" presStyleIdx="1" presStyleCnt="4" custScaleX="60058" custScaleY="134473" custLinFactNeighborX="3107" custLinFactNeighborY="2607">
        <dgm:presLayoutVars>
          <dgm:bulletEnabled val="1"/>
        </dgm:presLayoutVars>
      </dgm:prSet>
      <dgm:spPr/>
      <dgm:t>
        <a:bodyPr/>
        <a:lstStyle/>
        <a:p>
          <a:endParaRPr lang="en-US"/>
        </a:p>
      </dgm:t>
    </dgm:pt>
    <dgm:pt modelId="{BE49DF27-004B-4191-A374-E46BD4D4654D}" type="pres">
      <dgm:prSet presAssocID="{B10F5BFF-DC3E-406A-BE7C-D4D95A81FAE7}" presName="sibTrans" presStyleCnt="0"/>
      <dgm:spPr/>
    </dgm:pt>
    <dgm:pt modelId="{B36F40E7-B4C5-48EC-AC44-7767C9CE8CD8}" type="pres">
      <dgm:prSet presAssocID="{CD3B8D10-90AB-405B-B8A9-A019E2ABE531}" presName="textNode" presStyleLbl="node1" presStyleIdx="2" presStyleCnt="4" custScaleX="55259" custScaleY="128630">
        <dgm:presLayoutVars>
          <dgm:bulletEnabled val="1"/>
        </dgm:presLayoutVars>
      </dgm:prSet>
      <dgm:spPr/>
      <dgm:t>
        <a:bodyPr/>
        <a:lstStyle/>
        <a:p>
          <a:endParaRPr lang="en-US"/>
        </a:p>
      </dgm:t>
    </dgm:pt>
    <dgm:pt modelId="{5F9774FC-7523-432C-A536-682E8349FD19}" type="pres">
      <dgm:prSet presAssocID="{48C8BFD8-0B1B-490A-93BB-AF954412ED92}" presName="sibTrans" presStyleCnt="0"/>
      <dgm:spPr/>
    </dgm:pt>
    <dgm:pt modelId="{FECA571F-6B70-476E-8C6D-A28C97D86F64}" type="pres">
      <dgm:prSet presAssocID="{8C89CBDC-33CE-411D-909D-02B9C37B545E}" presName="textNode" presStyleLbl="node1" presStyleIdx="3" presStyleCnt="4" custScaleX="66838" custScaleY="126141">
        <dgm:presLayoutVars>
          <dgm:bulletEnabled val="1"/>
        </dgm:presLayoutVars>
      </dgm:prSet>
      <dgm:spPr/>
      <dgm:t>
        <a:bodyPr/>
        <a:lstStyle/>
        <a:p>
          <a:endParaRPr lang="en-US"/>
        </a:p>
      </dgm:t>
    </dgm:pt>
  </dgm:ptLst>
  <dgm:cxnLst>
    <dgm:cxn modelId="{08FD70EC-72F9-4BF8-87CC-6EE05F7656BA}" type="presOf" srcId="{3553CE7D-0BB9-4E04-81FF-1EBD01D0270D}" destId="{77869C33-C15E-4CDC-AB15-F30E70F84B8B}" srcOrd="0" destOrd="0" presId="urn:microsoft.com/office/officeart/2005/8/layout/hProcess9"/>
    <dgm:cxn modelId="{358E2628-8179-45A1-9D47-C9307246615F}" srcId="{3553CE7D-0BB9-4E04-81FF-1EBD01D0270D}" destId="{EA98AAA5-8BC3-46CF-AAF3-0850BCC6E7EC}" srcOrd="1" destOrd="0" parTransId="{763E14F9-69DD-43E0-A143-B6DF3BE3E4B0}" sibTransId="{B10F5BFF-DC3E-406A-BE7C-D4D95A81FAE7}"/>
    <dgm:cxn modelId="{DBF85202-BC3A-4699-82EF-6D9E056D69B0}" srcId="{3553CE7D-0BB9-4E04-81FF-1EBD01D0270D}" destId="{74DB7D6F-D278-4AF5-B469-C50A1BFC3A2A}" srcOrd="0" destOrd="0" parTransId="{D1536D59-6279-4BE7-A304-099194D39D7E}" sibTransId="{48DE28F0-6AA6-43A8-8D93-2FE6604726E2}"/>
    <dgm:cxn modelId="{9E711671-5359-4335-B038-0C102C8912FC}" type="presOf" srcId="{8C89CBDC-33CE-411D-909D-02B9C37B545E}" destId="{FECA571F-6B70-476E-8C6D-A28C97D86F64}" srcOrd="0" destOrd="0" presId="urn:microsoft.com/office/officeart/2005/8/layout/hProcess9"/>
    <dgm:cxn modelId="{AEE768BF-12AF-4F2A-AC03-683852D0FD5A}" srcId="{3553CE7D-0BB9-4E04-81FF-1EBD01D0270D}" destId="{CD3B8D10-90AB-405B-B8A9-A019E2ABE531}" srcOrd="2" destOrd="0" parTransId="{23358902-5733-4AE2-B9AC-475F480E0708}" sibTransId="{48C8BFD8-0B1B-490A-93BB-AF954412ED92}"/>
    <dgm:cxn modelId="{78ABBEDC-0A6A-41B9-ADF6-611B2BF5CCBB}" type="presOf" srcId="{74DB7D6F-D278-4AF5-B469-C50A1BFC3A2A}" destId="{3B777508-DE4D-4BEF-B3EA-15A9824F0235}" srcOrd="0" destOrd="0" presId="urn:microsoft.com/office/officeart/2005/8/layout/hProcess9"/>
    <dgm:cxn modelId="{05CFB6AC-7F6E-40BA-8074-39F84D8D6D8E}" srcId="{3553CE7D-0BB9-4E04-81FF-1EBD01D0270D}" destId="{8C89CBDC-33CE-411D-909D-02B9C37B545E}" srcOrd="3" destOrd="0" parTransId="{41EF01D6-F8A9-426F-B2B3-C62FB95AF754}" sibTransId="{9387E5B1-30DC-4E4C-A680-A5E0848B94B4}"/>
    <dgm:cxn modelId="{A6579646-8D6F-4E8F-979C-8BC0AF1C1531}" type="presOf" srcId="{CD3B8D10-90AB-405B-B8A9-A019E2ABE531}" destId="{B36F40E7-B4C5-48EC-AC44-7767C9CE8CD8}" srcOrd="0" destOrd="0" presId="urn:microsoft.com/office/officeart/2005/8/layout/hProcess9"/>
    <dgm:cxn modelId="{C8025C89-CCA9-44F4-B22A-777262382503}" type="presOf" srcId="{EA98AAA5-8BC3-46CF-AAF3-0850BCC6E7EC}" destId="{475D252C-4D21-4727-892E-72FD3661BC09}" srcOrd="0" destOrd="0" presId="urn:microsoft.com/office/officeart/2005/8/layout/hProcess9"/>
    <dgm:cxn modelId="{21B5E3AC-4DAD-495A-A97D-C50348887C9C}" type="presParOf" srcId="{77869C33-C15E-4CDC-AB15-F30E70F84B8B}" destId="{4C2E9097-2C33-4563-8525-C03B0C81A8B5}" srcOrd="0" destOrd="0" presId="urn:microsoft.com/office/officeart/2005/8/layout/hProcess9"/>
    <dgm:cxn modelId="{C43C525C-DA68-46A5-94BE-5BE0C26F6A16}" type="presParOf" srcId="{77869C33-C15E-4CDC-AB15-F30E70F84B8B}" destId="{9EEC8B72-B710-4C0B-B04B-E5D84B4B02AB}" srcOrd="1" destOrd="0" presId="urn:microsoft.com/office/officeart/2005/8/layout/hProcess9"/>
    <dgm:cxn modelId="{3B1FA105-AC42-4C77-A4FA-64C28276D93E}" type="presParOf" srcId="{9EEC8B72-B710-4C0B-B04B-E5D84B4B02AB}" destId="{3B777508-DE4D-4BEF-B3EA-15A9824F0235}" srcOrd="0" destOrd="0" presId="urn:microsoft.com/office/officeart/2005/8/layout/hProcess9"/>
    <dgm:cxn modelId="{E1EC2CB5-5ED0-4E73-A071-8388E532D570}" type="presParOf" srcId="{9EEC8B72-B710-4C0B-B04B-E5D84B4B02AB}" destId="{F61D2BEE-90E4-42FC-9110-378782E2F28F}" srcOrd="1" destOrd="0" presId="urn:microsoft.com/office/officeart/2005/8/layout/hProcess9"/>
    <dgm:cxn modelId="{90B8CACF-6506-49EC-A82C-836FA74928DF}" type="presParOf" srcId="{9EEC8B72-B710-4C0B-B04B-E5D84B4B02AB}" destId="{475D252C-4D21-4727-892E-72FD3661BC09}" srcOrd="2" destOrd="0" presId="urn:microsoft.com/office/officeart/2005/8/layout/hProcess9"/>
    <dgm:cxn modelId="{7604EA19-822A-4C72-9EDD-5BF36705189F}" type="presParOf" srcId="{9EEC8B72-B710-4C0B-B04B-E5D84B4B02AB}" destId="{BE49DF27-004B-4191-A374-E46BD4D4654D}" srcOrd="3" destOrd="0" presId="urn:microsoft.com/office/officeart/2005/8/layout/hProcess9"/>
    <dgm:cxn modelId="{B73ABF60-0F84-4AEE-8B57-DB9B229E3B9B}" type="presParOf" srcId="{9EEC8B72-B710-4C0B-B04B-E5D84B4B02AB}" destId="{B36F40E7-B4C5-48EC-AC44-7767C9CE8CD8}" srcOrd="4" destOrd="0" presId="urn:microsoft.com/office/officeart/2005/8/layout/hProcess9"/>
    <dgm:cxn modelId="{F7C585E9-7DD3-4D17-98EB-05C0205374FA}" type="presParOf" srcId="{9EEC8B72-B710-4C0B-B04B-E5D84B4B02AB}" destId="{5F9774FC-7523-432C-A536-682E8349FD19}" srcOrd="5" destOrd="0" presId="urn:microsoft.com/office/officeart/2005/8/layout/hProcess9"/>
    <dgm:cxn modelId="{1609F39F-9731-4AC0-BB31-358E2964C3DF}" type="presParOf" srcId="{9EEC8B72-B710-4C0B-B04B-E5D84B4B02AB}" destId="{FECA571F-6B70-476E-8C6D-A28C97D86F64}" srcOrd="6" destOrd="0" presId="urn:microsoft.com/office/officeart/2005/8/layout/hProcess9"/>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E9097-2C33-4563-8525-C03B0C81A8B5}">
      <dsp:nvSpPr>
        <dsp:cNvPr id="0" name=""/>
        <dsp:cNvSpPr/>
      </dsp:nvSpPr>
      <dsp:spPr>
        <a:xfrm>
          <a:off x="680345" y="0"/>
          <a:ext cx="8133692" cy="3519107"/>
        </a:xfrm>
        <a:prstGeom prst="rightArrow">
          <a:avLst/>
        </a:prstGeom>
        <a:solidFill>
          <a:srgbClr val="EE8254">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3B777508-DE4D-4BEF-B3EA-15A9824F0235}">
      <dsp:nvSpPr>
        <dsp:cNvPr id="0" name=""/>
        <dsp:cNvSpPr/>
      </dsp:nvSpPr>
      <dsp:spPr>
        <a:xfrm>
          <a:off x="31856" y="901250"/>
          <a:ext cx="2590373" cy="1812269"/>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buNone/>
          </a:pPr>
          <a:r>
            <a:rPr lang="en-GB" sz="1600" b="1" kern="1200" dirty="0">
              <a:solidFill>
                <a:sysClr val="window" lastClr="FFFFFF"/>
              </a:solidFill>
              <a:latin typeface="Century Gothic" panose="020F0302020204030204"/>
              <a:ea typeface="+mn-ea"/>
              <a:cs typeface="+mn-cs"/>
            </a:rPr>
            <a:t>1) </a:t>
          </a:r>
          <a:r>
            <a:rPr lang="lt-LT" sz="1600" b="1" kern="1200" dirty="0" smtClean="0">
              <a:solidFill>
                <a:sysClr val="window" lastClr="FFFFFF"/>
              </a:solidFill>
              <a:latin typeface="Century Gothic" panose="020F0302020204030204"/>
              <a:ea typeface="+mn-ea"/>
              <a:cs typeface="+mn-cs"/>
            </a:rPr>
            <a:t>Mokyklos užregistravimas</a:t>
          </a:r>
          <a:r>
            <a:rPr lang="en-GB" sz="1600" b="1" kern="1200" dirty="0" smtClean="0">
              <a:solidFill>
                <a:sysClr val="window" lastClr="FFFFFF"/>
              </a:solidFill>
              <a:latin typeface="Century Gothic" panose="020F0302020204030204"/>
              <a:ea typeface="+mn-ea"/>
              <a:cs typeface="+mn-cs"/>
            </a:rPr>
            <a:t>: </a:t>
          </a:r>
          <a:endParaRPr lang="en-GB" sz="1600" b="1" kern="1200" dirty="0">
            <a:solidFill>
              <a:sysClr val="window" lastClr="FFFFFF"/>
            </a:solidFill>
            <a:latin typeface="Century Gothic" panose="020F0302020204030204"/>
            <a:ea typeface="+mn-ea"/>
            <a:cs typeface="+mn-cs"/>
          </a:endParaRPr>
        </a:p>
        <a:p>
          <a:pPr lvl="0" algn="ctr" defTabSz="711200">
            <a:lnSpc>
              <a:spcPct val="90000"/>
            </a:lnSpc>
            <a:spcBef>
              <a:spcPct val="0"/>
            </a:spcBef>
            <a:spcAft>
              <a:spcPct val="35000"/>
            </a:spcAft>
            <a:buNone/>
          </a:pPr>
          <a:r>
            <a:rPr lang="en-GB" sz="1200" u="sng" kern="1200" dirty="0">
              <a:hlinkClick xmlns:r="http://schemas.openxmlformats.org/officeDocument/2006/relationships" r:id="rId1"/>
            </a:rPr>
            <a:t>https://stemschoollabel.eu</a:t>
          </a:r>
          <a:endParaRPr lang="en-GB" sz="1200" u="sng" kern="1200" dirty="0"/>
        </a:p>
        <a:p>
          <a:pPr lvl="0" algn="ctr" defTabSz="711200">
            <a:lnSpc>
              <a:spcPct val="90000"/>
            </a:lnSpc>
            <a:spcBef>
              <a:spcPct val="0"/>
            </a:spcBef>
            <a:spcAft>
              <a:spcPct val="35000"/>
            </a:spcAft>
            <a:buNone/>
          </a:pPr>
          <a:r>
            <a:rPr lang="lt-LT" sz="1200" u="sng" kern="1200" dirty="0" smtClean="0"/>
            <a:t>Pirmą kartą prisijungę spustelėkite „Naudotojo profilis“, kad galėtumėte redaguoti savo profilį ir pridėti savo mokyklą</a:t>
          </a:r>
          <a:endParaRPr lang="aa-ET" sz="1200" b="1" kern="1200" dirty="0">
            <a:solidFill>
              <a:sysClr val="window" lastClr="FFFFFF"/>
            </a:solidFill>
            <a:latin typeface="Century Gothic" panose="020F0302020204030204"/>
            <a:ea typeface="+mn-ea"/>
            <a:cs typeface="+mn-cs"/>
          </a:endParaRPr>
        </a:p>
      </dsp:txBody>
      <dsp:txXfrm>
        <a:off x="120324" y="989718"/>
        <a:ext cx="2413437" cy="1635333"/>
      </dsp:txXfrm>
    </dsp:sp>
    <dsp:sp modelId="{475D252C-4D21-4727-892E-72FD3661BC09}">
      <dsp:nvSpPr>
        <dsp:cNvPr id="0" name=""/>
        <dsp:cNvSpPr/>
      </dsp:nvSpPr>
      <dsp:spPr>
        <a:xfrm>
          <a:off x="2725686" y="849800"/>
          <a:ext cx="2171649" cy="1892899"/>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700" b="1" kern="1200" dirty="0">
              <a:solidFill>
                <a:sysClr val="window" lastClr="FFFFFF"/>
              </a:solidFill>
              <a:latin typeface="Century Gothic" panose="020F0302020204030204"/>
              <a:ea typeface="+mn-ea"/>
              <a:cs typeface="+mn-cs"/>
            </a:rPr>
            <a:t>2) </a:t>
          </a:r>
          <a:r>
            <a:rPr lang="lt-LT" sz="1700" b="1" kern="1200" dirty="0" smtClean="0">
              <a:solidFill>
                <a:sysClr val="window" lastClr="FFFFFF"/>
              </a:solidFill>
              <a:latin typeface="Century Gothic" panose="020F0302020204030204"/>
              <a:ea typeface="+mn-ea"/>
              <a:cs typeface="+mn-cs"/>
            </a:rPr>
            <a:t>Mokyklos </a:t>
          </a:r>
          <a:r>
            <a:rPr lang="lt-LT" sz="1700" b="1" kern="1200" dirty="0" smtClean="0">
              <a:solidFill>
                <a:sysClr val="window" lastClr="FFFFFF"/>
              </a:solidFill>
              <a:latin typeface="+mn-lt"/>
              <a:ea typeface="+mn-ea"/>
              <a:cs typeface="+mn-cs"/>
            </a:rPr>
            <a:t>praktikos įrodymų  + atvejo analizių</a:t>
          </a:r>
          <a:endParaRPr lang="aa-ET" sz="1700" b="1" kern="1200" dirty="0" smtClean="0">
            <a:solidFill>
              <a:sysClr val="window" lastClr="FFFFFF"/>
            </a:solidFill>
            <a:latin typeface="+mn-lt"/>
            <a:ea typeface="+mn-ea"/>
            <a:cs typeface="+mn-cs"/>
          </a:endParaRPr>
        </a:p>
        <a:p>
          <a:pPr lvl="0" algn="ctr" defTabSz="622300">
            <a:lnSpc>
              <a:spcPct val="90000"/>
            </a:lnSpc>
            <a:spcBef>
              <a:spcPct val="0"/>
            </a:spcBef>
            <a:spcAft>
              <a:spcPct val="35000"/>
            </a:spcAft>
          </a:pPr>
          <a:r>
            <a:rPr lang="lt-LT" sz="1700" b="1" kern="1200" dirty="0" smtClean="0">
              <a:solidFill>
                <a:sysClr val="window" lastClr="FFFFFF"/>
              </a:solidFill>
              <a:latin typeface="Century Gothic" panose="020F0302020204030204"/>
              <a:ea typeface="+mn-ea"/>
              <a:cs typeface="+mn-cs"/>
            </a:rPr>
            <a:t>pateikimas</a:t>
          </a:r>
          <a:endParaRPr lang="en-US" sz="1700" b="1" kern="1200" dirty="0" smtClean="0">
            <a:solidFill>
              <a:sysClr val="window" lastClr="FFFFFF"/>
            </a:solidFill>
            <a:latin typeface="Century Gothic" panose="020F0302020204030204"/>
            <a:ea typeface="+mn-ea"/>
            <a:cs typeface="+mn-cs"/>
          </a:endParaRPr>
        </a:p>
      </dsp:txBody>
      <dsp:txXfrm>
        <a:off x="2818090" y="942204"/>
        <a:ext cx="1986841" cy="1708091"/>
      </dsp:txXfrm>
    </dsp:sp>
    <dsp:sp modelId="{B36F40E7-B4C5-48EC-AC44-7767C9CE8CD8}">
      <dsp:nvSpPr>
        <dsp:cNvPr id="0" name=""/>
        <dsp:cNvSpPr/>
      </dsp:nvSpPr>
      <dsp:spPr>
        <a:xfrm>
          <a:off x="5022830" y="854228"/>
          <a:ext cx="1998121" cy="1810650"/>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lt-LT" sz="1700" b="1" kern="1200" dirty="0" smtClean="0">
              <a:solidFill>
                <a:sysClr val="window" lastClr="FFFFFF"/>
              </a:solidFill>
              <a:latin typeface="Century Gothic" panose="020F0302020204030204"/>
              <a:ea typeface="+mn-ea"/>
              <a:cs typeface="+mn-cs"/>
            </a:rPr>
            <a:t>3) Savianalizės formos pateikimas</a:t>
          </a:r>
          <a:endParaRPr lang="aa-ET" sz="1700" b="1" kern="1200" dirty="0">
            <a:solidFill>
              <a:sysClr val="window" lastClr="FFFFFF"/>
            </a:solidFill>
            <a:latin typeface="Century Gothic" panose="020F0302020204030204"/>
            <a:ea typeface="+mn-ea"/>
            <a:cs typeface="+mn-cs"/>
          </a:endParaRPr>
        </a:p>
      </dsp:txBody>
      <dsp:txXfrm>
        <a:off x="5111219" y="942617"/>
        <a:ext cx="1821343" cy="1633872"/>
      </dsp:txXfrm>
    </dsp:sp>
    <dsp:sp modelId="{FECA571F-6B70-476E-8C6D-A28C97D86F64}">
      <dsp:nvSpPr>
        <dsp:cNvPr id="0" name=""/>
        <dsp:cNvSpPr/>
      </dsp:nvSpPr>
      <dsp:spPr>
        <a:xfrm>
          <a:off x="7150470" y="871746"/>
          <a:ext cx="2416809" cy="1775614"/>
        </a:xfrm>
        <a:prstGeom prst="roundRect">
          <a:avLst/>
        </a:prstGeom>
        <a:solidFill>
          <a:srgbClr val="EE8254">
            <a:hueOff val="0"/>
            <a:satOff val="0"/>
            <a:lumOff val="0"/>
            <a:alphaOff val="0"/>
          </a:srgbClr>
        </a:solidFill>
        <a:ln w="22225" cap="rnd"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a:solidFill>
                <a:sysClr val="window" lastClr="FFFFFF"/>
              </a:solidFill>
              <a:latin typeface="Century Gothic" panose="020F0302020204030204"/>
              <a:ea typeface="+mn-ea"/>
              <a:cs typeface="+mn-cs"/>
            </a:rPr>
            <a:t>4) </a:t>
          </a:r>
          <a:r>
            <a:rPr lang="lt-LT" sz="1600" b="1" kern="1200" dirty="0" smtClean="0">
              <a:solidFill>
                <a:sysClr val="window" lastClr="FFFFFF"/>
              </a:solidFill>
              <a:latin typeface="Century Gothic" panose="020F0302020204030204"/>
              <a:ea typeface="+mn-ea"/>
              <a:cs typeface="+mn-cs"/>
            </a:rPr>
            <a:t>Ženklas + asmeninis grįžtamasis ryšys su reikiamais ištekliais, </a:t>
          </a:r>
          <a:r>
            <a:rPr lang="lt-LT" sz="1200" b="1" kern="1200" dirty="0" smtClean="0">
              <a:solidFill>
                <a:sysClr val="window" lastClr="FFFFFF"/>
              </a:solidFill>
              <a:latin typeface="Century Gothic" panose="020F0302020204030204"/>
              <a:ea typeface="+mn-ea"/>
              <a:cs typeface="+mn-cs"/>
            </a:rPr>
            <a:t>siekiant padėti mokyklai tobulėti ir pereiti prie aukštesnio ženklo</a:t>
          </a:r>
          <a:endParaRPr lang="en-US" sz="1200" b="1" kern="1200" dirty="0" smtClean="0">
            <a:solidFill>
              <a:sysClr val="window" lastClr="FFFFFF"/>
            </a:solidFill>
            <a:latin typeface="Century Gothic" panose="020F0302020204030204"/>
            <a:ea typeface="+mn-ea"/>
            <a:cs typeface="+mn-cs"/>
          </a:endParaRPr>
        </a:p>
        <a:p>
          <a:pPr lvl="0" algn="ctr" defTabSz="711200">
            <a:lnSpc>
              <a:spcPct val="90000"/>
            </a:lnSpc>
            <a:spcBef>
              <a:spcPct val="0"/>
            </a:spcBef>
            <a:spcAft>
              <a:spcPct val="35000"/>
            </a:spcAft>
            <a:buNone/>
          </a:pPr>
          <a:endParaRPr lang="aa-ET" sz="1200" b="0" kern="1200" dirty="0">
            <a:solidFill>
              <a:sysClr val="window" lastClr="FFFFFF"/>
            </a:solidFill>
            <a:latin typeface="Century Gothic" panose="020F0302020204030204"/>
            <a:ea typeface="+mn-ea"/>
            <a:cs typeface="+mn-cs"/>
          </a:endParaRPr>
        </a:p>
      </dsp:txBody>
      <dsp:txXfrm>
        <a:off x="7237148" y="958424"/>
        <a:ext cx="2243453" cy="16022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F6C5DC-CDAA-4025-BCB6-BD740005C9EE}" type="datetimeFigureOut">
              <a:rPr lang="en-GB" smtClean="0"/>
              <a:t>09/12/2019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65E90-5706-4C3E-ADDD-8C62DCCAAD83}" type="slidenum">
              <a:rPr lang="en-GB" smtClean="0"/>
              <a:t>‹#›</a:t>
            </a:fld>
            <a:endParaRPr lang="en-GB"/>
          </a:p>
        </p:txBody>
      </p:sp>
    </p:spTree>
    <p:extLst>
      <p:ext uri="{BB962C8B-B14F-4D97-AF65-F5344CB8AC3E}">
        <p14:creationId xmlns:p14="http://schemas.microsoft.com/office/powerpoint/2010/main" val="974529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65E90-5706-4C3E-ADDD-8C62DCCAAD83}" type="slidenum">
              <a:rPr lang="en-GB" smtClean="0"/>
              <a:t>1</a:t>
            </a:fld>
            <a:endParaRPr lang="en-GB"/>
          </a:p>
        </p:txBody>
      </p:sp>
    </p:spTree>
    <p:extLst>
      <p:ext uri="{BB962C8B-B14F-4D97-AF65-F5344CB8AC3E}">
        <p14:creationId xmlns:p14="http://schemas.microsoft.com/office/powerpoint/2010/main" val="3935335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Get </a:t>
            </a:r>
            <a:r>
              <a:rPr lang="en-GB" b="1" dirty="0"/>
              <a:t>more kids</a:t>
            </a:r>
            <a:r>
              <a:rPr lang="en-GB" dirty="0"/>
              <a:t> interested in </a:t>
            </a:r>
            <a:r>
              <a:rPr lang="en-GB" b="1" dirty="0"/>
              <a:t>Science</a:t>
            </a:r>
            <a:r>
              <a:rPr lang="en-GB" dirty="0"/>
              <a:t> and to study </a:t>
            </a:r>
            <a:r>
              <a:rPr lang="en-GB" b="1" dirty="0"/>
              <a:t>STEM</a:t>
            </a:r>
            <a:r>
              <a:rPr lang="en-GB" dirty="0"/>
              <a:t> related fields</a:t>
            </a:r>
          </a:p>
          <a:p>
            <a:pPr marL="171450" indent="-171450">
              <a:buFontTx/>
              <a:buChar char="-"/>
            </a:pPr>
            <a:r>
              <a:rPr lang="en-GB" b="1" dirty="0"/>
              <a:t>School level</a:t>
            </a:r>
            <a:r>
              <a:rPr lang="en-GB" dirty="0"/>
              <a:t>: help to develop </a:t>
            </a:r>
            <a:r>
              <a:rPr lang="en-GB" b="1" dirty="0"/>
              <a:t>STEM </a:t>
            </a:r>
            <a:r>
              <a:rPr lang="en-GB" b="1" dirty="0" smtClean="0"/>
              <a:t>Strategy</a:t>
            </a:r>
            <a:endParaRPr lang="lt-LT" b="1" dirty="0" smtClean="0"/>
          </a:p>
          <a:p>
            <a:pPr marL="171450" indent="-171450">
              <a:buFontTx/>
              <a:buChar char="-"/>
            </a:pPr>
            <a:r>
              <a:rPr lang="lt-LT" b="1" dirty="0" smtClean="0"/>
              <a:t>Nukreipti Europos</a:t>
            </a:r>
            <a:r>
              <a:rPr lang="lt-LT" b="1" baseline="0" dirty="0" smtClean="0"/>
              <a:t> mokyklas </a:t>
            </a:r>
            <a:endParaRPr lang="en-GB" b="1" dirty="0"/>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12B51B-49CF-47C6-8ADD-509C649F002F}"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1201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765E90-5706-4C3E-ADDD-8C62DCCAAD83}" type="slidenum">
              <a:rPr lang="en-GB" smtClean="0"/>
              <a:t>3</a:t>
            </a:fld>
            <a:endParaRPr lang="en-GB"/>
          </a:p>
        </p:txBody>
      </p:sp>
    </p:spTree>
    <p:extLst>
      <p:ext uri="{BB962C8B-B14F-4D97-AF65-F5344CB8AC3E}">
        <p14:creationId xmlns:p14="http://schemas.microsoft.com/office/powerpoint/2010/main" val="315837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765E90-5706-4C3E-ADDD-8C62DCCAAD83}" type="slidenum">
              <a:rPr lang="en-GB" smtClean="0"/>
              <a:t>4</a:t>
            </a:fld>
            <a:endParaRPr lang="en-GB"/>
          </a:p>
        </p:txBody>
      </p:sp>
    </p:spTree>
    <p:extLst>
      <p:ext uri="{BB962C8B-B14F-4D97-AF65-F5344CB8AC3E}">
        <p14:creationId xmlns:p14="http://schemas.microsoft.com/office/powerpoint/2010/main" val="2419301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C12B51B-49CF-47C6-8ADD-509C649F002F}" type="slidenum">
              <a:rPr kumimoji="0" lang="fr-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0087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 you = </a:t>
            </a:r>
            <a:r>
              <a:rPr lang="en-GB" dirty="0" err="1"/>
              <a:t>toda</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765E90-5706-4C3E-ADDD-8C62DCCAAD8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3985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4.xml"/><Relationship Id="rId4" Type="http://schemas.openxmlformats.org/officeDocument/2006/relationships/image" Target="../media/image8.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6.xml"/><Relationship Id="rId5" Type="http://schemas.openxmlformats.org/officeDocument/2006/relationships/image" Target="../media/image1.png"/><Relationship Id="rId4" Type="http://schemas.openxmlformats.org/officeDocument/2006/relationships/image" Target="../media/image8.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Master" Target="../slideMasters/slideMaster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1.svg"/><Relationship Id="rId9" Type="http://schemas.openxmlformats.org/officeDocument/2006/relationships/image" Target="../media/image1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90836-A52C-4FD3-B7CF-6D24790BA5E9}"/>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FFDE28E-6CBF-44BD-9418-1A21F5F8FBA7}"/>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EACEBD2-8E42-461F-9CE1-9B7A6A107F02}"/>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5" name="Footer Placeholder 4">
            <a:extLst>
              <a:ext uri="{FF2B5EF4-FFF2-40B4-BE49-F238E27FC236}">
                <a16:creationId xmlns:a16="http://schemas.microsoft.com/office/drawing/2014/main" id="{7D1D4C7F-CDAC-4C83-B5FD-9DA6F2D5002E}"/>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AFF1F35-81B3-423F-A0EC-41C361336266}"/>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329463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E486-DF6D-497F-B733-900C9650F4C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E36FED-185B-4C1F-BCD9-6B23953F8266}"/>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ABF405-CD57-4FB8-A3E8-006A5ECA7769}"/>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5" name="Footer Placeholder 4">
            <a:extLst>
              <a:ext uri="{FF2B5EF4-FFF2-40B4-BE49-F238E27FC236}">
                <a16:creationId xmlns:a16="http://schemas.microsoft.com/office/drawing/2014/main" id="{7C48C68C-0DEF-4FDF-AFCE-A875EC924FA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456D8DA-1434-4FEC-9D64-67F71411A976}"/>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95564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0A41CC-A4C8-4BE1-8BBF-C2B7DB84846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43ABCE-7D19-47A3-9714-4BAA00CADF6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C174AC-3026-4664-A2C0-F65C03EA79E7}"/>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5" name="Footer Placeholder 4">
            <a:extLst>
              <a:ext uri="{FF2B5EF4-FFF2-40B4-BE49-F238E27FC236}">
                <a16:creationId xmlns:a16="http://schemas.microsoft.com/office/drawing/2014/main" id="{1760040B-FB3B-4EBF-B275-B752687FC71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47849050-549E-4CA0-9C30-6ADAE6817784}"/>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1541723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5AE703-0E65-4093-B1C8-92A9C828E39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124950" y="6356349"/>
            <a:ext cx="2743200" cy="365125"/>
          </a:xfrm>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3316892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5AE703-0E65-4093-B1C8-92A9C828E39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587213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5AE703-0E65-4093-B1C8-92A9C828E39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237080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5AE703-0E65-4093-B1C8-92A9C828E39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2137247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5AE703-0E65-4093-B1C8-92A9C828E39B}"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3698867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5AE703-0E65-4093-B1C8-92A9C828E39B}"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35966801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AE703-0E65-4093-B1C8-92A9C828E39B}"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4256669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65AE703-0E65-4093-B1C8-92A9C828E39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4092072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AE5EB-C3D8-461A-A32C-93D7DD9717C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2B8648-D038-453E-92E9-F3886EA3AA62}"/>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68E07E-22E5-4D97-BBB2-8E49804EA541}"/>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5" name="Footer Placeholder 4">
            <a:extLst>
              <a:ext uri="{FF2B5EF4-FFF2-40B4-BE49-F238E27FC236}">
                <a16:creationId xmlns:a16="http://schemas.microsoft.com/office/drawing/2014/main" id="{6D0454CE-D41A-4A18-A180-E5ED52EF342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D6F52CA4-99FE-42A9-B4EA-7F545E9282D7}"/>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12267980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65AE703-0E65-4093-B1C8-92A9C828E39B}"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29065366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5AE703-0E65-4093-B1C8-92A9C828E39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3612138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5AE703-0E65-4093-B1C8-92A9C828E39B}"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DA3F6-7A6F-4815-85AC-52B3F0D8D7DC}" type="slidenum">
              <a:rPr lang="en-US" smtClean="0"/>
              <a:t>‹#›</a:t>
            </a:fld>
            <a:endParaRPr lang="en-US"/>
          </a:p>
        </p:txBody>
      </p:sp>
    </p:spTree>
    <p:extLst>
      <p:ext uri="{BB962C8B-B14F-4D97-AF65-F5344CB8AC3E}">
        <p14:creationId xmlns:p14="http://schemas.microsoft.com/office/powerpoint/2010/main" val="18940122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Rectangle 6"/>
          <p:cNvSpPr/>
          <p:nvPr userDrawn="1"/>
        </p:nvSpPr>
        <p:spPr>
          <a:xfrm>
            <a:off x="0" y="-1"/>
            <a:ext cx="12192000" cy="209321"/>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 name="Rectangle 7"/>
          <p:cNvSpPr/>
          <p:nvPr userDrawn="1"/>
        </p:nvSpPr>
        <p:spPr>
          <a:xfrm>
            <a:off x="0" y="6648681"/>
            <a:ext cx="12192000" cy="209321"/>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 name="Footer Placeholder 4"/>
          <p:cNvSpPr txBox="1">
            <a:spLocks/>
          </p:cNvSpPr>
          <p:nvPr userDrawn="1"/>
        </p:nvSpPr>
        <p:spPr>
          <a:xfrm>
            <a:off x="2515124" y="6066798"/>
            <a:ext cx="4997192" cy="508800"/>
          </a:xfrm>
          <a:prstGeom prst="rect">
            <a:avLst/>
          </a:prstGeom>
        </p:spPr>
        <p:txBody>
          <a:bodyPr/>
          <a:lstStyle>
            <a:defPPr>
              <a:defRPr lang="en-US"/>
            </a:defPPr>
            <a:lvl1pPr marL="0" algn="l" defTabSz="914400" rtl="0" eaLnBrk="1" latinLnBrk="0" hangingPunct="1">
              <a:defRPr lang="en-US" sz="1000"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50" i="1" kern="1200" dirty="0">
                <a:solidFill>
                  <a:schemeClr val="tx1"/>
                </a:solidFill>
                <a:effectLst/>
                <a:latin typeface="+mn-lt"/>
                <a:ea typeface="+mn-ea"/>
                <a:cs typeface="+mn-cs"/>
              </a:rPr>
              <a:t>STEM School Label is Co-funded by the Erasmus+ </a:t>
            </a:r>
            <a:r>
              <a:rPr lang="en-US" sz="750" i="1" kern="1200" dirty="0" err="1">
                <a:solidFill>
                  <a:schemeClr val="tx1"/>
                </a:solidFill>
                <a:effectLst/>
                <a:latin typeface="+mn-lt"/>
                <a:ea typeface="+mn-ea"/>
                <a:cs typeface="+mn-cs"/>
              </a:rPr>
              <a:t>Programme</a:t>
            </a:r>
            <a:r>
              <a:rPr lang="en-US" sz="750" i="1" kern="1200" dirty="0">
                <a:solidFill>
                  <a:schemeClr val="tx1"/>
                </a:solidFill>
                <a:effectLst/>
                <a:latin typeface="+mn-lt"/>
                <a:ea typeface="+mn-ea"/>
                <a:cs typeface="+mn-cs"/>
              </a:rPr>
              <a:t> of the European Union (Grant Agreement N. 2017-1-BE02-KA201-034748). The content of the document is the sole responsibility of the organizer and it does not represent the opinion of the European Commission (EC), and the EC is not responsible for any use that might be made of information contained.</a:t>
            </a:r>
            <a:endParaRPr lang="fr-BE" sz="750" kern="1200" dirty="0">
              <a:solidFill>
                <a:schemeClr val="tx1"/>
              </a:solidFill>
              <a:effectLst/>
              <a:latin typeface="+mn-lt"/>
              <a:ea typeface="+mn-ea"/>
              <a:cs typeface="+mn-cs"/>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816" y="5952064"/>
            <a:ext cx="1927071" cy="55045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232453"/>
            <a:ext cx="3143739" cy="2226068"/>
          </a:xfrm>
          <a:prstGeom prst="rect">
            <a:avLst/>
          </a:prstGeom>
        </p:spPr>
      </p:pic>
    </p:spTree>
    <p:extLst>
      <p:ext uri="{BB962C8B-B14F-4D97-AF65-F5344CB8AC3E}">
        <p14:creationId xmlns:p14="http://schemas.microsoft.com/office/powerpoint/2010/main" val="24727996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1191" y="2440108"/>
            <a:ext cx="7648409" cy="1475013"/>
          </a:xfrm>
          <a:effectLst/>
        </p:spPr>
        <p:txBody>
          <a:bodyPr anchor="b">
            <a:normAutofit/>
          </a:bodyPr>
          <a:lstStyle>
            <a:lvl1pPr algn="ctr">
              <a:defRPr sz="3600" b="1">
                <a:solidFill>
                  <a:schemeClr val="accent1"/>
                </a:solidFill>
              </a:defRPr>
            </a:lvl1pPr>
          </a:lstStyle>
          <a:p>
            <a:r>
              <a:rPr lang="en-US" dirty="0"/>
              <a:t>Click to edit Master title style</a:t>
            </a:r>
          </a:p>
        </p:txBody>
      </p:sp>
      <p:sp>
        <p:nvSpPr>
          <p:cNvPr id="3" name="Subtitle 2"/>
          <p:cNvSpPr>
            <a:spLocks noGrp="1"/>
          </p:cNvSpPr>
          <p:nvPr>
            <p:ph type="subTitle" idx="1" hasCustomPrompt="1"/>
          </p:nvPr>
        </p:nvSpPr>
        <p:spPr>
          <a:xfrm>
            <a:off x="581194" y="4176107"/>
            <a:ext cx="7648407" cy="590321"/>
          </a:xfrm>
        </p:spPr>
        <p:txBody>
          <a:bodyPr anchor="t">
            <a:normAutofit/>
          </a:bodyPr>
          <a:lstStyle>
            <a:lvl1pPr marL="0" indent="0" algn="ctr">
              <a:buNone/>
              <a:defRPr sz="1600" b="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sp>
        <p:nvSpPr>
          <p:cNvPr id="4" name="Isosceles Triangle 3"/>
          <p:cNvSpPr/>
          <p:nvPr userDrawn="1"/>
        </p:nvSpPr>
        <p:spPr>
          <a:xfrm flipV="1">
            <a:off x="0" y="10965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userDrawn="1"/>
        </p:nvSpPr>
        <p:spPr>
          <a:xfrm>
            <a:off x="0" y="0"/>
            <a:ext cx="12192000" cy="11474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10808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userDrawn="1"/>
        </p:nvGrpSpPr>
        <p:grpSpPr>
          <a:xfrm flipV="1">
            <a:off x="0" y="5029864"/>
            <a:ext cx="12192056" cy="1828136"/>
            <a:chOff x="152344" y="379510"/>
            <a:chExt cx="12192056" cy="1828136"/>
          </a:xfrm>
        </p:grpSpPr>
        <p:sp>
          <p:nvSpPr>
            <p:cNvPr id="17" name="Isosceles Triangle 16"/>
            <p:cNvSpPr/>
            <p:nvPr userDrawn="1"/>
          </p:nvSpPr>
          <p:spPr>
            <a:xfrm flipV="1">
              <a:off x="152400" y="12489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userDrawn="1"/>
          </p:nvSpPr>
          <p:spPr>
            <a:xfrm>
              <a:off x="152400" y="379510"/>
              <a:ext cx="12192000" cy="9203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3"/>
            <p:cNvSpPr/>
            <p:nvPr userDrawn="1"/>
          </p:nvSpPr>
          <p:spPr>
            <a:xfrm>
              <a:off x="152344" y="12332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 name="Picture 9" descr="A close up of a sign&#10;&#10;Description automatically generated">
            <a:extLst>
              <a:ext uri="{FF2B5EF4-FFF2-40B4-BE49-F238E27FC236}">
                <a16:creationId xmlns:a16="http://schemas.microsoft.com/office/drawing/2014/main" id="{8B50D888-510D-4A48-BD7C-CF50CD2059E9}"/>
              </a:ext>
            </a:extLst>
          </p:cNvPr>
          <p:cNvPicPr>
            <a:picLocks noChangeAspect="1"/>
          </p:cNvPicPr>
          <p:nvPr userDrawn="1"/>
        </p:nvPicPr>
        <p:blipFill>
          <a:blip r:embed="rId2"/>
          <a:stretch>
            <a:fillRect/>
          </a:stretch>
        </p:blipFill>
        <p:spPr>
          <a:xfrm>
            <a:off x="8470667" y="2632649"/>
            <a:ext cx="3661387" cy="1592703"/>
          </a:xfrm>
          <a:prstGeom prst="rect">
            <a:avLst/>
          </a:prstGeom>
        </p:spPr>
      </p:pic>
      <p:sp>
        <p:nvSpPr>
          <p:cNvPr id="13" name="Rectangle 12">
            <a:extLst>
              <a:ext uri="{FF2B5EF4-FFF2-40B4-BE49-F238E27FC236}">
                <a16:creationId xmlns:a16="http://schemas.microsoft.com/office/drawing/2014/main" id="{81105CA4-5B68-4452-979D-7117E247A64A}"/>
              </a:ext>
            </a:extLst>
          </p:cNvPr>
          <p:cNvSpPr/>
          <p:nvPr userDrawn="1"/>
        </p:nvSpPr>
        <p:spPr>
          <a:xfrm>
            <a:off x="1" y="6456374"/>
            <a:ext cx="12191944" cy="40162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2">
            <a:extLst>
              <a:ext uri="{FF2B5EF4-FFF2-40B4-BE49-F238E27FC236}">
                <a16:creationId xmlns:a16="http://schemas.microsoft.com/office/drawing/2014/main" id="{CAAC4607-F3F2-48A4-8A7D-4320CE4F3B35}"/>
              </a:ext>
            </a:extLst>
          </p:cNvPr>
          <p:cNvSpPr>
            <a:spLocks noChangeArrowheads="1"/>
          </p:cNvSpPr>
          <p:nvPr userDrawn="1"/>
        </p:nvSpPr>
        <p:spPr bwMode="auto">
          <a:xfrm>
            <a:off x="162370" y="58890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6" name="Rectangle 3">
            <a:extLst>
              <a:ext uri="{FF2B5EF4-FFF2-40B4-BE49-F238E27FC236}">
                <a16:creationId xmlns:a16="http://schemas.microsoft.com/office/drawing/2014/main" id="{E6B4309C-81E1-4C3F-B726-543871F4881F}"/>
              </a:ext>
            </a:extLst>
          </p:cNvPr>
          <p:cNvSpPr>
            <a:spLocks noChangeArrowheads="1"/>
          </p:cNvSpPr>
          <p:nvPr userDrawn="1"/>
        </p:nvSpPr>
        <p:spPr bwMode="auto">
          <a:xfrm>
            <a:off x="2269412" y="6519445"/>
            <a:ext cx="806587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en-GB" altLang="aa-ET"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STEM School Label is co-funded by the Erasmus+ Programme of the European Union (Grant Agreement N. 2017-1-BE02-KA201-034748). The content of this document is the sole responsibility of the organizer and it does not represent the opinion of the European Commission (EC), and the EC is not responsible for any use that might be made of information contained.</a:t>
            </a:r>
            <a:endParaRPr kumimoji="0" lang="en-GB" altLang="aa-ET" sz="1800" b="0" i="0" u="none" strike="noStrike" cap="none" normalizeH="0" baseline="0" dirty="0">
              <a:ln>
                <a:noFill/>
              </a:ln>
              <a:solidFill>
                <a:schemeClr val="tx1"/>
              </a:solidFill>
              <a:effectLst/>
              <a:latin typeface="Arial" panose="020B0604020202020204" pitchFamily="34" charset="0"/>
            </a:endParaRPr>
          </a:p>
        </p:txBody>
      </p:sp>
      <p:pic>
        <p:nvPicPr>
          <p:cNvPr id="22" name="Picture 21" descr="LogosBeneficairesErasmus+LEFT_EN">
            <a:extLst>
              <a:ext uri="{FF2B5EF4-FFF2-40B4-BE49-F238E27FC236}">
                <a16:creationId xmlns:a16="http://schemas.microsoft.com/office/drawing/2014/main" id="{7517A2D9-5A52-4C8D-94C5-3E9A00EB9D2B}"/>
              </a:ext>
            </a:extLst>
          </p:cNvPr>
          <p:cNvPicPr/>
          <p:nvPr userDrawn="1"/>
        </p:nvPicPr>
        <p:blipFill rotWithShape="1">
          <a:blip r:embed="rId3" cstate="print">
            <a:extLst>
              <a:ext uri="{28A0092B-C50C-407E-A947-70E740481C1C}">
                <a14:useLocalDpi xmlns:a14="http://schemas.microsoft.com/office/drawing/2010/main" val="0"/>
              </a:ext>
            </a:extLst>
          </a:blip>
          <a:srcRect l="23261"/>
          <a:stretch/>
        </p:blipFill>
        <p:spPr bwMode="auto">
          <a:xfrm>
            <a:off x="1015297" y="6519445"/>
            <a:ext cx="1238954" cy="338555"/>
          </a:xfrm>
          <a:prstGeom prst="rect">
            <a:avLst/>
          </a:prstGeom>
          <a:noFill/>
          <a:ln>
            <a:noFill/>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76723F17-D50D-4F41-913A-D772CFFFA8A1}"/>
              </a:ext>
            </a:extLst>
          </p:cNvPr>
          <p:cNvPicPr>
            <a:picLocks noChangeAspect="1"/>
          </p:cNvPicPr>
          <p:nvPr userDrawn="1"/>
        </p:nvPicPr>
        <p:blipFill>
          <a:blip r:embed="rId4"/>
          <a:stretch>
            <a:fillRect/>
          </a:stretch>
        </p:blipFill>
        <p:spPr>
          <a:xfrm>
            <a:off x="-110" y="6458759"/>
            <a:ext cx="933450" cy="376859"/>
          </a:xfrm>
          <a:prstGeom prst="rect">
            <a:avLst/>
          </a:prstGeom>
        </p:spPr>
      </p:pic>
    </p:spTree>
    <p:extLst>
      <p:ext uri="{BB962C8B-B14F-4D97-AF65-F5344CB8AC3E}">
        <p14:creationId xmlns:p14="http://schemas.microsoft.com/office/powerpoint/2010/main" val="401368279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5"/>
            <a:ext cx="11029616" cy="571167"/>
          </a:xfrm>
        </p:spPr>
        <p:txBody>
          <a:bodyPr/>
          <a:lstStyle>
            <a:lvl1pPr>
              <a:defRPr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581192" y="1410056"/>
            <a:ext cx="11029615" cy="4448743"/>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7" name="Group 6"/>
          <p:cNvGrpSpPr/>
          <p:nvPr userDrawn="1"/>
        </p:nvGrpSpPr>
        <p:grpSpPr>
          <a:xfrm>
            <a:off x="-56" y="0"/>
            <a:ext cx="12197373" cy="597130"/>
            <a:chOff x="-56" y="0"/>
            <a:chExt cx="12197373" cy="650934"/>
          </a:xfrm>
        </p:grpSpPr>
        <p:sp>
          <p:nvSpPr>
            <p:cNvPr id="10" name="Isosceles Triangle 9"/>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1906047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4" name="Group 3"/>
          <p:cNvGrpSpPr/>
          <p:nvPr userDrawn="1"/>
        </p:nvGrpSpPr>
        <p:grpSpPr>
          <a:xfrm>
            <a:off x="-56" y="-1"/>
            <a:ext cx="12192056" cy="5919535"/>
            <a:chOff x="-56" y="-1056079"/>
            <a:chExt cx="12192056" cy="3111325"/>
          </a:xfrm>
        </p:grpSpPr>
        <p:sp>
          <p:nvSpPr>
            <p:cNvPr id="10" name="Isosceles Triangle 9"/>
            <p:cNvSpPr/>
            <p:nvPr userDrawn="1"/>
          </p:nvSpPr>
          <p:spPr>
            <a:xfrm flipV="1">
              <a:off x="0" y="10965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0" y="-1056079"/>
              <a:ext cx="12192000" cy="22035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10808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81193" y="1712385"/>
            <a:ext cx="11029615" cy="1497507"/>
          </a:xfrm>
          <a:ln>
            <a:noFill/>
          </a:ln>
        </p:spPr>
        <p:txBody>
          <a:bodyPr anchor="ctr">
            <a:normAutofit/>
          </a:bodyPr>
          <a:lstStyle>
            <a:lvl1pPr algn="ctr">
              <a:defRPr sz="3600" b="1" cap="all">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3377930"/>
            <a:ext cx="11029615" cy="600556"/>
          </a:xfrm>
        </p:spPr>
        <p:txBody>
          <a:bodyPr anchor="t">
            <a:normAutofit/>
          </a:bodyPr>
          <a:lstStyle>
            <a:lvl1pPr marL="0" indent="0" algn="ctr">
              <a:buNone/>
              <a:defRPr sz="1800" cap="all">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1" name="Picture 10" descr="A close up of a sign&#10;&#10;Description automatically generated">
            <a:extLst>
              <a:ext uri="{FF2B5EF4-FFF2-40B4-BE49-F238E27FC236}">
                <a16:creationId xmlns:a16="http://schemas.microsoft.com/office/drawing/2014/main" id="{67CDA925-FEA0-412F-BD85-6D6BE8532DB2}"/>
              </a:ext>
            </a:extLst>
          </p:cNvPr>
          <p:cNvPicPr>
            <a:picLocks noChangeAspect="1"/>
          </p:cNvPicPr>
          <p:nvPr userDrawn="1"/>
        </p:nvPicPr>
        <p:blipFill>
          <a:blip r:embed="rId2"/>
          <a:stretch>
            <a:fillRect/>
          </a:stretch>
        </p:blipFill>
        <p:spPr>
          <a:xfrm>
            <a:off x="9617319" y="5439398"/>
            <a:ext cx="2706120" cy="1177161"/>
          </a:xfrm>
          <a:prstGeom prst="rect">
            <a:avLst/>
          </a:prstGeom>
        </p:spPr>
      </p:pic>
    </p:spTree>
    <p:extLst>
      <p:ext uri="{BB962C8B-B14F-4D97-AF65-F5344CB8AC3E}">
        <p14:creationId xmlns:p14="http://schemas.microsoft.com/office/powerpoint/2010/main" val="39213184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00756"/>
            <a:ext cx="11029616" cy="589660"/>
          </a:xfrm>
        </p:spPr>
        <p:txBody>
          <a:bodyPr/>
          <a:lstStyle>
            <a:lvl1pPr>
              <a:defRPr b="1">
                <a:solidFill>
                  <a:schemeClr val="accent1"/>
                </a:solidFill>
              </a:defRPr>
            </a:lvl1pPr>
          </a:lstStyle>
          <a:p>
            <a:r>
              <a:rPr lang="en-US" dirty="0"/>
              <a:t>Click to edit Master title style</a:t>
            </a:r>
          </a:p>
        </p:txBody>
      </p:sp>
      <p:sp>
        <p:nvSpPr>
          <p:cNvPr id="3" name="Content Placeholder 2"/>
          <p:cNvSpPr>
            <a:spLocks noGrp="1"/>
          </p:cNvSpPr>
          <p:nvPr>
            <p:ph sz="half" idx="1"/>
          </p:nvPr>
        </p:nvSpPr>
        <p:spPr>
          <a:xfrm>
            <a:off x="581193" y="1418602"/>
            <a:ext cx="5422390" cy="482045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1418602"/>
            <a:ext cx="5422392" cy="482045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p:cNvGrpSpPr/>
          <p:nvPr userDrawn="1"/>
        </p:nvGrpSpPr>
        <p:grpSpPr>
          <a:xfrm>
            <a:off x="-56" y="0"/>
            <a:ext cx="12197373" cy="597130"/>
            <a:chOff x="-56" y="0"/>
            <a:chExt cx="12197373" cy="650934"/>
          </a:xfrm>
        </p:grpSpPr>
        <p:sp>
          <p:nvSpPr>
            <p:cNvPr id="12" name="Isosceles Triangle 11"/>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9195981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9" name="Rectangle 18"/>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09302"/>
            <a:ext cx="11029616" cy="581114"/>
          </a:xfrm>
        </p:spPr>
        <p:txBody>
          <a:bodyPr/>
          <a:lstStyle>
            <a:lvl1pPr>
              <a:defRPr b="1">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87219" y="1422944"/>
            <a:ext cx="5087075" cy="536005"/>
          </a:xfrm>
        </p:spPr>
        <p:txBody>
          <a:bodyPr anchor="b">
            <a:noAutofit/>
          </a:bodyPr>
          <a:lstStyle>
            <a:lvl1pPr marL="0" indent="0">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056578"/>
            <a:ext cx="5393100" cy="4098156"/>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1422944"/>
            <a:ext cx="5087073" cy="553373"/>
          </a:xfrm>
        </p:spPr>
        <p:txBody>
          <a:bodyPr anchor="b">
            <a:noAutofit/>
          </a:bodyPr>
          <a:lstStyle>
            <a:lvl1pPr marL="0" indent="0">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056578"/>
            <a:ext cx="5393100" cy="4098156"/>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p:cNvGrpSpPr/>
          <p:nvPr userDrawn="1"/>
        </p:nvGrpSpPr>
        <p:grpSpPr>
          <a:xfrm>
            <a:off x="-56" y="0"/>
            <a:ext cx="12197373" cy="597130"/>
            <a:chOff x="-56" y="0"/>
            <a:chExt cx="12197373" cy="650934"/>
          </a:xfrm>
        </p:grpSpPr>
        <p:sp>
          <p:nvSpPr>
            <p:cNvPr id="14" name="Isosceles Triangle 13"/>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4417337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Rectangle 13"/>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00756"/>
            <a:ext cx="11029616" cy="589660"/>
          </a:xfrm>
        </p:spPr>
        <p:txBody>
          <a:bodyPr/>
          <a:lstStyle>
            <a:lvl1pPr>
              <a:defRPr b="1">
                <a:solidFill>
                  <a:schemeClr val="accent1"/>
                </a:solidFill>
              </a:defRPr>
            </a:lvl1pPr>
          </a:lstStyle>
          <a:p>
            <a:r>
              <a:rPr lang="en-US"/>
              <a:t>Click to edit Master title style</a:t>
            </a:r>
            <a:endParaRPr lang="en-US" dirty="0"/>
          </a:p>
        </p:txBody>
      </p:sp>
      <p:grpSp>
        <p:nvGrpSpPr>
          <p:cNvPr id="9" name="Group 8"/>
          <p:cNvGrpSpPr/>
          <p:nvPr userDrawn="1"/>
        </p:nvGrpSpPr>
        <p:grpSpPr>
          <a:xfrm>
            <a:off x="-56" y="0"/>
            <a:ext cx="12197373" cy="597130"/>
            <a:chOff x="-56" y="0"/>
            <a:chExt cx="12197373" cy="650934"/>
          </a:xfrm>
        </p:grpSpPr>
        <p:sp>
          <p:nvSpPr>
            <p:cNvPr id="10" name="Isosceles Triangle 9"/>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059458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575E3-B75B-4E3F-92A9-5DC9E9A5583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168D3D1-BA09-4D78-A755-B47FF6A5EE84}"/>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1B7078-5692-41E1-8708-4DBD44E246D9}"/>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5" name="Footer Placeholder 4">
            <a:extLst>
              <a:ext uri="{FF2B5EF4-FFF2-40B4-BE49-F238E27FC236}">
                <a16:creationId xmlns:a16="http://schemas.microsoft.com/office/drawing/2014/main" id="{D6EBD6F8-732E-45A7-A1CB-F0DC802A5953}"/>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471CD838-7A98-446B-A7FE-0B0AF724AD9F}"/>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14831728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3047" y="6204672"/>
            <a:ext cx="1248706" cy="504137"/>
          </a:xfrm>
          <a:prstGeom prst="rect">
            <a:avLst/>
          </a:prstGeom>
        </p:spPr>
      </p:pic>
    </p:spTree>
    <p:extLst>
      <p:ext uri="{BB962C8B-B14F-4D97-AF65-F5344CB8AC3E}">
        <p14:creationId xmlns:p14="http://schemas.microsoft.com/office/powerpoint/2010/main" val="9015408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5" name="Rectangle 14"/>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a:spLocks noChangeAspect="1"/>
          </p:cNvSpPr>
          <p:nvPr/>
        </p:nvSpPr>
        <p:spPr>
          <a:xfrm>
            <a:off x="447817" y="5013783"/>
            <a:ext cx="11298200" cy="110230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134105"/>
            <a:ext cx="4909445" cy="874893"/>
          </a:xfrm>
        </p:spPr>
        <p:txBody>
          <a:bodyPr anchor="ctr"/>
          <a:lstStyle>
            <a:lvl1pPr algn="l">
              <a:defRPr sz="20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312821"/>
            <a:ext cx="11292840" cy="4493179"/>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134106"/>
            <a:ext cx="5869987" cy="874894"/>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603334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1">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1999" cy="45390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Rectangle 12"/>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70838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288486"/>
            <a:ext cx="5111153" cy="589660"/>
          </a:xfrm>
        </p:spPr>
        <p:txBody>
          <a:bodyPr anchor="b">
            <a:normAutofit/>
          </a:bodyPr>
          <a:lstStyle>
            <a:lvl1pPr algn="l">
              <a:defRPr sz="2400" b="1">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906530" y="0"/>
            <a:ext cx="6285469" cy="6239061"/>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3" name="Rectangle 12"/>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Text Placeholder 5"/>
          <p:cNvSpPr>
            <a:spLocks noGrp="1"/>
          </p:cNvSpPr>
          <p:nvPr>
            <p:ph type="body" sz="quarter" idx="13"/>
          </p:nvPr>
        </p:nvSpPr>
        <p:spPr>
          <a:xfrm>
            <a:off x="581025" y="1058780"/>
            <a:ext cx="5111750" cy="5180282"/>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dirty="0"/>
          </a:p>
        </p:txBody>
      </p:sp>
    </p:spTree>
    <p:extLst>
      <p:ext uri="{BB962C8B-B14F-4D97-AF65-F5344CB8AC3E}">
        <p14:creationId xmlns:p14="http://schemas.microsoft.com/office/powerpoint/2010/main" val="25004577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End_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989261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 and Content">
    <p:bg>
      <p:bgPr>
        <a:solidFill>
          <a:srgbClr val="FFFFFF"/>
        </a:solidFill>
        <a:effectLst/>
      </p:bgPr>
    </p:bg>
    <p:spTree>
      <p:nvGrpSpPr>
        <p:cNvPr id="1" name=""/>
        <p:cNvGrpSpPr/>
        <p:nvPr/>
      </p:nvGrpSpPr>
      <p:grpSpPr>
        <a:xfrm>
          <a:off x="0" y="0"/>
          <a:ext cx="0" cy="0"/>
          <a:chOff x="0" y="0"/>
          <a:chExt cx="0" cy="0"/>
        </a:xfrm>
      </p:grpSpPr>
      <p:sp>
        <p:nvSpPr>
          <p:cNvPr id="9" name="Rectangle 8"/>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7" name="Group 6"/>
          <p:cNvGrpSpPr/>
          <p:nvPr userDrawn="1"/>
        </p:nvGrpSpPr>
        <p:grpSpPr>
          <a:xfrm>
            <a:off x="-56" y="0"/>
            <a:ext cx="12197373" cy="597130"/>
            <a:chOff x="-56" y="0"/>
            <a:chExt cx="12197373" cy="650934"/>
          </a:xfrm>
        </p:grpSpPr>
        <p:sp>
          <p:nvSpPr>
            <p:cNvPr id="10" name="Isosceles Triangle 9"/>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641535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Rectangle 6"/>
          <p:cNvSpPr/>
          <p:nvPr userDrawn="1"/>
        </p:nvSpPr>
        <p:spPr>
          <a:xfrm>
            <a:off x="0" y="-1"/>
            <a:ext cx="12192000" cy="209321"/>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8" name="Rectangle 7"/>
          <p:cNvSpPr/>
          <p:nvPr userDrawn="1"/>
        </p:nvSpPr>
        <p:spPr>
          <a:xfrm>
            <a:off x="0" y="6648681"/>
            <a:ext cx="12192000" cy="209321"/>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9" name="Footer Placeholder 4"/>
          <p:cNvSpPr txBox="1">
            <a:spLocks/>
          </p:cNvSpPr>
          <p:nvPr userDrawn="1"/>
        </p:nvSpPr>
        <p:spPr>
          <a:xfrm>
            <a:off x="2515124" y="6066798"/>
            <a:ext cx="4997192" cy="508800"/>
          </a:xfrm>
          <a:prstGeom prst="rect">
            <a:avLst/>
          </a:prstGeom>
        </p:spPr>
        <p:txBody>
          <a:bodyPr/>
          <a:lstStyle>
            <a:defPPr>
              <a:defRPr lang="en-US"/>
            </a:defPPr>
            <a:lvl1pPr marL="0" algn="l" defTabSz="914400" rtl="0" eaLnBrk="1" latinLnBrk="0" hangingPunct="1">
              <a:defRPr lang="en-US" sz="1000" kern="1200" smtClean="0">
                <a:solidFill>
                  <a:schemeClr val="tx1"/>
                </a:solidFill>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50" i="1" kern="1200" dirty="0">
                <a:solidFill>
                  <a:schemeClr val="tx1"/>
                </a:solidFill>
                <a:effectLst/>
                <a:latin typeface="+mn-lt"/>
                <a:ea typeface="+mn-ea"/>
                <a:cs typeface="+mn-cs"/>
              </a:rPr>
              <a:t>STEM School Label is Co-funded by the Erasmus+ </a:t>
            </a:r>
            <a:r>
              <a:rPr lang="en-US" sz="750" i="1" kern="1200" dirty="0" err="1">
                <a:solidFill>
                  <a:schemeClr val="tx1"/>
                </a:solidFill>
                <a:effectLst/>
                <a:latin typeface="+mn-lt"/>
                <a:ea typeface="+mn-ea"/>
                <a:cs typeface="+mn-cs"/>
              </a:rPr>
              <a:t>Programme</a:t>
            </a:r>
            <a:r>
              <a:rPr lang="en-US" sz="750" i="1" kern="1200" dirty="0">
                <a:solidFill>
                  <a:schemeClr val="tx1"/>
                </a:solidFill>
                <a:effectLst/>
                <a:latin typeface="+mn-lt"/>
                <a:ea typeface="+mn-ea"/>
                <a:cs typeface="+mn-cs"/>
              </a:rPr>
              <a:t> of the European Union (Grant Agreement N. 2017-1-BE02-KA201-034748). The content of the document is the sole responsibility of the organizer and it does not represent the opinion of the European Commission (EC), and the EC is not responsible for any use that might be made of information contained.</a:t>
            </a:r>
            <a:endParaRPr lang="fr-BE" sz="750" kern="1200" dirty="0">
              <a:solidFill>
                <a:schemeClr val="tx1"/>
              </a:solidFill>
              <a:effectLst/>
              <a:latin typeface="+mn-lt"/>
              <a:ea typeface="+mn-ea"/>
              <a:cs typeface="+mn-cs"/>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816" y="5952064"/>
            <a:ext cx="1927071" cy="55045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232453"/>
            <a:ext cx="3143739" cy="2226068"/>
          </a:xfrm>
          <a:prstGeom prst="rect">
            <a:avLst/>
          </a:prstGeom>
        </p:spPr>
      </p:pic>
    </p:spTree>
    <p:extLst>
      <p:ext uri="{BB962C8B-B14F-4D97-AF65-F5344CB8AC3E}">
        <p14:creationId xmlns:p14="http://schemas.microsoft.com/office/powerpoint/2010/main" val="14165120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1191" y="2440109"/>
            <a:ext cx="7648409" cy="1224212"/>
          </a:xfrm>
          <a:effectLst/>
        </p:spPr>
        <p:txBody>
          <a:bodyPr anchor="b">
            <a:normAutofit/>
          </a:bodyPr>
          <a:lstStyle>
            <a:lvl1pPr algn="ctr">
              <a:defRPr sz="3600" b="1">
                <a:solidFill>
                  <a:schemeClr val="accent1"/>
                </a:solidFill>
              </a:defRPr>
            </a:lvl1pPr>
          </a:lstStyle>
          <a:p>
            <a:r>
              <a:rPr lang="en-US" dirty="0"/>
              <a:t>Click to edit Master title style</a:t>
            </a:r>
          </a:p>
        </p:txBody>
      </p:sp>
      <p:sp>
        <p:nvSpPr>
          <p:cNvPr id="3" name="Subtitle 2"/>
          <p:cNvSpPr>
            <a:spLocks noGrp="1"/>
          </p:cNvSpPr>
          <p:nvPr>
            <p:ph type="subTitle" idx="1" hasCustomPrompt="1"/>
          </p:nvPr>
        </p:nvSpPr>
        <p:spPr>
          <a:xfrm>
            <a:off x="581194" y="3664321"/>
            <a:ext cx="7648407" cy="1102107"/>
          </a:xfrm>
        </p:spPr>
        <p:txBody>
          <a:bodyPr anchor="t">
            <a:normAutofit/>
          </a:bodyPr>
          <a:lstStyle>
            <a:lvl1pPr marL="0" indent="0" algn="ctr">
              <a:buNone/>
              <a:defRPr sz="1600" b="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sp>
        <p:nvSpPr>
          <p:cNvPr id="4" name="Isosceles Triangle 3"/>
          <p:cNvSpPr/>
          <p:nvPr userDrawn="1"/>
        </p:nvSpPr>
        <p:spPr>
          <a:xfrm flipV="1">
            <a:off x="0" y="10965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userDrawn="1"/>
        </p:nvSpPr>
        <p:spPr>
          <a:xfrm>
            <a:off x="0" y="0"/>
            <a:ext cx="12192000" cy="11474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10808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0" name="Group 19"/>
          <p:cNvGrpSpPr/>
          <p:nvPr userDrawn="1"/>
        </p:nvGrpSpPr>
        <p:grpSpPr>
          <a:xfrm flipV="1">
            <a:off x="0" y="5029864"/>
            <a:ext cx="12192056" cy="1828136"/>
            <a:chOff x="152344" y="379510"/>
            <a:chExt cx="12192056" cy="1828136"/>
          </a:xfrm>
        </p:grpSpPr>
        <p:sp>
          <p:nvSpPr>
            <p:cNvPr id="17" name="Isosceles Triangle 16"/>
            <p:cNvSpPr/>
            <p:nvPr userDrawn="1"/>
          </p:nvSpPr>
          <p:spPr>
            <a:xfrm flipV="1">
              <a:off x="152400" y="12489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userDrawn="1"/>
          </p:nvSpPr>
          <p:spPr>
            <a:xfrm>
              <a:off x="152400" y="379510"/>
              <a:ext cx="12192000" cy="9203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3"/>
            <p:cNvSpPr/>
            <p:nvPr userDrawn="1"/>
          </p:nvSpPr>
          <p:spPr>
            <a:xfrm>
              <a:off x="152344" y="12332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 name="Picture 9" descr="A close up of a sign&#10;&#10;Description automatically generated">
            <a:extLst>
              <a:ext uri="{FF2B5EF4-FFF2-40B4-BE49-F238E27FC236}">
                <a16:creationId xmlns:a16="http://schemas.microsoft.com/office/drawing/2014/main" id="{8B50D888-510D-4A48-BD7C-CF50CD2059E9}"/>
              </a:ext>
            </a:extLst>
          </p:cNvPr>
          <p:cNvPicPr>
            <a:picLocks noChangeAspect="1"/>
          </p:cNvPicPr>
          <p:nvPr userDrawn="1"/>
        </p:nvPicPr>
        <p:blipFill>
          <a:blip r:embed="rId2"/>
          <a:stretch>
            <a:fillRect/>
          </a:stretch>
        </p:blipFill>
        <p:spPr>
          <a:xfrm>
            <a:off x="8504591" y="1641136"/>
            <a:ext cx="3661387" cy="1592703"/>
          </a:xfrm>
          <a:prstGeom prst="rect">
            <a:avLst/>
          </a:prstGeom>
        </p:spPr>
      </p:pic>
      <p:sp>
        <p:nvSpPr>
          <p:cNvPr id="13" name="Rectangle 12">
            <a:extLst>
              <a:ext uri="{FF2B5EF4-FFF2-40B4-BE49-F238E27FC236}">
                <a16:creationId xmlns:a16="http://schemas.microsoft.com/office/drawing/2014/main" id="{81105CA4-5B68-4452-979D-7117E247A64A}"/>
              </a:ext>
            </a:extLst>
          </p:cNvPr>
          <p:cNvSpPr/>
          <p:nvPr userDrawn="1"/>
        </p:nvSpPr>
        <p:spPr>
          <a:xfrm>
            <a:off x="1" y="6456374"/>
            <a:ext cx="12191944" cy="40162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2">
            <a:extLst>
              <a:ext uri="{FF2B5EF4-FFF2-40B4-BE49-F238E27FC236}">
                <a16:creationId xmlns:a16="http://schemas.microsoft.com/office/drawing/2014/main" id="{CAAC4607-F3F2-48A4-8A7D-4320CE4F3B35}"/>
              </a:ext>
            </a:extLst>
          </p:cNvPr>
          <p:cNvSpPr>
            <a:spLocks noChangeArrowheads="1"/>
          </p:cNvSpPr>
          <p:nvPr userDrawn="1"/>
        </p:nvSpPr>
        <p:spPr bwMode="auto">
          <a:xfrm>
            <a:off x="162370" y="58890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6" name="Rectangle 3">
            <a:extLst>
              <a:ext uri="{FF2B5EF4-FFF2-40B4-BE49-F238E27FC236}">
                <a16:creationId xmlns:a16="http://schemas.microsoft.com/office/drawing/2014/main" id="{E6B4309C-81E1-4C3F-B726-543871F4881F}"/>
              </a:ext>
            </a:extLst>
          </p:cNvPr>
          <p:cNvSpPr>
            <a:spLocks noChangeArrowheads="1"/>
          </p:cNvSpPr>
          <p:nvPr userDrawn="1"/>
        </p:nvSpPr>
        <p:spPr bwMode="auto">
          <a:xfrm>
            <a:off x="2269412" y="6534832"/>
            <a:ext cx="857869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r>
              <a:rPr lang="en-GB" sz="700" kern="1200" dirty="0">
                <a:solidFill>
                  <a:schemeClr val="tx1"/>
                </a:solidFill>
                <a:effectLst/>
                <a:latin typeface="Calibri" panose="020F0502020204030204" pitchFamily="34" charset="0"/>
                <a:ea typeface="+mn-ea"/>
                <a:cs typeface="Calibri" panose="020F0502020204030204" pitchFamily="34" charset="0"/>
              </a:rPr>
              <a:t>This event is supported by the European Commission’s H2020 Programme project “Scientix 3” (Grant agreement N. 730009) as well as the Erasmus+ Programme project “STEM School Label” (Grant Agreement N. 2017-1-BE02-KA201-034748). The event is the sole responsibility of the organizers and does not represent the opinion of the European Commission (EC) nor is the EC responsible for any use that might be made of information contained.</a:t>
            </a:r>
          </a:p>
        </p:txBody>
      </p:sp>
      <p:pic>
        <p:nvPicPr>
          <p:cNvPr id="22" name="Picture 21" descr="LogosBeneficairesErasmus+LEFT_EN">
            <a:extLst>
              <a:ext uri="{FF2B5EF4-FFF2-40B4-BE49-F238E27FC236}">
                <a16:creationId xmlns:a16="http://schemas.microsoft.com/office/drawing/2014/main" id="{7517A2D9-5A52-4C8D-94C5-3E9A00EB9D2B}"/>
              </a:ext>
            </a:extLst>
          </p:cNvPr>
          <p:cNvPicPr/>
          <p:nvPr userDrawn="1"/>
        </p:nvPicPr>
        <p:blipFill rotWithShape="1">
          <a:blip r:embed="rId3" cstate="print">
            <a:extLst>
              <a:ext uri="{28A0092B-C50C-407E-A947-70E740481C1C}">
                <a14:useLocalDpi xmlns:a14="http://schemas.microsoft.com/office/drawing/2010/main" val="0"/>
              </a:ext>
            </a:extLst>
          </a:blip>
          <a:srcRect l="23261"/>
          <a:stretch/>
        </p:blipFill>
        <p:spPr bwMode="auto">
          <a:xfrm>
            <a:off x="1015297" y="6519445"/>
            <a:ext cx="1238954" cy="338555"/>
          </a:xfrm>
          <a:prstGeom prst="rect">
            <a:avLst/>
          </a:prstGeom>
          <a:noFill/>
          <a:ln>
            <a:noFill/>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76723F17-D50D-4F41-913A-D772CFFFA8A1}"/>
              </a:ext>
            </a:extLst>
          </p:cNvPr>
          <p:cNvPicPr>
            <a:picLocks noChangeAspect="1"/>
          </p:cNvPicPr>
          <p:nvPr userDrawn="1"/>
        </p:nvPicPr>
        <p:blipFill>
          <a:blip r:embed="rId4"/>
          <a:stretch>
            <a:fillRect/>
          </a:stretch>
        </p:blipFill>
        <p:spPr>
          <a:xfrm>
            <a:off x="-110" y="6458759"/>
            <a:ext cx="933450" cy="376859"/>
          </a:xfrm>
          <a:prstGeom prst="rect">
            <a:avLst/>
          </a:prstGeom>
        </p:spPr>
      </p:pic>
      <p:pic>
        <p:nvPicPr>
          <p:cNvPr id="21" name="Picture 20">
            <a:extLst>
              <a:ext uri="{FF2B5EF4-FFF2-40B4-BE49-F238E27FC236}">
                <a16:creationId xmlns:a16="http://schemas.microsoft.com/office/drawing/2014/main" id="{2F5993F8-E741-4639-AF01-BB99178BB6B5}"/>
              </a:ext>
            </a:extLst>
          </p:cNvPr>
          <p:cNvPicPr>
            <a:picLocks noChangeAspect="1"/>
          </p:cNvPicPr>
          <p:nvPr userDrawn="1"/>
        </p:nvPicPr>
        <p:blipFill>
          <a:blip r:embed="rId5"/>
          <a:stretch>
            <a:fillRect/>
          </a:stretch>
        </p:blipFill>
        <p:spPr>
          <a:xfrm>
            <a:off x="8868191" y="3664321"/>
            <a:ext cx="2934185" cy="1594547"/>
          </a:xfrm>
          <a:prstGeom prst="rect">
            <a:avLst/>
          </a:prstGeom>
        </p:spPr>
      </p:pic>
    </p:spTree>
    <p:extLst>
      <p:ext uri="{BB962C8B-B14F-4D97-AF65-F5344CB8AC3E}">
        <p14:creationId xmlns:p14="http://schemas.microsoft.com/office/powerpoint/2010/main" val="3264348801"/>
      </p:ext>
    </p:extLst>
  </p:cSld>
  <p:clrMapOvr>
    <a:masterClrMapping/>
  </p:clrMapOvr>
  <p:hf hdr="0" ftr="0"/>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5"/>
            <a:ext cx="11029616" cy="571167"/>
          </a:xfrm>
        </p:spPr>
        <p:txBody>
          <a:bodyPr/>
          <a:lstStyle>
            <a:lvl1pPr>
              <a:defRPr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581192" y="1410056"/>
            <a:ext cx="11029615" cy="4448743"/>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7" name="Group 6"/>
          <p:cNvGrpSpPr/>
          <p:nvPr userDrawn="1"/>
        </p:nvGrpSpPr>
        <p:grpSpPr>
          <a:xfrm>
            <a:off x="-56" y="0"/>
            <a:ext cx="12197373" cy="597130"/>
            <a:chOff x="-56" y="0"/>
            <a:chExt cx="12197373" cy="650934"/>
          </a:xfrm>
        </p:grpSpPr>
        <p:sp>
          <p:nvSpPr>
            <p:cNvPr id="10" name="Isosceles Triangle 9"/>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3858262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4" name="Group 3"/>
          <p:cNvGrpSpPr/>
          <p:nvPr userDrawn="1"/>
        </p:nvGrpSpPr>
        <p:grpSpPr>
          <a:xfrm>
            <a:off x="-56" y="-1"/>
            <a:ext cx="12192056" cy="5919535"/>
            <a:chOff x="-56" y="-1056079"/>
            <a:chExt cx="12192056" cy="3111325"/>
          </a:xfrm>
        </p:grpSpPr>
        <p:sp>
          <p:nvSpPr>
            <p:cNvPr id="10" name="Isosceles Triangle 9"/>
            <p:cNvSpPr/>
            <p:nvPr userDrawn="1"/>
          </p:nvSpPr>
          <p:spPr>
            <a:xfrm flipV="1">
              <a:off x="0" y="10965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0" y="-1056079"/>
              <a:ext cx="12192000" cy="22035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10808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p:cNvSpPr>
            <a:spLocks noGrp="1"/>
          </p:cNvSpPr>
          <p:nvPr>
            <p:ph type="title"/>
          </p:nvPr>
        </p:nvSpPr>
        <p:spPr>
          <a:xfrm>
            <a:off x="581193" y="1712385"/>
            <a:ext cx="11029615" cy="1497507"/>
          </a:xfrm>
          <a:ln>
            <a:noFill/>
          </a:ln>
        </p:spPr>
        <p:txBody>
          <a:bodyPr anchor="ctr">
            <a:normAutofit/>
          </a:bodyPr>
          <a:lstStyle>
            <a:lvl1pPr algn="ctr">
              <a:defRPr sz="3600" b="1" cap="all">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3377930"/>
            <a:ext cx="11029615" cy="600556"/>
          </a:xfrm>
        </p:spPr>
        <p:txBody>
          <a:bodyPr anchor="t">
            <a:normAutofit/>
          </a:bodyPr>
          <a:lstStyle>
            <a:lvl1pPr marL="0" indent="0" algn="ctr">
              <a:buNone/>
              <a:defRPr sz="1800" cap="all">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1" name="Picture 10" descr="A close up of a sign&#10;&#10;Description automatically generated">
            <a:extLst>
              <a:ext uri="{FF2B5EF4-FFF2-40B4-BE49-F238E27FC236}">
                <a16:creationId xmlns:a16="http://schemas.microsoft.com/office/drawing/2014/main" id="{67CDA925-FEA0-412F-BD85-6D6BE8532DB2}"/>
              </a:ext>
            </a:extLst>
          </p:cNvPr>
          <p:cNvPicPr>
            <a:picLocks noChangeAspect="1"/>
          </p:cNvPicPr>
          <p:nvPr userDrawn="1"/>
        </p:nvPicPr>
        <p:blipFill>
          <a:blip r:embed="rId2"/>
          <a:stretch>
            <a:fillRect/>
          </a:stretch>
        </p:blipFill>
        <p:spPr>
          <a:xfrm>
            <a:off x="9617319" y="5439398"/>
            <a:ext cx="2706120" cy="1177161"/>
          </a:xfrm>
          <a:prstGeom prst="rect">
            <a:avLst/>
          </a:prstGeom>
        </p:spPr>
      </p:pic>
      <p:pic>
        <p:nvPicPr>
          <p:cNvPr id="12" name="Picture 11">
            <a:extLst>
              <a:ext uri="{FF2B5EF4-FFF2-40B4-BE49-F238E27FC236}">
                <a16:creationId xmlns:a16="http://schemas.microsoft.com/office/drawing/2014/main" id="{DAB23653-FF3A-4D63-B495-6B0A4BCC21E8}"/>
              </a:ext>
            </a:extLst>
          </p:cNvPr>
          <p:cNvPicPr>
            <a:picLocks noChangeAspect="1"/>
          </p:cNvPicPr>
          <p:nvPr userDrawn="1"/>
        </p:nvPicPr>
        <p:blipFill>
          <a:blip r:embed="rId3"/>
          <a:stretch>
            <a:fillRect/>
          </a:stretch>
        </p:blipFill>
        <p:spPr>
          <a:xfrm>
            <a:off x="7664335" y="5437780"/>
            <a:ext cx="2169115" cy="1178779"/>
          </a:xfrm>
          <a:prstGeom prst="rect">
            <a:avLst/>
          </a:prstGeom>
        </p:spPr>
      </p:pic>
    </p:spTree>
    <p:extLst>
      <p:ext uri="{BB962C8B-B14F-4D97-AF65-F5344CB8AC3E}">
        <p14:creationId xmlns:p14="http://schemas.microsoft.com/office/powerpoint/2010/main" val="231371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9E3D-7421-4C02-ABB3-D4787DD44A4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CD24C6-CDC4-412B-89FB-87C33A1A5118}"/>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0A6E978-7F0E-4814-B912-6482D8DCE202}"/>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09F9DF5-CAA2-4B81-9AE5-F7B15FD5B289}"/>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6" name="Footer Placeholder 5">
            <a:extLst>
              <a:ext uri="{FF2B5EF4-FFF2-40B4-BE49-F238E27FC236}">
                <a16:creationId xmlns:a16="http://schemas.microsoft.com/office/drawing/2014/main" id="{69A367CC-B268-41B7-82F2-B1D405D942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01E0A96-574E-4440-BDE5-FB5F9D82B89D}"/>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33862160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00756"/>
            <a:ext cx="11029616" cy="589660"/>
          </a:xfrm>
        </p:spPr>
        <p:txBody>
          <a:bodyPr/>
          <a:lstStyle>
            <a:lvl1pPr>
              <a:defRPr b="1">
                <a:solidFill>
                  <a:schemeClr val="accent1"/>
                </a:solidFill>
              </a:defRPr>
            </a:lvl1pPr>
          </a:lstStyle>
          <a:p>
            <a:r>
              <a:rPr lang="en-US" dirty="0"/>
              <a:t>Click to edit Master title style</a:t>
            </a:r>
          </a:p>
        </p:txBody>
      </p:sp>
      <p:sp>
        <p:nvSpPr>
          <p:cNvPr id="3" name="Content Placeholder 2"/>
          <p:cNvSpPr>
            <a:spLocks noGrp="1"/>
          </p:cNvSpPr>
          <p:nvPr>
            <p:ph sz="half" idx="1"/>
          </p:nvPr>
        </p:nvSpPr>
        <p:spPr>
          <a:xfrm>
            <a:off x="581193" y="1418602"/>
            <a:ext cx="5422390" cy="482045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1418602"/>
            <a:ext cx="5422392" cy="482045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p:cNvGrpSpPr/>
          <p:nvPr userDrawn="1"/>
        </p:nvGrpSpPr>
        <p:grpSpPr>
          <a:xfrm>
            <a:off x="-56" y="0"/>
            <a:ext cx="12197373" cy="597130"/>
            <a:chOff x="-56" y="0"/>
            <a:chExt cx="12197373" cy="650934"/>
          </a:xfrm>
        </p:grpSpPr>
        <p:sp>
          <p:nvSpPr>
            <p:cNvPr id="12" name="Isosceles Triangle 11"/>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6287507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9" name="Rectangle 18"/>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09302"/>
            <a:ext cx="11029616" cy="581114"/>
          </a:xfrm>
        </p:spPr>
        <p:txBody>
          <a:bodyPr/>
          <a:lstStyle>
            <a:lvl1pPr>
              <a:defRPr b="1">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87219" y="1422944"/>
            <a:ext cx="5087075" cy="536005"/>
          </a:xfrm>
        </p:spPr>
        <p:txBody>
          <a:bodyPr anchor="b">
            <a:noAutofit/>
          </a:bodyPr>
          <a:lstStyle>
            <a:lvl1pPr marL="0" indent="0">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056578"/>
            <a:ext cx="5393100" cy="4098156"/>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1422944"/>
            <a:ext cx="5087073" cy="553373"/>
          </a:xfrm>
        </p:spPr>
        <p:txBody>
          <a:bodyPr anchor="b">
            <a:noAutofit/>
          </a:bodyPr>
          <a:lstStyle>
            <a:lvl1pPr marL="0" indent="0">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056578"/>
            <a:ext cx="5393100" cy="4098156"/>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p:cNvGrpSpPr/>
          <p:nvPr userDrawn="1"/>
        </p:nvGrpSpPr>
        <p:grpSpPr>
          <a:xfrm>
            <a:off x="-56" y="0"/>
            <a:ext cx="12197373" cy="597130"/>
            <a:chOff x="-56" y="0"/>
            <a:chExt cx="12197373" cy="650934"/>
          </a:xfrm>
        </p:grpSpPr>
        <p:sp>
          <p:nvSpPr>
            <p:cNvPr id="14" name="Isosceles Triangle 13"/>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4653999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Rectangle 13"/>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00756"/>
            <a:ext cx="11029616" cy="589660"/>
          </a:xfrm>
        </p:spPr>
        <p:txBody>
          <a:bodyPr/>
          <a:lstStyle>
            <a:lvl1pPr>
              <a:defRPr b="1">
                <a:solidFill>
                  <a:schemeClr val="accent1"/>
                </a:solidFill>
              </a:defRPr>
            </a:lvl1pPr>
          </a:lstStyle>
          <a:p>
            <a:r>
              <a:rPr lang="en-US"/>
              <a:t>Click to edit Master title style</a:t>
            </a:r>
            <a:endParaRPr lang="en-US" dirty="0"/>
          </a:p>
        </p:txBody>
      </p:sp>
      <p:grpSp>
        <p:nvGrpSpPr>
          <p:cNvPr id="9" name="Group 8"/>
          <p:cNvGrpSpPr/>
          <p:nvPr userDrawn="1"/>
        </p:nvGrpSpPr>
        <p:grpSpPr>
          <a:xfrm>
            <a:off x="-56" y="0"/>
            <a:ext cx="12197373" cy="597130"/>
            <a:chOff x="-56" y="0"/>
            <a:chExt cx="12197373" cy="650934"/>
          </a:xfrm>
        </p:grpSpPr>
        <p:sp>
          <p:nvSpPr>
            <p:cNvPr id="10" name="Isosceles Triangle 9"/>
            <p:cNvSpPr/>
            <p:nvPr userDrawn="1"/>
          </p:nvSpPr>
          <p:spPr>
            <a:xfrm flipV="1">
              <a:off x="0" y="337469"/>
              <a:ext cx="12192000" cy="3002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userDrawn="1"/>
          </p:nvSpPr>
          <p:spPr>
            <a:xfrm>
              <a:off x="0" y="0"/>
              <a:ext cx="12192000" cy="3876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3"/>
            <p:cNvSpPr/>
            <p:nvPr userDrawn="1"/>
          </p:nvSpPr>
          <p:spPr>
            <a:xfrm>
              <a:off x="-56" y="321745"/>
              <a:ext cx="12197373" cy="32918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 name="connsiteX0" fmla="*/ 56 w 12204731"/>
                <a:gd name="connsiteY0" fmla="*/ 897308 h 974379"/>
                <a:gd name="connsiteX1" fmla="*/ 12192056 w 12204731"/>
                <a:gd name="connsiteY1" fmla="*/ 0 h 974379"/>
                <a:gd name="connsiteX2" fmla="*/ 12204640 w 12204731"/>
                <a:gd name="connsiteY2" fmla="*/ 267646 h 974379"/>
                <a:gd name="connsiteX3" fmla="*/ 0 w 12204731"/>
                <a:gd name="connsiteY3" fmla="*/ 974379 h 974379"/>
                <a:gd name="connsiteX4" fmla="*/ 56 w 12204731"/>
                <a:gd name="connsiteY4" fmla="*/ 897308 h 974379"/>
                <a:gd name="connsiteX0" fmla="*/ 56 w 12204776"/>
                <a:gd name="connsiteY0" fmla="*/ 897308 h 974379"/>
                <a:gd name="connsiteX1" fmla="*/ 12197373 w 12204776"/>
                <a:gd name="connsiteY1" fmla="*/ 0 h 974379"/>
                <a:gd name="connsiteX2" fmla="*/ 12204640 w 12204776"/>
                <a:gd name="connsiteY2" fmla="*/ 267646 h 974379"/>
                <a:gd name="connsiteX3" fmla="*/ 0 w 12204776"/>
                <a:gd name="connsiteY3" fmla="*/ 974379 h 974379"/>
                <a:gd name="connsiteX4" fmla="*/ 56 w 12204776"/>
                <a:gd name="connsiteY4" fmla="*/ 897308 h 974379"/>
                <a:gd name="connsiteX0" fmla="*/ 56 w 12197373"/>
                <a:gd name="connsiteY0" fmla="*/ 897308 h 974379"/>
                <a:gd name="connsiteX1" fmla="*/ 12197373 w 12197373"/>
                <a:gd name="connsiteY1" fmla="*/ 0 h 974379"/>
                <a:gd name="connsiteX2" fmla="*/ 12194008 w 12197373"/>
                <a:gd name="connsiteY2" fmla="*/ 284800 h 974379"/>
                <a:gd name="connsiteX3" fmla="*/ 0 w 12197373"/>
                <a:gd name="connsiteY3" fmla="*/ 974379 h 974379"/>
                <a:gd name="connsiteX4" fmla="*/ 56 w 12197373"/>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7373" h="974379">
                  <a:moveTo>
                    <a:pt x="56" y="897308"/>
                  </a:moveTo>
                  <a:lnTo>
                    <a:pt x="12197373" y="0"/>
                  </a:lnTo>
                  <a:cubicBezTo>
                    <a:pt x="12195958" y="89216"/>
                    <a:pt x="12195423" y="195584"/>
                    <a:pt x="12194008" y="284800"/>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2819212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close up of a sign&#10;&#10;Description automatically generated">
            <a:extLst>
              <a:ext uri="{FF2B5EF4-FFF2-40B4-BE49-F238E27FC236}">
                <a16:creationId xmlns:a16="http://schemas.microsoft.com/office/drawing/2014/main" id="{AF5DA083-B1F3-4242-BA34-E597C4918685}"/>
              </a:ext>
            </a:extLst>
          </p:cNvPr>
          <p:cNvPicPr>
            <a:picLocks noChangeAspect="1"/>
          </p:cNvPicPr>
          <p:nvPr userDrawn="1"/>
        </p:nvPicPr>
        <p:blipFill>
          <a:blip r:embed="rId2"/>
          <a:stretch>
            <a:fillRect/>
          </a:stretch>
        </p:blipFill>
        <p:spPr>
          <a:xfrm>
            <a:off x="10898177" y="5996571"/>
            <a:ext cx="1425261" cy="619988"/>
          </a:xfrm>
          <a:prstGeom prst="rect">
            <a:avLst/>
          </a:prstGeom>
        </p:spPr>
      </p:pic>
      <p:pic>
        <p:nvPicPr>
          <p:cNvPr id="6" name="Picture 5">
            <a:extLst>
              <a:ext uri="{FF2B5EF4-FFF2-40B4-BE49-F238E27FC236}">
                <a16:creationId xmlns:a16="http://schemas.microsoft.com/office/drawing/2014/main" id="{66033A01-977F-4C50-9CC1-7451CD7F385C}"/>
              </a:ext>
            </a:extLst>
          </p:cNvPr>
          <p:cNvPicPr>
            <a:picLocks noChangeAspect="1"/>
          </p:cNvPicPr>
          <p:nvPr userDrawn="1"/>
        </p:nvPicPr>
        <p:blipFill>
          <a:blip r:embed="rId3"/>
          <a:stretch>
            <a:fillRect/>
          </a:stretch>
        </p:blipFill>
        <p:spPr>
          <a:xfrm>
            <a:off x="9757314" y="5996571"/>
            <a:ext cx="1140863" cy="619988"/>
          </a:xfrm>
          <a:prstGeom prst="rect">
            <a:avLst/>
          </a:prstGeom>
        </p:spPr>
      </p:pic>
    </p:spTree>
    <p:extLst>
      <p:ext uri="{BB962C8B-B14F-4D97-AF65-F5344CB8AC3E}">
        <p14:creationId xmlns:p14="http://schemas.microsoft.com/office/powerpoint/2010/main" val="34559297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5" name="Rectangle 14"/>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a:spLocks noChangeAspect="1"/>
          </p:cNvSpPr>
          <p:nvPr/>
        </p:nvSpPr>
        <p:spPr>
          <a:xfrm>
            <a:off x="447817" y="5013783"/>
            <a:ext cx="11298200" cy="110230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134105"/>
            <a:ext cx="4909445" cy="874893"/>
          </a:xfrm>
        </p:spPr>
        <p:txBody>
          <a:bodyPr anchor="ctr"/>
          <a:lstStyle>
            <a:lvl1pPr algn="l">
              <a:defRPr sz="20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312821"/>
            <a:ext cx="11292840" cy="4493179"/>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134106"/>
            <a:ext cx="5869987" cy="874894"/>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38438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1">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1999" cy="45390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Rectangle 12"/>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137649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288486"/>
            <a:ext cx="5111153" cy="589660"/>
          </a:xfrm>
        </p:spPr>
        <p:txBody>
          <a:bodyPr anchor="b">
            <a:normAutofit/>
          </a:bodyPr>
          <a:lstStyle>
            <a:lvl1pPr algn="l">
              <a:defRPr sz="2400" b="1">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906530" y="0"/>
            <a:ext cx="6285469" cy="6239061"/>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3" name="Rectangle 12"/>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 name="Text Placeholder 5"/>
          <p:cNvSpPr>
            <a:spLocks noGrp="1"/>
          </p:cNvSpPr>
          <p:nvPr>
            <p:ph type="body" sz="quarter" idx="13"/>
          </p:nvPr>
        </p:nvSpPr>
        <p:spPr>
          <a:xfrm>
            <a:off x="581025" y="1058780"/>
            <a:ext cx="5111750" cy="5180282"/>
          </a:xfr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dirty="0"/>
          </a:p>
        </p:txBody>
      </p:sp>
    </p:spTree>
    <p:extLst>
      <p:ext uri="{BB962C8B-B14F-4D97-AF65-F5344CB8AC3E}">
        <p14:creationId xmlns:p14="http://schemas.microsoft.com/office/powerpoint/2010/main" val="31637282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End_slide">
    <p:spTree>
      <p:nvGrpSpPr>
        <p:cNvPr id="1" name=""/>
        <p:cNvGrpSpPr/>
        <p:nvPr/>
      </p:nvGrpSpPr>
      <p:grpSpPr>
        <a:xfrm>
          <a:off x="0" y="0"/>
          <a:ext cx="0" cy="0"/>
          <a:chOff x="0" y="0"/>
          <a:chExt cx="0" cy="0"/>
        </a:xfrm>
      </p:grpSpPr>
      <p:grpSp>
        <p:nvGrpSpPr>
          <p:cNvPr id="4" name="Group 3"/>
          <p:cNvGrpSpPr/>
          <p:nvPr userDrawn="1"/>
        </p:nvGrpSpPr>
        <p:grpSpPr>
          <a:xfrm flipV="1">
            <a:off x="-56" y="3399654"/>
            <a:ext cx="12192056" cy="3458346"/>
            <a:chOff x="-56" y="237529"/>
            <a:chExt cx="12192056" cy="1817717"/>
          </a:xfrm>
        </p:grpSpPr>
        <p:sp>
          <p:nvSpPr>
            <p:cNvPr id="10" name="Isosceles Triangle 9"/>
            <p:cNvSpPr/>
            <p:nvPr userDrawn="1"/>
          </p:nvSpPr>
          <p:spPr>
            <a:xfrm flipV="1">
              <a:off x="0" y="1096592"/>
              <a:ext cx="12192000" cy="888765"/>
            </a:xfrm>
            <a:prstGeom prst="triangl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0" y="237529"/>
              <a:ext cx="12192000" cy="909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userDrawn="1"/>
          </p:nvSpPr>
          <p:spPr>
            <a:xfrm>
              <a:off x="-56" y="1080867"/>
              <a:ext cx="12192056" cy="974379"/>
            </a:xfrm>
            <a:custGeom>
              <a:avLst/>
              <a:gdLst>
                <a:gd name="connsiteX0" fmla="*/ 0 w 12192000"/>
                <a:gd name="connsiteY0" fmla="*/ 0 h 1096590"/>
                <a:gd name="connsiteX1" fmla="*/ 12192000 w 12192000"/>
                <a:gd name="connsiteY1" fmla="*/ 0 h 1096590"/>
                <a:gd name="connsiteX2" fmla="*/ 12192000 w 12192000"/>
                <a:gd name="connsiteY2" fmla="*/ 1096590 h 1096590"/>
                <a:gd name="connsiteX3" fmla="*/ 0 w 12192000"/>
                <a:gd name="connsiteY3" fmla="*/ 1096590 h 1096590"/>
                <a:gd name="connsiteX4" fmla="*/ 0 w 12192000"/>
                <a:gd name="connsiteY4" fmla="*/ 0 h 1096590"/>
                <a:gd name="connsiteX0" fmla="*/ 0 w 12192000"/>
                <a:gd name="connsiteY0" fmla="*/ 897308 h 1993898"/>
                <a:gd name="connsiteX1" fmla="*/ 12192000 w 12192000"/>
                <a:gd name="connsiteY1" fmla="*/ 0 h 1993898"/>
                <a:gd name="connsiteX2" fmla="*/ 12192000 w 12192000"/>
                <a:gd name="connsiteY2" fmla="*/ 1993898 h 1993898"/>
                <a:gd name="connsiteX3" fmla="*/ 0 w 12192000"/>
                <a:gd name="connsiteY3" fmla="*/ 1993898 h 1993898"/>
                <a:gd name="connsiteX4" fmla="*/ 0 w 12192000"/>
                <a:gd name="connsiteY4" fmla="*/ 897308 h 1993898"/>
                <a:gd name="connsiteX0" fmla="*/ 0 w 12192000"/>
                <a:gd name="connsiteY0" fmla="*/ 897308 h 1993898"/>
                <a:gd name="connsiteX1" fmla="*/ 12192000 w 12192000"/>
                <a:gd name="connsiteY1" fmla="*/ 0 h 1993898"/>
                <a:gd name="connsiteX2" fmla="*/ 12174908 w 12192000"/>
                <a:gd name="connsiteY2" fmla="*/ 276193 h 1993898"/>
                <a:gd name="connsiteX3" fmla="*/ 0 w 12192000"/>
                <a:gd name="connsiteY3" fmla="*/ 1993898 h 1993898"/>
                <a:gd name="connsiteX4" fmla="*/ 0 w 12192000"/>
                <a:gd name="connsiteY4" fmla="*/ 897308 h 1993898"/>
                <a:gd name="connsiteX0" fmla="*/ 59821 w 12251821"/>
                <a:gd name="connsiteY0" fmla="*/ 897308 h 968403"/>
                <a:gd name="connsiteX1" fmla="*/ 12251821 w 12251821"/>
                <a:gd name="connsiteY1" fmla="*/ 0 h 968403"/>
                <a:gd name="connsiteX2" fmla="*/ 12234729 w 12251821"/>
                <a:gd name="connsiteY2" fmla="*/ 276193 h 968403"/>
                <a:gd name="connsiteX3" fmla="*/ 0 w 12251821"/>
                <a:gd name="connsiteY3" fmla="*/ 968403 h 968403"/>
                <a:gd name="connsiteX4" fmla="*/ 59821 w 12251821"/>
                <a:gd name="connsiteY4" fmla="*/ 897308 h 968403"/>
                <a:gd name="connsiteX0" fmla="*/ 59821 w 12277458"/>
                <a:gd name="connsiteY0" fmla="*/ 897308 h 968403"/>
                <a:gd name="connsiteX1" fmla="*/ 12251821 w 12277458"/>
                <a:gd name="connsiteY1" fmla="*/ 0 h 968403"/>
                <a:gd name="connsiteX2" fmla="*/ 12277458 w 12277458"/>
                <a:gd name="connsiteY2" fmla="*/ 267647 h 968403"/>
                <a:gd name="connsiteX3" fmla="*/ 0 w 12277458"/>
                <a:gd name="connsiteY3" fmla="*/ 968403 h 968403"/>
                <a:gd name="connsiteX4" fmla="*/ 59821 w 12277458"/>
                <a:gd name="connsiteY4" fmla="*/ 897308 h 968403"/>
                <a:gd name="connsiteX0" fmla="*/ 59821 w 12251821"/>
                <a:gd name="connsiteY0" fmla="*/ 897308 h 968403"/>
                <a:gd name="connsiteX1" fmla="*/ 12251821 w 12251821"/>
                <a:gd name="connsiteY1" fmla="*/ 0 h 968403"/>
                <a:gd name="connsiteX2" fmla="*/ 12241599 w 12251821"/>
                <a:gd name="connsiteY2" fmla="*/ 267647 h 968403"/>
                <a:gd name="connsiteX3" fmla="*/ 0 w 12251821"/>
                <a:gd name="connsiteY3" fmla="*/ 968403 h 968403"/>
                <a:gd name="connsiteX4" fmla="*/ 59821 w 12251821"/>
                <a:gd name="connsiteY4" fmla="*/ 897308 h 968403"/>
                <a:gd name="connsiteX0" fmla="*/ 59821 w 12251821"/>
                <a:gd name="connsiteY0" fmla="*/ 897308 h 968403"/>
                <a:gd name="connsiteX1" fmla="*/ 12251821 w 12251821"/>
                <a:gd name="connsiteY1" fmla="*/ 0 h 968403"/>
                <a:gd name="connsiteX2" fmla="*/ 12247575 w 12251821"/>
                <a:gd name="connsiteY2" fmla="*/ 267647 h 968403"/>
                <a:gd name="connsiteX3" fmla="*/ 0 w 12251821"/>
                <a:gd name="connsiteY3" fmla="*/ 968403 h 968403"/>
                <a:gd name="connsiteX4" fmla="*/ 59821 w 12251821"/>
                <a:gd name="connsiteY4" fmla="*/ 897308 h 968403"/>
                <a:gd name="connsiteX0" fmla="*/ 56 w 12192056"/>
                <a:gd name="connsiteY0" fmla="*/ 897308 h 974379"/>
                <a:gd name="connsiteX1" fmla="*/ 12192056 w 12192056"/>
                <a:gd name="connsiteY1" fmla="*/ 0 h 974379"/>
                <a:gd name="connsiteX2" fmla="*/ 12187810 w 12192056"/>
                <a:gd name="connsiteY2" fmla="*/ 267647 h 974379"/>
                <a:gd name="connsiteX3" fmla="*/ 0 w 12192056"/>
                <a:gd name="connsiteY3" fmla="*/ 974379 h 974379"/>
                <a:gd name="connsiteX4" fmla="*/ 56 w 12192056"/>
                <a:gd name="connsiteY4" fmla="*/ 897308 h 974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56" h="974379">
                  <a:moveTo>
                    <a:pt x="56" y="897308"/>
                  </a:moveTo>
                  <a:lnTo>
                    <a:pt x="12192056" y="0"/>
                  </a:lnTo>
                  <a:cubicBezTo>
                    <a:pt x="12190641" y="89216"/>
                    <a:pt x="12189225" y="178431"/>
                    <a:pt x="12187810" y="267647"/>
                  </a:cubicBezTo>
                  <a:lnTo>
                    <a:pt x="0" y="974379"/>
                  </a:lnTo>
                  <a:cubicBezTo>
                    <a:pt x="19" y="948689"/>
                    <a:pt x="37" y="922998"/>
                    <a:pt x="56" y="89730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8" name="Picture 7" descr="A close up of a sign&#10;&#10;Description automatically generated">
            <a:extLst>
              <a:ext uri="{FF2B5EF4-FFF2-40B4-BE49-F238E27FC236}">
                <a16:creationId xmlns:a16="http://schemas.microsoft.com/office/drawing/2014/main" id="{2E9A77D6-9043-465D-82CB-3D8145B299DC}"/>
              </a:ext>
            </a:extLst>
          </p:cNvPr>
          <p:cNvPicPr>
            <a:picLocks noChangeAspect="1"/>
          </p:cNvPicPr>
          <p:nvPr userDrawn="1"/>
        </p:nvPicPr>
        <p:blipFill>
          <a:blip r:embed="rId2"/>
          <a:stretch>
            <a:fillRect/>
          </a:stretch>
        </p:blipFill>
        <p:spPr>
          <a:xfrm>
            <a:off x="4197047" y="410031"/>
            <a:ext cx="3627973" cy="1578168"/>
          </a:xfrm>
          <a:prstGeom prst="rect">
            <a:avLst/>
          </a:prstGeom>
        </p:spPr>
      </p:pic>
      <p:pic>
        <p:nvPicPr>
          <p:cNvPr id="11" name="Graphic 10" descr="Cursor">
            <a:extLst>
              <a:ext uri="{FF2B5EF4-FFF2-40B4-BE49-F238E27FC236}">
                <a16:creationId xmlns:a16="http://schemas.microsoft.com/office/drawing/2014/main" id="{3A308D95-06F6-4066-ADB1-FF78BC10DF54}"/>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557773" y="2856840"/>
            <a:ext cx="370096" cy="370096"/>
          </a:xfrm>
          <a:prstGeom prst="rect">
            <a:avLst/>
          </a:prstGeom>
        </p:spPr>
      </p:pic>
      <p:pic>
        <p:nvPicPr>
          <p:cNvPr id="15" name="Picture 14">
            <a:extLst>
              <a:ext uri="{FF2B5EF4-FFF2-40B4-BE49-F238E27FC236}">
                <a16:creationId xmlns:a16="http://schemas.microsoft.com/office/drawing/2014/main" id="{7E8A30F0-7DF7-4BCA-9A02-6D1D695E88E8}"/>
              </a:ext>
            </a:extLst>
          </p:cNvPr>
          <p:cNvPicPr/>
          <p:nvPr userDrawn="1"/>
        </p:nvPicPr>
        <p:blipFill>
          <a:blip r:embed="rId5">
            <a:extLst>
              <a:ext uri="{28A0092B-C50C-407E-A947-70E740481C1C}">
                <a14:useLocalDpi xmlns:a14="http://schemas.microsoft.com/office/drawing/2010/main" val="0"/>
              </a:ext>
            </a:extLst>
          </a:blip>
          <a:stretch>
            <a:fillRect/>
          </a:stretch>
        </p:blipFill>
        <p:spPr>
          <a:xfrm>
            <a:off x="2269800" y="5683190"/>
            <a:ext cx="1114425" cy="669925"/>
          </a:xfrm>
          <a:prstGeom prst="rect">
            <a:avLst/>
          </a:prstGeom>
        </p:spPr>
      </p:pic>
      <p:pic>
        <p:nvPicPr>
          <p:cNvPr id="16" name="Picture 15" descr="A close up of a logo&#10;&#10;Description automatically generated">
            <a:extLst>
              <a:ext uri="{FF2B5EF4-FFF2-40B4-BE49-F238E27FC236}">
                <a16:creationId xmlns:a16="http://schemas.microsoft.com/office/drawing/2014/main" id="{C5D12B26-A364-468E-9D3D-9900BC4B1483}"/>
              </a:ext>
            </a:extLst>
          </p:cNvPr>
          <p:cNvPicPr/>
          <p:nvPr userDrawn="1"/>
        </p:nvPicPr>
        <p:blipFill>
          <a:blip r:embed="rId6">
            <a:extLst>
              <a:ext uri="{28A0092B-C50C-407E-A947-70E740481C1C}">
                <a14:useLocalDpi xmlns:a14="http://schemas.microsoft.com/office/drawing/2010/main" val="0"/>
              </a:ext>
            </a:extLst>
          </a:blip>
          <a:stretch>
            <a:fillRect/>
          </a:stretch>
        </p:blipFill>
        <p:spPr>
          <a:xfrm>
            <a:off x="3726115" y="5689172"/>
            <a:ext cx="1085850" cy="652780"/>
          </a:xfrm>
          <a:prstGeom prst="rect">
            <a:avLst/>
          </a:prstGeom>
        </p:spPr>
      </p:pic>
      <p:pic>
        <p:nvPicPr>
          <p:cNvPr id="17" name="Picture 16" descr="A close up of a logo&#10;&#10;Description automatically generated">
            <a:extLst>
              <a:ext uri="{FF2B5EF4-FFF2-40B4-BE49-F238E27FC236}">
                <a16:creationId xmlns:a16="http://schemas.microsoft.com/office/drawing/2014/main" id="{4464192A-5474-4F7D-979D-9CB13898B29D}"/>
              </a:ext>
            </a:extLst>
          </p:cNvPr>
          <p:cNvPicPr/>
          <p:nvPr userDrawn="1"/>
        </p:nvPicPr>
        <p:blipFill>
          <a:blip r:embed="rId7">
            <a:extLst>
              <a:ext uri="{28A0092B-C50C-407E-A947-70E740481C1C}">
                <a14:useLocalDpi xmlns:a14="http://schemas.microsoft.com/office/drawing/2010/main" val="0"/>
              </a:ext>
            </a:extLst>
          </a:blip>
          <a:stretch>
            <a:fillRect/>
          </a:stretch>
        </p:blipFill>
        <p:spPr>
          <a:xfrm>
            <a:off x="5167666" y="5685095"/>
            <a:ext cx="1087755" cy="654685"/>
          </a:xfrm>
          <a:prstGeom prst="rect">
            <a:avLst/>
          </a:prstGeom>
        </p:spPr>
      </p:pic>
      <p:pic>
        <p:nvPicPr>
          <p:cNvPr id="18" name="Picture 17">
            <a:extLst>
              <a:ext uri="{FF2B5EF4-FFF2-40B4-BE49-F238E27FC236}">
                <a16:creationId xmlns:a16="http://schemas.microsoft.com/office/drawing/2014/main" id="{99836492-97FC-4E2C-9ED6-483B04A5F97B}"/>
              </a:ext>
            </a:extLst>
          </p:cNvPr>
          <p:cNvPicPr/>
          <p:nvPr userDrawn="1"/>
        </p:nvPicPr>
        <p:blipFill>
          <a:blip r:embed="rId8">
            <a:extLst>
              <a:ext uri="{28A0092B-C50C-407E-A947-70E740481C1C}">
                <a14:useLocalDpi xmlns:a14="http://schemas.microsoft.com/office/drawing/2010/main" val="0"/>
              </a:ext>
            </a:extLst>
          </a:blip>
          <a:stretch>
            <a:fillRect/>
          </a:stretch>
        </p:blipFill>
        <p:spPr>
          <a:xfrm>
            <a:off x="6610170" y="5683190"/>
            <a:ext cx="1090930" cy="656590"/>
          </a:xfrm>
          <a:prstGeom prst="rect">
            <a:avLst/>
          </a:prstGeom>
        </p:spPr>
      </p:pic>
      <p:pic>
        <p:nvPicPr>
          <p:cNvPr id="19" name="Picture 18">
            <a:extLst>
              <a:ext uri="{FF2B5EF4-FFF2-40B4-BE49-F238E27FC236}">
                <a16:creationId xmlns:a16="http://schemas.microsoft.com/office/drawing/2014/main" id="{96785963-3CF9-4080-9085-D80192D9F5CF}"/>
              </a:ext>
            </a:extLst>
          </p:cNvPr>
          <p:cNvPicPr/>
          <p:nvPr userDrawn="1"/>
        </p:nvPicPr>
        <p:blipFill>
          <a:blip r:embed="rId9">
            <a:extLst>
              <a:ext uri="{28A0092B-C50C-407E-A947-70E740481C1C}">
                <a14:useLocalDpi xmlns:a14="http://schemas.microsoft.com/office/drawing/2010/main" val="0"/>
              </a:ext>
            </a:extLst>
          </a:blip>
          <a:stretch>
            <a:fillRect/>
          </a:stretch>
        </p:blipFill>
        <p:spPr>
          <a:xfrm>
            <a:off x="8052674" y="5665030"/>
            <a:ext cx="1087755" cy="654685"/>
          </a:xfrm>
          <a:prstGeom prst="rect">
            <a:avLst/>
          </a:prstGeom>
        </p:spPr>
      </p:pic>
    </p:spTree>
    <p:extLst>
      <p:ext uri="{BB962C8B-B14F-4D97-AF65-F5344CB8AC3E}">
        <p14:creationId xmlns:p14="http://schemas.microsoft.com/office/powerpoint/2010/main" val="404656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30F94-0E2E-4E8B-BFA9-3BBADF66A7F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CA541F-4DE5-4F37-AFF6-4A47AFE275AD}"/>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FF4F87-D994-474D-ABBE-44D1E597A83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EF4E56E-8F6E-4DEC-B670-636D30EE6BB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FA09B-92AB-4776-9A96-067217CB247C}"/>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171374-00B3-4580-B244-7C726078CFF4}"/>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8" name="Footer Placeholder 7">
            <a:extLst>
              <a:ext uri="{FF2B5EF4-FFF2-40B4-BE49-F238E27FC236}">
                <a16:creationId xmlns:a16="http://schemas.microsoft.com/office/drawing/2014/main" id="{62BE5D2B-BCED-4E08-AE49-E655DEDD87C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369F4CD6-BA77-43F5-AA1A-3CA1D2F209E8}"/>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902455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E391B-2FA5-4441-AA2C-BF199C7C047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917EBB-2698-43C6-9C54-E88382C163F5}"/>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4" name="Footer Placeholder 3">
            <a:extLst>
              <a:ext uri="{FF2B5EF4-FFF2-40B4-BE49-F238E27FC236}">
                <a16:creationId xmlns:a16="http://schemas.microsoft.com/office/drawing/2014/main" id="{DB734B4A-5C9B-46DB-82AE-302ABC9E54B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C192FB7B-B9C9-4C27-8114-B1F6B0382747}"/>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984523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4C7F3A-42B1-4026-9780-B8AE813FFCBE}"/>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3" name="Footer Placeholder 2">
            <a:extLst>
              <a:ext uri="{FF2B5EF4-FFF2-40B4-BE49-F238E27FC236}">
                <a16:creationId xmlns:a16="http://schemas.microsoft.com/office/drawing/2014/main" id="{67C90994-57B6-4709-BF13-D37D0755ADF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8107FF99-FEBD-4AA9-A3E2-295634EDCFF8}"/>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2629904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769F0-B6E2-4E88-9A56-53EFDD49E1D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B863B26-5394-4ED9-96A8-BE3464D47779}"/>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6AB2C15-8CB2-46B8-9F3B-87B37457487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7AF468-67D5-4308-A521-F48F63B0E5BA}"/>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6" name="Footer Placeholder 5">
            <a:extLst>
              <a:ext uri="{FF2B5EF4-FFF2-40B4-BE49-F238E27FC236}">
                <a16:creationId xmlns:a16="http://schemas.microsoft.com/office/drawing/2014/main" id="{0B8A071C-D297-4FBD-98E4-41DB369ECBB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8403D510-F569-44DE-B741-A6723E758FF7}"/>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65194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DE69A-0607-4641-9A95-E2276334654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2FE73E-4C93-47B0-BA83-A2D61DE53A9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2F459F9-9766-4C72-B989-3FC7C335009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44284D-7D2E-45F2-BCC9-9160727EF4A1}"/>
              </a:ext>
            </a:extLst>
          </p:cNvPr>
          <p:cNvSpPr>
            <a:spLocks noGrp="1"/>
          </p:cNvSpPr>
          <p:nvPr>
            <p:ph type="dt" sz="half" idx="10"/>
          </p:nvPr>
        </p:nvSpPr>
        <p:spPr>
          <a:xfrm>
            <a:off x="838200" y="6356350"/>
            <a:ext cx="2743200" cy="365125"/>
          </a:xfrm>
          <a:prstGeom prst="rect">
            <a:avLst/>
          </a:prstGeom>
        </p:spPr>
        <p:txBody>
          <a:bodyPr/>
          <a:lstStyle/>
          <a:p>
            <a:fld id="{4A6393D6-7C1A-4978-8F8E-735ECEC37257}" type="datetimeFigureOut">
              <a:rPr lang="en-GB" smtClean="0"/>
              <a:t>09/12/2019</a:t>
            </a:fld>
            <a:endParaRPr lang="en-GB"/>
          </a:p>
        </p:txBody>
      </p:sp>
      <p:sp>
        <p:nvSpPr>
          <p:cNvPr id="6" name="Footer Placeholder 5">
            <a:extLst>
              <a:ext uri="{FF2B5EF4-FFF2-40B4-BE49-F238E27FC236}">
                <a16:creationId xmlns:a16="http://schemas.microsoft.com/office/drawing/2014/main" id="{6DC4A091-40FF-41C7-82F7-92D986ECD82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6515FC86-F446-4CF4-9A9F-A59405205EA3}"/>
              </a:ext>
            </a:extLst>
          </p:cNvPr>
          <p:cNvSpPr>
            <a:spLocks noGrp="1"/>
          </p:cNvSpPr>
          <p:nvPr>
            <p:ph type="sldNum" sz="quarter" idx="12"/>
          </p:nvPr>
        </p:nvSpPr>
        <p:spPr>
          <a:xfrm>
            <a:off x="8610600" y="6356350"/>
            <a:ext cx="2743200" cy="365125"/>
          </a:xfrm>
          <a:prstGeom prst="rect">
            <a:avLst/>
          </a:prstGeom>
        </p:spPr>
        <p:txBody>
          <a:bodyPr/>
          <a:lstStyle/>
          <a:p>
            <a:fld id="{7F75639A-ECB5-46BE-9E86-462BE594D6D6}" type="slidenum">
              <a:rPr lang="en-GB" smtClean="0"/>
              <a:t>‹#›</a:t>
            </a:fld>
            <a:endParaRPr lang="en-GB"/>
          </a:p>
        </p:txBody>
      </p:sp>
    </p:spTree>
    <p:extLst>
      <p:ext uri="{BB962C8B-B14F-4D97-AF65-F5344CB8AC3E}">
        <p14:creationId xmlns:p14="http://schemas.microsoft.com/office/powerpoint/2010/main" val="361923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6.pn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6.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27691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AE703-0E65-4093-B1C8-92A9C828E39B}" type="datetimeFigureOut">
              <a:rPr lang="en-US" smtClean="0"/>
              <a:t>12/9/2019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222678" y="634682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DA3F6-7A6F-4815-85AC-52B3F0D8D7DC}"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8640" y="49595"/>
            <a:ext cx="3620411" cy="1967470"/>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369531" y="6302376"/>
            <a:ext cx="1596347" cy="374632"/>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700870" y="6056120"/>
            <a:ext cx="1651179" cy="665355"/>
          </a:xfrm>
          <a:prstGeom prst="rect">
            <a:avLst/>
          </a:prstGeom>
        </p:spPr>
      </p:pic>
      <p:sp>
        <p:nvSpPr>
          <p:cNvPr id="10" name="TextBox 9"/>
          <p:cNvSpPr txBox="1"/>
          <p:nvPr userDrawn="1"/>
        </p:nvSpPr>
        <p:spPr>
          <a:xfrm>
            <a:off x="9222678" y="5949355"/>
            <a:ext cx="2760682" cy="307777"/>
          </a:xfrm>
          <a:prstGeom prst="rect">
            <a:avLst/>
          </a:prstGeom>
          <a:noFill/>
        </p:spPr>
        <p:txBody>
          <a:bodyPr wrap="square" rtlCol="0">
            <a:spAutoFit/>
          </a:bodyPr>
          <a:lstStyle/>
          <a:p>
            <a:r>
              <a:rPr lang="is-IS" sz="1400" b="1" dirty="0">
                <a:latin typeface="Verdana" panose="020B0604030504040204" pitchFamily="34" charset="0"/>
                <a:ea typeface="Verdana" panose="020B0604030504040204" pitchFamily="34" charset="0"/>
              </a:rPr>
              <a:t>With the support of</a:t>
            </a:r>
            <a:endParaRPr lang="en-US" sz="1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430903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2051798"/>
      </p:ext>
    </p:extLst>
  </p:cSld>
  <p:clrMap bg1="lt1" tx1="dk1" bg2="lt2" tx2="dk2" accent1="accent1" accent2="accent2" accent3="accent3" accent4="accent4" accent5="accent5" accent6="accent6" hlink="hlink" folHlink="folHlink"/>
  <p:sldLayoutIdLst>
    <p:sldLayoutId id="2147483721"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585291"/>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1418602"/>
            <a:ext cx="11029616" cy="4759776"/>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sign&#10;&#10;Description automatically generated">
            <a:extLst>
              <a:ext uri="{FF2B5EF4-FFF2-40B4-BE49-F238E27FC236}">
                <a16:creationId xmlns:a16="http://schemas.microsoft.com/office/drawing/2014/main" id="{C7ED3A2A-015F-44F2-9B82-EA57DA67F91A}"/>
              </a:ext>
            </a:extLst>
          </p:cNvPr>
          <p:cNvPicPr>
            <a:picLocks noChangeAspect="1"/>
          </p:cNvPicPr>
          <p:nvPr userDrawn="1"/>
        </p:nvPicPr>
        <p:blipFill>
          <a:blip r:embed="rId14"/>
          <a:stretch>
            <a:fillRect/>
          </a:stretch>
        </p:blipFill>
        <p:spPr>
          <a:xfrm>
            <a:off x="10898177" y="5996571"/>
            <a:ext cx="1425261" cy="619988"/>
          </a:xfrm>
          <a:prstGeom prst="rect">
            <a:avLst/>
          </a:prstGeom>
        </p:spPr>
      </p:pic>
    </p:spTree>
    <p:extLst>
      <p:ext uri="{BB962C8B-B14F-4D97-AF65-F5344CB8AC3E}">
        <p14:creationId xmlns:p14="http://schemas.microsoft.com/office/powerpoint/2010/main" val="1457677325"/>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55" r:id="rId12"/>
  </p:sldLayoutIdLst>
  <p:hf hdr="0" ftr="0"/>
  <p:txStyles>
    <p:titleStyle>
      <a:lvl1pPr algn="l" defTabSz="457200" rtl="0" eaLnBrk="1" latinLnBrk="0" hangingPunct="1">
        <a:spcBef>
          <a:spcPct val="0"/>
        </a:spcBef>
        <a:buNone/>
        <a:defRPr sz="2800" b="1"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698022"/>
      </p:ext>
    </p:extLst>
  </p:cSld>
  <p:clrMap bg1="lt1" tx1="dk1" bg2="lt2" tx2="dk2" accent1="accent1" accent2="accent2" accent3="accent3" accent4="accent4" accent5="accent5" accent6="accent6" hlink="hlink" folHlink="folHlink"/>
  <p:sldLayoutIdLst>
    <p:sldLayoutId id="2147483742"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585291"/>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1418602"/>
            <a:ext cx="11029616" cy="4759776"/>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a:spLocks noChangeAspect="1"/>
          </p:cNvSpPr>
          <p:nvPr userDrawn="1"/>
        </p:nvSpPr>
        <p:spPr>
          <a:xfrm>
            <a:off x="0" y="6730314"/>
            <a:ext cx="12191999" cy="12768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sign&#10;&#10;Description automatically generated">
            <a:extLst>
              <a:ext uri="{FF2B5EF4-FFF2-40B4-BE49-F238E27FC236}">
                <a16:creationId xmlns:a16="http://schemas.microsoft.com/office/drawing/2014/main" id="{C7ED3A2A-015F-44F2-9B82-EA57DA67F91A}"/>
              </a:ext>
            </a:extLst>
          </p:cNvPr>
          <p:cNvPicPr>
            <a:picLocks noChangeAspect="1"/>
          </p:cNvPicPr>
          <p:nvPr userDrawn="1"/>
        </p:nvPicPr>
        <p:blipFill>
          <a:blip r:embed="rId13"/>
          <a:stretch>
            <a:fillRect/>
          </a:stretch>
        </p:blipFill>
        <p:spPr>
          <a:xfrm>
            <a:off x="10898177" y="5996571"/>
            <a:ext cx="1425261" cy="619988"/>
          </a:xfrm>
          <a:prstGeom prst="rect">
            <a:avLst/>
          </a:prstGeom>
        </p:spPr>
      </p:pic>
      <p:pic>
        <p:nvPicPr>
          <p:cNvPr id="7" name="Picture 6">
            <a:extLst>
              <a:ext uri="{FF2B5EF4-FFF2-40B4-BE49-F238E27FC236}">
                <a16:creationId xmlns:a16="http://schemas.microsoft.com/office/drawing/2014/main" id="{C420DC23-E159-44B7-A659-9D9A1DA1A6C1}"/>
              </a:ext>
            </a:extLst>
          </p:cNvPr>
          <p:cNvPicPr>
            <a:picLocks noChangeAspect="1"/>
          </p:cNvPicPr>
          <p:nvPr userDrawn="1"/>
        </p:nvPicPr>
        <p:blipFill>
          <a:blip r:embed="rId14"/>
          <a:stretch>
            <a:fillRect/>
          </a:stretch>
        </p:blipFill>
        <p:spPr>
          <a:xfrm>
            <a:off x="9767455" y="5987281"/>
            <a:ext cx="1130722" cy="614477"/>
          </a:xfrm>
          <a:prstGeom prst="rect">
            <a:avLst/>
          </a:prstGeom>
        </p:spPr>
      </p:pic>
    </p:spTree>
    <p:extLst>
      <p:ext uri="{BB962C8B-B14F-4D97-AF65-F5344CB8AC3E}">
        <p14:creationId xmlns:p14="http://schemas.microsoft.com/office/powerpoint/2010/main" val="156750791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hf hdr="0" ftr="0"/>
  <p:txStyles>
    <p:titleStyle>
      <a:lvl1pPr algn="l" defTabSz="457200" rtl="0" eaLnBrk="1" latinLnBrk="0" hangingPunct="1">
        <a:spcBef>
          <a:spcPct val="0"/>
        </a:spcBef>
        <a:buNone/>
        <a:defRPr sz="2800" b="1"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5.xml"/><Relationship Id="rId5" Type="http://schemas.openxmlformats.org/officeDocument/2006/relationships/image" Target="../media/image17.png"/><Relationship Id="rId4" Type="http://schemas.openxmlformats.org/officeDocument/2006/relationships/hyperlink" Target="https://www.stemschoollabel.eu/documents/20182/27098/European_STEM_Schools_report_Lithuanian_translation.pdf/17dadc58-be3b-43a5-ae93-8a900a219d26"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8.png"/><Relationship Id="rId7" Type="http://schemas.openxmlformats.org/officeDocument/2006/relationships/hyperlink" Target="https://www.stemschoollabel.eu/documents/20182/27098/European_STEM_Schools_report_Lithuanian_translation.pdf/17dadc58-be3b-43a5-ae93-8a900a219d26" TargetMode="External"/><Relationship Id="rId2" Type="http://schemas.openxmlformats.org/officeDocument/2006/relationships/notesSlide" Target="../notesSlides/notesSlide3.xml"/><Relationship Id="rId1" Type="http://schemas.openxmlformats.org/officeDocument/2006/relationships/slideLayout" Target="../slideLayouts/slideLayout25.xml"/><Relationship Id="rId6" Type="http://schemas.openxmlformats.org/officeDocument/2006/relationships/hyperlink" Target="https://sodas.ugdome.lt/metodiniai-dokumentai/perziura/9150" TargetMode="External"/><Relationship Id="rId5" Type="http://schemas.openxmlformats.org/officeDocument/2006/relationships/image" Target="../media/image20.pn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2.png"/><Relationship Id="rId7" Type="http://schemas.openxmlformats.org/officeDocument/2006/relationships/diagramLayout" Target="../diagrams/layout1.xml"/><Relationship Id="rId12" Type="http://schemas.openxmlformats.org/officeDocument/2006/relationships/image" Target="../media/image28.svg"/><Relationship Id="rId2" Type="http://schemas.openxmlformats.org/officeDocument/2006/relationships/notesSlide" Target="../notesSlides/notesSlide5.xml"/><Relationship Id="rId1" Type="http://schemas.openxmlformats.org/officeDocument/2006/relationships/slideLayout" Target="../slideLayouts/slideLayout25.xml"/><Relationship Id="rId6" Type="http://schemas.openxmlformats.org/officeDocument/2006/relationships/diagramData" Target="../diagrams/data1.xml"/><Relationship Id="rId11" Type="http://schemas.openxmlformats.org/officeDocument/2006/relationships/image" Target="../media/image25.png"/><Relationship Id="rId5" Type="http://schemas.openxmlformats.org/officeDocument/2006/relationships/image" Target="../media/image24.png"/><Relationship Id="rId10" Type="http://schemas.microsoft.com/office/2007/relationships/diagramDrawing" Target="../diagrams/drawing1.xml"/><Relationship Id="rId4" Type="http://schemas.openxmlformats.org/officeDocument/2006/relationships/image" Target="../media/image23.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6.pn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hyperlink" Target="mailto:support@stemschoollabel.eu" TargetMode="External"/><Relationship Id="rId2" Type="http://schemas.openxmlformats.org/officeDocument/2006/relationships/notesSlide" Target="../notesSlides/notesSlide6.xml"/><Relationship Id="rId1" Type="http://schemas.openxmlformats.org/officeDocument/2006/relationships/slideLayout" Target="../slideLayouts/slideLayout47.xml"/><Relationship Id="rId6" Type="http://schemas.openxmlformats.org/officeDocument/2006/relationships/hyperlink" Target="http://www.stemschoollabel.eu/" TargetMode="External"/><Relationship Id="rId5" Type="http://schemas.openxmlformats.org/officeDocument/2006/relationships/image" Target="../media/image32.sv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F2576-9332-4C14-BC0E-363757B9962E}"/>
              </a:ext>
            </a:extLst>
          </p:cNvPr>
          <p:cNvSpPr>
            <a:spLocks noGrp="1"/>
          </p:cNvSpPr>
          <p:nvPr>
            <p:ph type="ctrTitle"/>
          </p:nvPr>
        </p:nvSpPr>
        <p:spPr>
          <a:xfrm>
            <a:off x="581193" y="2570737"/>
            <a:ext cx="7648409" cy="677215"/>
          </a:xfrm>
        </p:spPr>
        <p:txBody>
          <a:bodyPr/>
          <a:lstStyle/>
          <a:p>
            <a:r>
              <a:rPr lang="lt-LT" dirty="0" smtClean="0"/>
              <a:t>STEM mokyklos ženklas</a:t>
            </a:r>
            <a:endParaRPr lang="en-GB" dirty="0"/>
          </a:p>
        </p:txBody>
      </p:sp>
      <p:sp>
        <p:nvSpPr>
          <p:cNvPr id="3" name="Subtitle 2">
            <a:extLst>
              <a:ext uri="{FF2B5EF4-FFF2-40B4-BE49-F238E27FC236}">
                <a16:creationId xmlns:a16="http://schemas.microsoft.com/office/drawing/2014/main" id="{6DE1FFF5-9A1B-4096-ABA7-7744445E243A}"/>
              </a:ext>
            </a:extLst>
          </p:cNvPr>
          <p:cNvSpPr>
            <a:spLocks noGrp="1"/>
          </p:cNvSpPr>
          <p:nvPr>
            <p:ph type="subTitle" idx="1"/>
          </p:nvPr>
        </p:nvSpPr>
        <p:spPr>
          <a:xfrm>
            <a:off x="581193" y="3429001"/>
            <a:ext cx="7648407" cy="802036"/>
          </a:xfrm>
        </p:spPr>
        <p:txBody>
          <a:bodyPr>
            <a:normAutofit fontScale="92500"/>
          </a:bodyPr>
          <a:lstStyle/>
          <a:p>
            <a:r>
              <a:rPr lang="lt-LT" sz="2800" b="1" cap="none" dirty="0" smtClean="0">
                <a:solidFill>
                  <a:schemeClr val="tx2"/>
                </a:solidFill>
              </a:rPr>
              <a:t>Kaip mokykloms gauti STEM mokyklos ženklą</a:t>
            </a:r>
            <a:r>
              <a:rPr lang="fr-BE" sz="2800" b="1" cap="none" dirty="0" smtClean="0">
                <a:solidFill>
                  <a:schemeClr val="tx2"/>
                </a:solidFill>
              </a:rPr>
              <a:t>?</a:t>
            </a:r>
            <a:endParaRPr lang="en-GB" sz="2800" b="1" cap="none" dirty="0">
              <a:solidFill>
                <a:schemeClr val="tx2"/>
              </a:solidFill>
              <a:highlight>
                <a:srgbClr val="00FFFF"/>
              </a:highlight>
            </a:endParaRPr>
          </a:p>
        </p:txBody>
      </p:sp>
    </p:spTree>
    <p:extLst>
      <p:ext uri="{BB962C8B-B14F-4D97-AF65-F5344CB8AC3E}">
        <p14:creationId xmlns:p14="http://schemas.microsoft.com/office/powerpoint/2010/main" val="621163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B3833-16B6-4115-AE73-8FE4B0794CDA}"/>
              </a:ext>
            </a:extLst>
          </p:cNvPr>
          <p:cNvSpPr>
            <a:spLocks noGrp="1"/>
          </p:cNvSpPr>
          <p:nvPr>
            <p:ph type="title"/>
          </p:nvPr>
        </p:nvSpPr>
        <p:spPr/>
        <p:txBody>
          <a:bodyPr>
            <a:normAutofit/>
          </a:bodyPr>
          <a:lstStyle/>
          <a:p>
            <a:r>
              <a:rPr lang="lt-LT" sz="2400" dirty="0"/>
              <a:t>Ką reiškia „</a:t>
            </a:r>
            <a:r>
              <a:rPr lang="lt-LT" sz="2400" dirty="0" smtClean="0"/>
              <a:t>STEM mokyklos </a:t>
            </a:r>
            <a:r>
              <a:rPr lang="lt-LT" sz="2400" dirty="0" err="1" smtClean="0"/>
              <a:t>ženkLas</a:t>
            </a:r>
            <a:r>
              <a:rPr lang="lt-LT" sz="2400" dirty="0" smtClean="0"/>
              <a:t>“?</a:t>
            </a:r>
            <a:endParaRPr lang="en-GB" sz="2400" dirty="0"/>
          </a:p>
        </p:txBody>
      </p:sp>
      <p:sp>
        <p:nvSpPr>
          <p:cNvPr id="3" name="Content Placeholder 2">
            <a:extLst>
              <a:ext uri="{FF2B5EF4-FFF2-40B4-BE49-F238E27FC236}">
                <a16:creationId xmlns:a16="http://schemas.microsoft.com/office/drawing/2014/main" id="{CA468AAB-BE07-4096-A071-021D40673F79}"/>
              </a:ext>
            </a:extLst>
          </p:cNvPr>
          <p:cNvSpPr>
            <a:spLocks noGrp="1"/>
          </p:cNvSpPr>
          <p:nvPr>
            <p:ph idx="1"/>
          </p:nvPr>
        </p:nvSpPr>
        <p:spPr>
          <a:xfrm>
            <a:off x="3090640" y="2970800"/>
            <a:ext cx="5030472" cy="2286000"/>
          </a:xfrm>
        </p:spPr>
        <p:txBody>
          <a:bodyPr>
            <a:normAutofit/>
          </a:bodyPr>
          <a:lstStyle/>
          <a:p>
            <a:r>
              <a:rPr lang="lt-LT" dirty="0" smtClean="0"/>
              <a:t>Mokyklos, naudodamos </a:t>
            </a:r>
            <a:r>
              <a:rPr lang="lt-LT" b="1" dirty="0" smtClean="0"/>
              <a:t>internetinę įsivertinimo priemonę, </a:t>
            </a:r>
            <a:r>
              <a:rPr lang="lt-LT" dirty="0" smtClean="0"/>
              <a:t>vertina </a:t>
            </a:r>
            <a:r>
              <a:rPr lang="lt-LT" dirty="0"/>
              <a:t>savo STEM veiklą </a:t>
            </a:r>
            <a:endParaRPr lang="lt-LT" dirty="0" smtClean="0"/>
          </a:p>
          <a:p>
            <a:r>
              <a:rPr lang="lt-LT" dirty="0" smtClean="0"/>
              <a:t>pagal </a:t>
            </a:r>
            <a:r>
              <a:rPr lang="en-GB" dirty="0" smtClean="0"/>
              <a:t>21 </a:t>
            </a:r>
            <a:r>
              <a:rPr lang="lt-LT" b="1" dirty="0" err="1"/>
              <a:t>k</a:t>
            </a:r>
            <a:r>
              <a:rPr lang="en-GB" b="1" dirty="0" err="1" smtClean="0"/>
              <a:t>riteri</a:t>
            </a:r>
            <a:r>
              <a:rPr lang="lt-LT" b="1" dirty="0" smtClean="0"/>
              <a:t>jų, apibrėžiantį </a:t>
            </a:r>
            <a:r>
              <a:rPr lang="en-GB" dirty="0" smtClean="0"/>
              <a:t>STEM </a:t>
            </a:r>
            <a:r>
              <a:rPr lang="lt-LT" dirty="0" smtClean="0"/>
              <a:t>mokyklą </a:t>
            </a:r>
            <a:endParaRPr lang="en-GB" dirty="0" smtClean="0"/>
          </a:p>
          <a:p>
            <a:r>
              <a:rPr lang="lt-LT" dirty="0"/>
              <a:t>Priemonė nustato </a:t>
            </a:r>
            <a:r>
              <a:rPr lang="lt-LT" dirty="0" smtClean="0"/>
              <a:t>tobulintinas </a:t>
            </a:r>
            <a:r>
              <a:rPr lang="lt-LT" b="1" dirty="0" smtClean="0"/>
              <a:t>sritis</a:t>
            </a:r>
            <a:r>
              <a:rPr lang="lt-LT" dirty="0" smtClean="0"/>
              <a:t> </a:t>
            </a:r>
            <a:r>
              <a:rPr lang="lt-LT" dirty="0"/>
              <a:t>ir teikia </a:t>
            </a:r>
            <a:r>
              <a:rPr lang="lt-LT" b="1" dirty="0" smtClean="0"/>
              <a:t>Veiksmų planą </a:t>
            </a:r>
            <a:r>
              <a:rPr lang="lt-LT" dirty="0" smtClean="0"/>
              <a:t>bei </a:t>
            </a:r>
            <a:r>
              <a:rPr lang="lt-LT" b="1" dirty="0" smtClean="0"/>
              <a:t>išteklius</a:t>
            </a:r>
            <a:endParaRPr lang="en-GB" b="1" dirty="0"/>
          </a:p>
        </p:txBody>
      </p:sp>
      <p:sp>
        <p:nvSpPr>
          <p:cNvPr id="4" name="Rectangle 3">
            <a:extLst>
              <a:ext uri="{FF2B5EF4-FFF2-40B4-BE49-F238E27FC236}">
                <a16:creationId xmlns:a16="http://schemas.microsoft.com/office/drawing/2014/main" id="{45C5F564-16F9-47A0-A81F-C9E51C237161}"/>
              </a:ext>
            </a:extLst>
          </p:cNvPr>
          <p:cNvSpPr/>
          <p:nvPr/>
        </p:nvSpPr>
        <p:spPr>
          <a:xfrm>
            <a:off x="581192" y="1378007"/>
            <a:ext cx="8562807" cy="1077218"/>
          </a:xfrm>
          <a:prstGeom prst="rect">
            <a:avLst/>
          </a:prstGeom>
        </p:spPr>
        <p:txBody>
          <a:bodyPr wrap="square">
            <a:spAutoFit/>
          </a:bodyPr>
          <a:lstStyle/>
          <a:p>
            <a:pPr defTabSz="457200">
              <a:defRPr/>
            </a:pPr>
            <a:r>
              <a:rPr lang="en-US" sz="1600" dirty="0" err="1"/>
              <a:t>Tikslas</a:t>
            </a:r>
            <a:r>
              <a:rPr lang="en-US" sz="1600" dirty="0"/>
              <a:t>: „</a:t>
            </a:r>
            <a:r>
              <a:rPr lang="lt-LT" sz="1600" i="1" dirty="0"/>
              <a:t>Padėti</a:t>
            </a:r>
            <a:r>
              <a:rPr lang="en-US" sz="1600" i="1" dirty="0"/>
              <a:t> </a:t>
            </a:r>
            <a:r>
              <a:rPr lang="en-US" sz="1600" b="1" i="1" dirty="0" err="1"/>
              <a:t>Europos</a:t>
            </a:r>
            <a:r>
              <a:rPr lang="en-US" sz="1600" b="1" i="1" dirty="0"/>
              <a:t> </a:t>
            </a:r>
            <a:r>
              <a:rPr lang="en-US" sz="1600" b="1" i="1" dirty="0" err="1"/>
              <a:t>mokykloms</a:t>
            </a:r>
            <a:r>
              <a:rPr lang="en-US" sz="1600" b="1" i="1" dirty="0"/>
              <a:t> </a:t>
            </a:r>
            <a:r>
              <a:rPr lang="lt-LT" sz="1600" i="1" dirty="0"/>
              <a:t>stiprinti, tobulinti</a:t>
            </a:r>
            <a:r>
              <a:rPr lang="en-US" sz="1600" i="1" dirty="0"/>
              <a:t> </a:t>
            </a:r>
            <a:r>
              <a:rPr lang="en-US" sz="1600" i="1" dirty="0" err="1"/>
              <a:t>jaunų</a:t>
            </a:r>
            <a:r>
              <a:rPr lang="en-US" sz="1600" i="1" dirty="0"/>
              <a:t> </a:t>
            </a:r>
            <a:r>
              <a:rPr lang="en-US" sz="1600" i="1" dirty="0" err="1"/>
              <a:t>europiečių</a:t>
            </a:r>
            <a:r>
              <a:rPr lang="en-US" sz="1600" i="1" dirty="0"/>
              <a:t> </a:t>
            </a:r>
            <a:r>
              <a:rPr lang="lt-LT" sz="1600" i="1" dirty="0"/>
              <a:t>gebėjimus ir </a:t>
            </a:r>
            <a:r>
              <a:rPr lang="en-US" sz="1600" i="1" dirty="0" err="1"/>
              <a:t>susidomėjimą</a:t>
            </a:r>
            <a:r>
              <a:rPr lang="lt-LT" sz="1600" i="1" dirty="0"/>
              <a:t> </a:t>
            </a:r>
            <a:r>
              <a:rPr lang="en-US" sz="1600" b="1" i="1" dirty="0"/>
              <a:t>STEM </a:t>
            </a:r>
            <a:r>
              <a:rPr lang="en-US" sz="1600" b="1" i="1" dirty="0" err="1"/>
              <a:t>dalykais</a:t>
            </a:r>
            <a:r>
              <a:rPr lang="lt-LT" sz="1600" b="1" i="1" dirty="0"/>
              <a:t>, </a:t>
            </a:r>
            <a:r>
              <a:rPr lang="lt-LT" sz="1600" i="1" dirty="0"/>
              <a:t>taip pat </a:t>
            </a:r>
            <a:r>
              <a:rPr lang="lt-LT" sz="1600" b="1" i="1" dirty="0"/>
              <a:t>suteikti</a:t>
            </a:r>
            <a:r>
              <a:rPr lang="lt-LT" sz="1600" i="1" dirty="0"/>
              <a:t> mokykloms būtinus </a:t>
            </a:r>
            <a:r>
              <a:rPr lang="lt-LT" sz="1600" b="1" i="1" dirty="0"/>
              <a:t>įrankius</a:t>
            </a:r>
            <a:r>
              <a:rPr lang="lt-LT" sz="1600" i="1" dirty="0"/>
              <a:t> ir metodinę paramą siekiant mokinių, mokytojų ir </a:t>
            </a:r>
            <a:r>
              <a:rPr lang="en-US" sz="1600" i="1" dirty="0"/>
              <a:t>kit</a:t>
            </a:r>
            <a:r>
              <a:rPr lang="lt-LT" sz="1600" i="1" dirty="0"/>
              <a:t>ų suinteresuotų šalių </a:t>
            </a:r>
            <a:r>
              <a:rPr lang="lt-LT" sz="1600" b="1" i="1" dirty="0"/>
              <a:t>įsitraukimo į STEM veiklas kuriant ir vystant </a:t>
            </a:r>
            <a:r>
              <a:rPr lang="en-US" sz="1600" b="1" i="1" dirty="0"/>
              <a:t>STEM </a:t>
            </a:r>
            <a:r>
              <a:rPr lang="en-US" sz="1600" b="1" i="1" dirty="0" err="1"/>
              <a:t>strategiją</a:t>
            </a:r>
            <a:r>
              <a:rPr lang="en-US" sz="1600" dirty="0"/>
              <a:t>“.</a:t>
            </a:r>
            <a:r>
              <a:rPr lang="lt-LT" sz="1600" dirty="0"/>
              <a:t> </a:t>
            </a:r>
            <a:endParaRPr kumimoji="0" lang="en-GB" sz="1600" b="0" i="1" u="none" strike="noStrike" kern="1200" cap="none" spc="0" normalizeH="0" baseline="0" noProof="0" dirty="0">
              <a:ln>
                <a:noFill/>
              </a:ln>
              <a:solidFill>
                <a:prstClr val="white">
                  <a:lumMod val="75000"/>
                </a:prstClr>
              </a:solidFill>
              <a:effectLst/>
              <a:uLnTx/>
              <a:uFillTx/>
              <a:latin typeface="Century Gothic" panose="020F0302020204030204"/>
              <a:ea typeface="+mn-ea"/>
              <a:cs typeface="+mn-cs"/>
            </a:endParaRPr>
          </a:p>
        </p:txBody>
      </p:sp>
      <p:pic>
        <p:nvPicPr>
          <p:cNvPr id="6" name="Picture 5">
            <a:extLst>
              <a:ext uri="{FF2B5EF4-FFF2-40B4-BE49-F238E27FC236}">
                <a16:creationId xmlns:a16="http://schemas.microsoft.com/office/drawing/2014/main" id="{F8E88BF5-8E65-4F8B-8CA8-C225185A2165}"/>
              </a:ext>
            </a:extLst>
          </p:cNvPr>
          <p:cNvPicPr>
            <a:picLocks noChangeAspect="1"/>
          </p:cNvPicPr>
          <p:nvPr/>
        </p:nvPicPr>
        <p:blipFill>
          <a:blip r:embed="rId3"/>
          <a:stretch>
            <a:fillRect/>
          </a:stretch>
        </p:blipFill>
        <p:spPr>
          <a:xfrm>
            <a:off x="388264" y="2512487"/>
            <a:ext cx="2441004" cy="2441004"/>
          </a:xfrm>
          <a:prstGeom prst="rect">
            <a:avLst/>
          </a:prstGeom>
        </p:spPr>
      </p:pic>
      <p:cxnSp>
        <p:nvCxnSpPr>
          <p:cNvPr id="9" name="Straight Arrow Connector 8">
            <a:extLst>
              <a:ext uri="{FF2B5EF4-FFF2-40B4-BE49-F238E27FC236}">
                <a16:creationId xmlns:a16="http://schemas.microsoft.com/office/drawing/2014/main" id="{724EC643-2B58-43D0-8A5B-B232D7FD22E6}"/>
              </a:ext>
            </a:extLst>
          </p:cNvPr>
          <p:cNvCxnSpPr>
            <a:cxnSpLocks/>
          </p:cNvCxnSpPr>
          <p:nvPr/>
        </p:nvCxnSpPr>
        <p:spPr>
          <a:xfrm>
            <a:off x="8121112" y="3890074"/>
            <a:ext cx="8214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551B28D-96EE-4703-91C2-BFAB09B7096A}"/>
              </a:ext>
            </a:extLst>
          </p:cNvPr>
          <p:cNvSpPr/>
          <p:nvPr/>
        </p:nvSpPr>
        <p:spPr>
          <a:xfrm>
            <a:off x="9286069" y="4730293"/>
            <a:ext cx="2680854" cy="1200329"/>
          </a:xfrm>
          <a:prstGeom prst="rect">
            <a:avLst/>
          </a:prstGeom>
        </p:spPr>
        <p:txBody>
          <a:bodyPr wrap="square">
            <a:spAutoFit/>
          </a:bodyPr>
          <a:lstStyle/>
          <a:p>
            <a:pPr lvl="0" defTabSz="457200">
              <a:defRPr/>
            </a:pPr>
            <a:r>
              <a:rPr kumimoji="0" lang="en-GB" sz="800" b="0" i="0" u="none" strike="noStrike" kern="1200" cap="none" spc="0" normalizeH="0" baseline="0" noProof="0" dirty="0">
                <a:ln>
                  <a:noFill/>
                </a:ln>
                <a:solidFill>
                  <a:prstClr val="black"/>
                </a:solidFill>
                <a:effectLst/>
                <a:uLnTx/>
                <a:uFillTx/>
                <a:latin typeface="Century Gothic" panose="020F0302020204030204"/>
              </a:rPr>
              <a:t>Jimenez Iglesias, M., </a:t>
            </a:r>
            <a:r>
              <a:rPr kumimoji="0" lang="en-GB" sz="800" b="0" i="0" u="none" strike="noStrike" kern="1200" cap="none" spc="0" normalizeH="0" baseline="0" noProof="0" dirty="0" err="1">
                <a:ln>
                  <a:noFill/>
                </a:ln>
                <a:solidFill>
                  <a:prstClr val="black"/>
                </a:solidFill>
                <a:effectLst/>
                <a:uLnTx/>
                <a:uFillTx/>
                <a:latin typeface="Century Gothic" panose="020F0302020204030204"/>
              </a:rPr>
              <a:t>Faury</a:t>
            </a:r>
            <a:r>
              <a:rPr kumimoji="0" lang="en-GB" sz="800" b="0" i="0" u="none" strike="noStrike" kern="1200" cap="none" spc="0" normalizeH="0" baseline="0" noProof="0" dirty="0">
                <a:ln>
                  <a:noFill/>
                </a:ln>
                <a:solidFill>
                  <a:prstClr val="black"/>
                </a:solidFill>
                <a:effectLst/>
                <a:uLnTx/>
                <a:uFillTx/>
                <a:latin typeface="Century Gothic" panose="020F0302020204030204"/>
              </a:rPr>
              <a:t>, M., Iuliani, E., Billon, N. and Gras-Velazquez, A. (2018) “</a:t>
            </a:r>
            <a:r>
              <a:rPr kumimoji="0" lang="en-GB" sz="800" b="1" i="0" u="none" strike="noStrike" kern="1200" cap="none" spc="0" normalizeH="0" baseline="0" noProof="0" dirty="0" err="1" smtClean="0">
                <a:ln>
                  <a:noFill/>
                </a:ln>
                <a:solidFill>
                  <a:prstClr val="black"/>
                </a:solidFill>
                <a:effectLst/>
                <a:uLnTx/>
                <a:uFillTx/>
                <a:latin typeface="Century Gothic" panose="020F0302020204030204"/>
              </a:rPr>
              <a:t>Europ</a:t>
            </a:r>
            <a:r>
              <a:rPr kumimoji="0" lang="lt-LT" sz="800" b="1" i="0" u="none" strike="noStrike" kern="1200" cap="none" spc="0" normalizeH="0" baseline="0" noProof="0" dirty="0" smtClean="0">
                <a:ln>
                  <a:noFill/>
                </a:ln>
                <a:solidFill>
                  <a:prstClr val="black"/>
                </a:solidFill>
                <a:effectLst/>
                <a:uLnTx/>
                <a:uFillTx/>
                <a:latin typeface="Century Gothic" panose="020F0302020204030204"/>
              </a:rPr>
              <a:t>os </a:t>
            </a:r>
            <a:r>
              <a:rPr kumimoji="0" lang="en-GB" sz="800" b="1" i="0" u="none" strike="noStrike" kern="1200" cap="none" spc="0" normalizeH="0" baseline="0" noProof="0" dirty="0" smtClean="0">
                <a:ln>
                  <a:noFill/>
                </a:ln>
                <a:solidFill>
                  <a:prstClr val="black"/>
                </a:solidFill>
                <a:effectLst/>
                <a:uLnTx/>
                <a:uFillTx/>
                <a:latin typeface="Century Gothic" panose="020F0302020204030204"/>
              </a:rPr>
              <a:t>STEM </a:t>
            </a:r>
            <a:r>
              <a:rPr kumimoji="0" lang="lt-LT" sz="800" b="1" i="0" u="none" strike="noStrike" kern="1200" cap="none" spc="0" normalizeH="0" baseline="0" noProof="0" dirty="0" smtClean="0">
                <a:ln>
                  <a:noFill/>
                </a:ln>
                <a:solidFill>
                  <a:prstClr val="black"/>
                </a:solidFill>
                <a:effectLst/>
                <a:uLnTx/>
                <a:uFillTx/>
                <a:latin typeface="Century Gothic" panose="020F0302020204030204"/>
              </a:rPr>
              <a:t>mokyklų ataskaita</a:t>
            </a:r>
            <a:r>
              <a:rPr kumimoji="0" lang="en-GB" sz="800" b="1" i="0" u="none" strike="noStrike" kern="1200" cap="none" spc="0" normalizeH="0" baseline="0" noProof="0" dirty="0" smtClean="0">
                <a:ln>
                  <a:noFill/>
                </a:ln>
                <a:solidFill>
                  <a:prstClr val="black"/>
                </a:solidFill>
                <a:effectLst/>
                <a:uLnTx/>
                <a:uFillTx/>
                <a:latin typeface="Century Gothic" panose="020F0302020204030204"/>
              </a:rPr>
              <a:t>: </a:t>
            </a:r>
            <a:r>
              <a:rPr kumimoji="0" lang="lt-LT" sz="800" b="1" i="0" u="none" strike="noStrike" kern="1200" cap="none" spc="0" normalizeH="0" baseline="0" noProof="0" dirty="0" smtClean="0">
                <a:ln>
                  <a:noFill/>
                </a:ln>
                <a:solidFill>
                  <a:prstClr val="black"/>
                </a:solidFill>
                <a:effectLst/>
                <a:uLnTx/>
                <a:uFillTx/>
                <a:latin typeface="Century Gothic" panose="020F0302020204030204"/>
              </a:rPr>
              <a:t>pagrindiniai elementai ir kriterijai</a:t>
            </a:r>
            <a:r>
              <a:rPr kumimoji="0" lang="en-GB" sz="800" b="0" i="0" u="none" strike="noStrike" kern="1200" cap="none" spc="0" normalizeH="0" baseline="0" noProof="0" dirty="0" smtClean="0">
                <a:ln>
                  <a:noFill/>
                </a:ln>
                <a:solidFill>
                  <a:prstClr val="black"/>
                </a:solidFill>
                <a:effectLst/>
                <a:uLnTx/>
                <a:uFillTx/>
                <a:latin typeface="Century Gothic" panose="020F0302020204030204"/>
              </a:rPr>
              <a:t>”, </a:t>
            </a:r>
            <a:r>
              <a:rPr kumimoji="0" lang="lt-LT" sz="800" b="0" i="0" u="none" strike="noStrike" kern="1200" cap="none" spc="0" normalizeH="0" baseline="0" noProof="0" dirty="0" smtClean="0">
                <a:ln>
                  <a:noFill/>
                </a:ln>
                <a:solidFill>
                  <a:prstClr val="black"/>
                </a:solidFill>
                <a:effectLst/>
                <a:uLnTx/>
                <a:uFillTx/>
                <a:latin typeface="Century Gothic" panose="020F0302020204030204"/>
              </a:rPr>
              <a:t>pasiekiamas čia: </a:t>
            </a:r>
            <a:r>
              <a:rPr lang="en-GB" sz="800" dirty="0">
                <a:solidFill>
                  <a:prstClr val="black"/>
                </a:solidFill>
                <a:hlinkClick r:id="rId4"/>
              </a:rPr>
              <a:t>https://</a:t>
            </a:r>
            <a:r>
              <a:rPr lang="en-GB" sz="800" dirty="0" smtClean="0">
                <a:solidFill>
                  <a:prstClr val="black"/>
                </a:solidFill>
                <a:hlinkClick r:id="rId4"/>
              </a:rPr>
              <a:t>www.stemschoollabel.eu/documents/20182/27098/European_STEM_Schools_report_Lithuanian_translation.pdf/17dadc58-be3b-43a5-ae93-8a900a219d26</a:t>
            </a:r>
            <a:r>
              <a:rPr lang="lt-LT" sz="800" dirty="0" smtClean="0">
                <a:solidFill>
                  <a:prstClr val="black"/>
                </a:solidFill>
              </a:rPr>
              <a:t> </a:t>
            </a:r>
            <a:r>
              <a:rPr lang="en-GB" sz="800" dirty="0" smtClean="0">
                <a:solidFill>
                  <a:prstClr val="black"/>
                </a:solidFill>
              </a:rPr>
              <a:t>, </a:t>
            </a:r>
            <a:r>
              <a:rPr lang="lt-LT" sz="800" dirty="0">
                <a:solidFill>
                  <a:prstClr val="black"/>
                </a:solidFill>
              </a:rPr>
              <a:t>Europos mokyklų </a:t>
            </a:r>
            <a:r>
              <a:rPr lang="lt-LT" sz="800" dirty="0" smtClean="0">
                <a:solidFill>
                  <a:prstClr val="black"/>
                </a:solidFill>
              </a:rPr>
              <a:t>tinklas</a:t>
            </a:r>
            <a:r>
              <a:rPr kumimoji="0" lang="en-GB" sz="800" b="0" i="0" u="none" strike="noStrike" kern="1200" cap="none" spc="0" normalizeH="0" baseline="0" noProof="0" dirty="0" smtClean="0">
                <a:ln>
                  <a:noFill/>
                </a:ln>
                <a:solidFill>
                  <a:prstClr val="black"/>
                </a:solidFill>
                <a:effectLst/>
                <a:uLnTx/>
                <a:uFillTx/>
                <a:latin typeface="Century Gothic" panose="020F0302020204030204"/>
              </a:rPr>
              <a:t>, Br</a:t>
            </a:r>
            <a:r>
              <a:rPr kumimoji="0" lang="lt-LT" sz="800" b="0" i="0" u="none" strike="noStrike" kern="1200" cap="none" spc="0" normalizeH="0" baseline="0" noProof="0" dirty="0" smtClean="0">
                <a:ln>
                  <a:noFill/>
                </a:ln>
                <a:solidFill>
                  <a:prstClr val="black"/>
                </a:solidFill>
                <a:effectLst/>
                <a:uLnTx/>
                <a:uFillTx/>
                <a:latin typeface="Century Gothic" panose="020F0302020204030204"/>
              </a:rPr>
              <a:t>i</a:t>
            </a:r>
            <a:r>
              <a:rPr kumimoji="0" lang="en-GB" sz="800" b="0" i="0" u="none" strike="noStrike" kern="1200" cap="none" spc="0" normalizeH="0" baseline="0" noProof="0" dirty="0" err="1" smtClean="0">
                <a:ln>
                  <a:noFill/>
                </a:ln>
                <a:solidFill>
                  <a:prstClr val="black"/>
                </a:solidFill>
                <a:effectLst/>
                <a:uLnTx/>
                <a:uFillTx/>
                <a:latin typeface="Century Gothic" panose="020F0302020204030204"/>
              </a:rPr>
              <a:t>usel</a:t>
            </a:r>
            <a:r>
              <a:rPr kumimoji="0" lang="lt-LT" sz="800" b="0" i="0" u="none" strike="noStrike" kern="1200" cap="none" spc="0" normalizeH="0" baseline="0" noProof="0" dirty="0" smtClean="0">
                <a:ln>
                  <a:noFill/>
                </a:ln>
                <a:solidFill>
                  <a:prstClr val="black"/>
                </a:solidFill>
                <a:effectLst/>
                <a:uLnTx/>
                <a:uFillTx/>
                <a:latin typeface="Century Gothic" panose="020F0302020204030204"/>
              </a:rPr>
              <a:t>i</a:t>
            </a:r>
            <a:r>
              <a:rPr kumimoji="0" lang="en-GB" sz="800" b="0" i="0" u="none" strike="noStrike" kern="1200" cap="none" spc="0" normalizeH="0" baseline="0" noProof="0" dirty="0" smtClean="0">
                <a:ln>
                  <a:noFill/>
                </a:ln>
                <a:solidFill>
                  <a:prstClr val="black"/>
                </a:solidFill>
                <a:effectLst/>
                <a:uLnTx/>
                <a:uFillTx/>
                <a:latin typeface="Century Gothic" panose="020F0302020204030204"/>
              </a:rPr>
              <a:t>s</a:t>
            </a:r>
            <a:r>
              <a:rPr kumimoji="0" lang="en-GB" sz="800" b="0" i="0" u="none" strike="noStrike" kern="1200" cap="none" spc="0" normalizeH="0" baseline="0" noProof="0" dirty="0">
                <a:ln>
                  <a:noFill/>
                </a:ln>
                <a:solidFill>
                  <a:prstClr val="black"/>
                </a:solidFill>
                <a:effectLst/>
                <a:uLnTx/>
                <a:uFillTx/>
                <a:latin typeface="Century Gothic" panose="020F0302020204030204"/>
              </a:rPr>
              <a:t>, </a:t>
            </a:r>
            <a:r>
              <a:rPr kumimoji="0" lang="en-GB" sz="800" b="0" i="0" u="none" strike="noStrike" kern="1200" cap="none" spc="0" normalizeH="0" baseline="0" noProof="0" dirty="0" err="1" smtClean="0">
                <a:ln>
                  <a:noFill/>
                </a:ln>
                <a:solidFill>
                  <a:prstClr val="black"/>
                </a:solidFill>
                <a:effectLst/>
                <a:uLnTx/>
                <a:uFillTx/>
                <a:latin typeface="Century Gothic" panose="020F0302020204030204"/>
              </a:rPr>
              <a:t>Belgi</a:t>
            </a:r>
            <a:r>
              <a:rPr kumimoji="0" lang="lt-LT" sz="800" b="0" i="0" u="none" strike="noStrike" kern="1200" cap="none" spc="0" normalizeH="0" baseline="0" noProof="0" dirty="0" smtClean="0">
                <a:ln>
                  <a:noFill/>
                </a:ln>
                <a:solidFill>
                  <a:prstClr val="black"/>
                </a:solidFill>
                <a:effectLst/>
                <a:uLnTx/>
                <a:uFillTx/>
                <a:latin typeface="Century Gothic" panose="020F0302020204030204"/>
              </a:rPr>
              <a:t>ja</a:t>
            </a:r>
            <a:r>
              <a:rPr kumimoji="0" lang="en-GB" sz="800" b="0" i="0" u="none" strike="noStrike" kern="1200" cap="none" spc="0" normalizeH="0" baseline="0" noProof="0" dirty="0" smtClean="0">
                <a:ln>
                  <a:noFill/>
                </a:ln>
                <a:solidFill>
                  <a:prstClr val="black"/>
                </a:solidFill>
                <a:effectLst/>
                <a:uLnTx/>
                <a:uFillTx/>
                <a:latin typeface="Century Gothic" panose="020F0302020204030204"/>
              </a:rPr>
              <a:t>.</a:t>
            </a:r>
            <a:endParaRPr kumimoji="0" lang="en-GB" sz="800" b="0" i="0" u="none" strike="noStrike" kern="1200" cap="none" spc="0" normalizeH="0" baseline="0" noProof="0" dirty="0">
              <a:ln>
                <a:noFill/>
              </a:ln>
              <a:solidFill>
                <a:prstClr val="black"/>
              </a:solidFill>
              <a:effectLst/>
              <a:uLnTx/>
              <a:uFillTx/>
              <a:latin typeface="Century Gothic" panose="020F0302020204030204"/>
            </a:endParaRPr>
          </a:p>
        </p:txBody>
      </p:sp>
      <p:pic>
        <p:nvPicPr>
          <p:cNvPr id="8" name="Picture 7">
            <a:hlinkClick r:id="rId4"/>
          </p:cNvPr>
          <p:cNvPicPr>
            <a:picLocks noChangeAspect="1"/>
          </p:cNvPicPr>
          <p:nvPr/>
        </p:nvPicPr>
        <p:blipFill>
          <a:blip r:embed="rId5"/>
          <a:stretch>
            <a:fillRect/>
          </a:stretch>
        </p:blipFill>
        <p:spPr>
          <a:xfrm>
            <a:off x="9286069" y="989531"/>
            <a:ext cx="2586111" cy="3662211"/>
          </a:xfrm>
          <a:prstGeom prst="rect">
            <a:avLst/>
          </a:prstGeom>
        </p:spPr>
      </p:pic>
    </p:spTree>
    <p:extLst>
      <p:ext uri="{BB962C8B-B14F-4D97-AF65-F5344CB8AC3E}">
        <p14:creationId xmlns:p14="http://schemas.microsoft.com/office/powerpoint/2010/main" val="3028122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43611" y="1382402"/>
            <a:ext cx="3551603" cy="1323439"/>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Mokymo personalizavimas</a:t>
            </a:r>
            <a:endParaRPr kumimoji="0" lang="en-GB"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a:t>
            </a:r>
            <a:r>
              <a:rPr lang="lt-LT" sz="1600" dirty="0" err="1"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blemų</a:t>
            </a:r>
            <a:r>
              <a:rPr lang="lt-LT" sz="16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 sprendimu ir projektais grindžiamas mokymas </a:t>
            </a:r>
            <a:r>
              <a:rPr kumimoji="0" lang="en-GB"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lt-LT"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16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Tyrinėjimu grindžiamas gamtos ir tiksliųjų mokslų mokymas</a:t>
            </a: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7" name="image2.png"/>
          <p:cNvPicPr/>
          <p:nvPr/>
        </p:nvPicPr>
        <p:blipFill>
          <a:blip r:embed="rId3" cstate="print">
            <a:duotone>
              <a:schemeClr val="accent2">
                <a:shade val="45000"/>
                <a:satMod val="135000"/>
              </a:schemeClr>
              <a:prstClr val="white"/>
            </a:duotone>
          </a:blip>
          <a:stretch>
            <a:fillRect/>
          </a:stretch>
        </p:blipFill>
        <p:spPr>
          <a:xfrm>
            <a:off x="3380346" y="1253578"/>
            <a:ext cx="692150" cy="1380683"/>
          </a:xfrm>
          <a:prstGeom prst="rect">
            <a:avLst/>
          </a:prstGeom>
        </p:spPr>
      </p:pic>
      <p:sp>
        <p:nvSpPr>
          <p:cNvPr id="4" name="TextBox 3"/>
          <p:cNvSpPr txBox="1"/>
          <p:nvPr/>
        </p:nvSpPr>
        <p:spPr>
          <a:xfrm>
            <a:off x="3911344" y="1759253"/>
            <a:ext cx="156724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Mokymas</a:t>
            </a:r>
            <a:endParaRPr kumimoji="0" lang="en-US" sz="18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a:spLocks noChangeArrowheads="1"/>
          </p:cNvSpPr>
          <p:nvPr/>
        </p:nvSpPr>
        <p:spPr bwMode="auto">
          <a:xfrm>
            <a:off x="7146785" y="5470540"/>
            <a:ext cx="406089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42950" algn="l"/>
              </a:tabLst>
              <a:defRPr>
                <a:solidFill>
                  <a:schemeClr val="tx1"/>
                </a:solidFill>
                <a:latin typeface="Arial" panose="020B0604020202020204" pitchFamily="34" charset="0"/>
              </a:defRPr>
            </a:lvl1pPr>
            <a:lvl2pPr eaLnBrk="0" fontAlgn="base" hangingPunct="0">
              <a:spcBef>
                <a:spcPct val="0"/>
              </a:spcBef>
              <a:spcAft>
                <a:spcPct val="0"/>
              </a:spcAft>
              <a:tabLst>
                <a:tab pos="742950" algn="l"/>
              </a:tabLst>
              <a:defRPr>
                <a:solidFill>
                  <a:schemeClr val="tx1"/>
                </a:solidFill>
                <a:latin typeface="Arial" panose="020B0604020202020204" pitchFamily="34" charset="0"/>
              </a:defRPr>
            </a:lvl2pPr>
            <a:lvl3pPr eaLnBrk="0" fontAlgn="base" hangingPunct="0">
              <a:spcBef>
                <a:spcPct val="0"/>
              </a:spcBef>
              <a:spcAft>
                <a:spcPct val="0"/>
              </a:spcAft>
              <a:tabLst>
                <a:tab pos="742950" algn="l"/>
              </a:tabLst>
              <a:defRPr>
                <a:solidFill>
                  <a:schemeClr val="tx1"/>
                </a:solidFill>
                <a:latin typeface="Arial" panose="020B0604020202020204" pitchFamily="34" charset="0"/>
              </a:defRPr>
            </a:lvl3pPr>
            <a:lvl4pPr eaLnBrk="0" fontAlgn="base" hangingPunct="0">
              <a:spcBef>
                <a:spcPct val="0"/>
              </a:spcBef>
              <a:spcAft>
                <a:spcPct val="0"/>
              </a:spcAft>
              <a:tabLst>
                <a:tab pos="742950" algn="l"/>
              </a:tabLst>
              <a:defRPr>
                <a:solidFill>
                  <a:schemeClr val="tx1"/>
                </a:solidFill>
                <a:latin typeface="Arial" panose="020B0604020202020204" pitchFamily="34" charset="0"/>
              </a:defRPr>
            </a:lvl4pPr>
            <a:lvl5pPr eaLnBrk="0" fontAlgn="base" hangingPunct="0">
              <a:spcBef>
                <a:spcPct val="0"/>
              </a:spcBef>
              <a:spcAft>
                <a:spcPct val="0"/>
              </a:spcAft>
              <a:tabLst>
                <a:tab pos="742950" algn="l"/>
              </a:tabLst>
              <a:defRPr>
                <a:solidFill>
                  <a:schemeClr val="tx1"/>
                </a:solidFill>
                <a:latin typeface="Arial" panose="020B0604020202020204" pitchFamily="34" charset="0"/>
              </a:defRPr>
            </a:lvl5pPr>
            <a:lvl6pPr eaLnBrk="0" fontAlgn="base" hangingPunct="0">
              <a:spcBef>
                <a:spcPct val="0"/>
              </a:spcBef>
              <a:spcAft>
                <a:spcPct val="0"/>
              </a:spcAft>
              <a:tabLst>
                <a:tab pos="742950" algn="l"/>
              </a:tabLst>
              <a:defRPr>
                <a:solidFill>
                  <a:schemeClr val="tx1"/>
                </a:solidFill>
                <a:latin typeface="Arial" panose="020B0604020202020204" pitchFamily="34" charset="0"/>
              </a:defRPr>
            </a:lvl6pPr>
            <a:lvl7pPr eaLnBrk="0" fontAlgn="base" hangingPunct="0">
              <a:spcBef>
                <a:spcPct val="0"/>
              </a:spcBef>
              <a:spcAft>
                <a:spcPct val="0"/>
              </a:spcAft>
              <a:tabLst>
                <a:tab pos="742950" algn="l"/>
              </a:tabLst>
              <a:defRPr>
                <a:solidFill>
                  <a:schemeClr val="tx1"/>
                </a:solidFill>
                <a:latin typeface="Arial" panose="020B0604020202020204" pitchFamily="34" charset="0"/>
              </a:defRPr>
            </a:lvl7pPr>
            <a:lvl8pPr eaLnBrk="0" fontAlgn="base" hangingPunct="0">
              <a:spcBef>
                <a:spcPct val="0"/>
              </a:spcBef>
              <a:spcAft>
                <a:spcPct val="0"/>
              </a:spcAft>
              <a:tabLst>
                <a:tab pos="742950" algn="l"/>
              </a:tabLst>
              <a:defRPr>
                <a:solidFill>
                  <a:schemeClr val="tx1"/>
                </a:solidFill>
                <a:latin typeface="Arial" panose="020B0604020202020204" pitchFamily="34" charset="0"/>
              </a:defRPr>
            </a:lvl8pPr>
            <a:lvl9pPr eaLnBrk="0" fontAlgn="base" hangingPunct="0">
              <a:spcBef>
                <a:spcPct val="0"/>
              </a:spcBef>
              <a:spcAft>
                <a:spcPct val="0"/>
              </a:spcAft>
              <a:tabLst>
                <a:tab pos="742950" algn="l"/>
              </a:tabLs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742950"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Dėmesys STEM temoms ir kompetencijoms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742950" algn="l"/>
              </a:tabLst>
              <a:defRPr/>
            </a:pPr>
            <a:r>
              <a:rPr lang="lt-LT" altLang="en-US" sz="1600" dirty="0" err="1" smtClean="0">
                <a:solidFill>
                  <a:srgbClr val="151A1A"/>
                </a:solidFill>
                <a:latin typeface="Calibri" panose="020F0502020204030204"/>
                <a:ea typeface="Tahoma" panose="020B0604030504040204" pitchFamily="34" charset="0"/>
              </a:rPr>
              <a:t>Tarpdalykinis</a:t>
            </a:r>
            <a:r>
              <a:rPr lang="lt-LT" altLang="en-US" sz="1600" dirty="0" smtClean="0">
                <a:solidFill>
                  <a:srgbClr val="151A1A"/>
                </a:solidFill>
                <a:latin typeface="Calibri" panose="020F0502020204030204"/>
                <a:ea typeface="Tahoma" panose="020B0604030504040204" pitchFamily="34" charset="0"/>
              </a:rPr>
              <a:t> mokymas </a:t>
            </a:r>
            <a:endParaRPr kumimoji="0" lang="en-GB" alt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742950" algn="l"/>
              </a:tabLst>
              <a:defRPr/>
            </a:pPr>
            <a:r>
              <a:rPr kumimoji="0" lang="en-GB" alt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STEM </a:t>
            </a:r>
            <a:r>
              <a:rPr kumimoji="0" lang="lt-LT" alt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rPr>
              <a:t>mokymo </a:t>
            </a:r>
            <a:r>
              <a:rPr kumimoji="0" lang="lt-LT" altLang="en-US" sz="1600" b="0" i="0" u="none" strike="noStrike" kern="1200" cap="none" spc="0" normalizeH="0" baseline="0" noProof="0" dirty="0" err="1" smtClean="0">
                <a:ln>
                  <a:noFill/>
                </a:ln>
                <a:solidFill>
                  <a:prstClr val="black"/>
                </a:solidFill>
                <a:effectLst/>
                <a:uLnTx/>
                <a:uFillTx/>
                <a:latin typeface="Calibri" panose="020F0502020204030204"/>
                <a:ea typeface="+mn-ea"/>
                <a:cs typeface="+mn-cs"/>
              </a:rPr>
              <a:t>kontekstualizavimas</a:t>
            </a:r>
            <a:endParaRPr kumimoji="0" lang="en-US" alt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6" name="TextBox 15"/>
          <p:cNvSpPr txBox="1"/>
          <p:nvPr/>
        </p:nvSpPr>
        <p:spPr>
          <a:xfrm>
            <a:off x="4933276" y="5505045"/>
            <a:ext cx="2032814"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Ugdymo programų pritaikymas</a:t>
            </a:r>
            <a:endParaRPr kumimoji="0" lang="en-GB" sz="18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2054" name="image3.png"/>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09063" y="2267788"/>
            <a:ext cx="542925" cy="738656"/>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6905008" y="2442502"/>
            <a:ext cx="160903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Vertinimas </a:t>
            </a:r>
            <a:endParaRPr kumimoji="0" lang="en-US" sz="18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2058" name="image3.png"/>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2853814" y="2576291"/>
            <a:ext cx="542925" cy="1664647"/>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1"/>
          <p:cNvSpPr>
            <a:spLocks noChangeArrowheads="1"/>
          </p:cNvSpPr>
          <p:nvPr/>
        </p:nvSpPr>
        <p:spPr bwMode="auto">
          <a:xfrm>
            <a:off x="0" y="2881084"/>
            <a:ext cx="2946276"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6138" tIns="0" rIns="139656" bIns="0" numCol="1" anchor="ctr" anchorCtr="0" compatLnSpc="1">
            <a:prstTxWarp prst="textNoShape">
              <a:avLst/>
            </a:prstTxWarp>
            <a:spAutoFit/>
          </a:bodyPr>
          <a:lstStyle>
            <a:lvl1pPr eaLnBrk="0" fontAlgn="base" hangingPunct="0">
              <a:spcBef>
                <a:spcPct val="0"/>
              </a:spcBef>
              <a:spcAft>
                <a:spcPct val="0"/>
              </a:spcAft>
              <a:tabLst>
                <a:tab pos="276225" algn="l"/>
              </a:tabLst>
              <a:defRPr>
                <a:solidFill>
                  <a:schemeClr val="tx1"/>
                </a:solidFill>
                <a:latin typeface="Arial" panose="020B0604020202020204" pitchFamily="34" charset="0"/>
              </a:defRPr>
            </a:lvl1pPr>
            <a:lvl2pPr eaLnBrk="0" fontAlgn="base" hangingPunct="0">
              <a:spcBef>
                <a:spcPct val="0"/>
              </a:spcBef>
              <a:spcAft>
                <a:spcPct val="0"/>
              </a:spcAft>
              <a:tabLst>
                <a:tab pos="276225" algn="l"/>
              </a:tabLst>
              <a:defRPr>
                <a:solidFill>
                  <a:schemeClr val="tx1"/>
                </a:solidFill>
                <a:latin typeface="Arial" panose="020B0604020202020204" pitchFamily="34" charset="0"/>
              </a:defRPr>
            </a:lvl2pPr>
            <a:lvl3pPr eaLnBrk="0" fontAlgn="base" hangingPunct="0">
              <a:spcBef>
                <a:spcPct val="0"/>
              </a:spcBef>
              <a:spcAft>
                <a:spcPct val="0"/>
              </a:spcAft>
              <a:tabLst>
                <a:tab pos="276225" algn="l"/>
              </a:tabLst>
              <a:defRPr>
                <a:solidFill>
                  <a:schemeClr val="tx1"/>
                </a:solidFill>
                <a:latin typeface="Arial" panose="020B0604020202020204" pitchFamily="34" charset="0"/>
              </a:defRPr>
            </a:lvl3pPr>
            <a:lvl4pPr eaLnBrk="0" fontAlgn="base" hangingPunct="0">
              <a:spcBef>
                <a:spcPct val="0"/>
              </a:spcBef>
              <a:spcAft>
                <a:spcPct val="0"/>
              </a:spcAft>
              <a:tabLst>
                <a:tab pos="276225" algn="l"/>
              </a:tabLst>
              <a:defRPr>
                <a:solidFill>
                  <a:schemeClr val="tx1"/>
                </a:solidFill>
                <a:latin typeface="Arial" panose="020B0604020202020204" pitchFamily="34" charset="0"/>
              </a:defRPr>
            </a:lvl4pPr>
            <a:lvl5pPr eaLnBrk="0" fontAlgn="base" hangingPunct="0">
              <a:spcBef>
                <a:spcPct val="0"/>
              </a:spcBef>
              <a:spcAft>
                <a:spcPct val="0"/>
              </a:spcAft>
              <a:tabLst>
                <a:tab pos="276225" algn="l"/>
              </a:tabLst>
              <a:defRPr>
                <a:solidFill>
                  <a:schemeClr val="tx1"/>
                </a:solidFill>
                <a:latin typeface="Arial" panose="020B0604020202020204" pitchFamily="34" charset="0"/>
              </a:defRPr>
            </a:lvl5pPr>
            <a:lvl6pPr eaLnBrk="0" fontAlgn="base" hangingPunct="0">
              <a:spcBef>
                <a:spcPct val="0"/>
              </a:spcBef>
              <a:spcAft>
                <a:spcPct val="0"/>
              </a:spcAft>
              <a:tabLst>
                <a:tab pos="276225" algn="l"/>
              </a:tabLst>
              <a:defRPr>
                <a:solidFill>
                  <a:schemeClr val="tx1"/>
                </a:solidFill>
                <a:latin typeface="Arial" panose="020B0604020202020204" pitchFamily="34" charset="0"/>
              </a:defRPr>
            </a:lvl6pPr>
            <a:lvl7pPr eaLnBrk="0" fontAlgn="base" hangingPunct="0">
              <a:spcBef>
                <a:spcPct val="0"/>
              </a:spcBef>
              <a:spcAft>
                <a:spcPct val="0"/>
              </a:spcAft>
              <a:tabLst>
                <a:tab pos="276225" algn="l"/>
              </a:tabLst>
              <a:defRPr>
                <a:solidFill>
                  <a:schemeClr val="tx1"/>
                </a:solidFill>
                <a:latin typeface="Arial" panose="020B0604020202020204" pitchFamily="34" charset="0"/>
              </a:defRPr>
            </a:lvl7pPr>
            <a:lvl8pPr eaLnBrk="0" fontAlgn="base" hangingPunct="0">
              <a:spcBef>
                <a:spcPct val="0"/>
              </a:spcBef>
              <a:spcAft>
                <a:spcPct val="0"/>
              </a:spcAft>
              <a:tabLst>
                <a:tab pos="276225" algn="l"/>
              </a:tabLst>
              <a:defRPr>
                <a:solidFill>
                  <a:schemeClr val="tx1"/>
                </a:solidFill>
                <a:latin typeface="Arial" panose="020B0604020202020204" pitchFamily="34" charset="0"/>
              </a:defRPr>
            </a:lvl8pPr>
            <a:lvl9pPr eaLnBrk="0" fontAlgn="base" hangingPunct="0">
              <a:spcBef>
                <a:spcPct val="0"/>
              </a:spcBef>
              <a:spcAft>
                <a:spcPct val="0"/>
              </a:spcAft>
              <a:tabLst>
                <a:tab pos="276225" algn="l"/>
              </a:tabLs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Aukštos</a:t>
            </a:r>
            <a:r>
              <a:rPr kumimoji="0" lang="lt-LT" altLang="en-US" sz="1600" b="0" i="0" u="none" strike="noStrike" kern="1200" cap="none" spc="0" normalizeH="0" noProof="0" dirty="0" smtClean="0">
                <a:ln>
                  <a:noFill/>
                </a:ln>
                <a:solidFill>
                  <a:srgbClr val="151A1A"/>
                </a:solidFill>
                <a:effectLst/>
                <a:uLnTx/>
                <a:uFillTx/>
                <a:latin typeface="Calibri" panose="020F0502020204030204"/>
                <a:ea typeface="Tahoma" panose="020B0604030504040204" pitchFamily="34" charset="0"/>
                <a:cs typeface="+mn-cs"/>
              </a:rPr>
              <a:t> kvalifikacijos specialistai</a:t>
            </a:r>
            <a:endParaRPr kumimoji="0" lang="en-US" altLang="en-US" sz="1600" b="0" i="0" u="none" strike="noStrike" kern="1200" cap="none" spc="0" normalizeH="0" baseline="0" noProof="0" dirty="0">
              <a:ln>
                <a:noFill/>
              </a:ln>
              <a:solidFill>
                <a:srgbClr val="151A1A"/>
              </a:solidFill>
              <a:effectLst/>
              <a:uLnTx/>
              <a:uFillTx/>
              <a:latin typeface="Calibri" panose="020F0502020204030204"/>
              <a:ea typeface="Tahoma" panose="020B0604030504040204" pitchFamily="34" charset="0"/>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Parama pedagoginiam personalui</a:t>
            </a:r>
            <a:endParaRPr kumimoji="0" lang="en-US" altLang="en-US" sz="1600" b="0" i="0" u="none" strike="noStrike" kern="1200" cap="none" spc="0" normalizeH="0" baseline="0" noProof="0" dirty="0">
              <a:ln>
                <a:noFill/>
              </a:ln>
              <a:solidFill>
                <a:srgbClr val="151A1A"/>
              </a:solidFill>
              <a:effectLst/>
              <a:uLnTx/>
              <a:uFillTx/>
              <a:latin typeface="Calibri" panose="020F0502020204030204"/>
              <a:ea typeface="Tahoma" panose="020B0604030504040204" pitchFamily="34" charset="0"/>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Profesinis tobulėjimas</a:t>
            </a:r>
            <a:endParaRPr kumimoji="0" lang="en-US" alt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8" name="Rectangle 12"/>
          <p:cNvSpPr>
            <a:spLocks noChangeArrowheads="1"/>
          </p:cNvSpPr>
          <p:nvPr/>
        </p:nvSpPr>
        <p:spPr bwMode="auto">
          <a:xfrm>
            <a:off x="1909329" y="3588073"/>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1" name="Rectangle 20"/>
          <p:cNvSpPr/>
          <p:nvPr/>
        </p:nvSpPr>
        <p:spPr>
          <a:xfrm>
            <a:off x="3258236" y="3006444"/>
            <a:ext cx="3222455" cy="906787"/>
          </a:xfrm>
          <a:prstGeom prst="rect">
            <a:avLst/>
          </a:prstGeom>
        </p:spPr>
        <p:txBody>
          <a:bodyPr wrap="square">
            <a:spAutoFit/>
          </a:bodyPr>
          <a:lstStyle/>
          <a:p>
            <a:pPr marL="111125" marR="591185" lvl="0" indent="0" algn="l" defTabSz="914400" rtl="0" eaLnBrk="1" fontAlgn="auto" latinLnBrk="0" hangingPunct="1">
              <a:lnSpc>
                <a:spcPct val="98000"/>
              </a:lnSpc>
              <a:spcBef>
                <a:spcPts val="0"/>
              </a:spcBef>
              <a:spcAft>
                <a:spcPts val="0"/>
              </a:spcAft>
              <a:buClrTx/>
              <a:buSzTx/>
              <a:buFontTx/>
              <a:buNone/>
              <a:tabLst/>
              <a:defRPr/>
            </a:pPr>
            <a:r>
              <a:rPr kumimoji="0" lang="lt-LT" sz="18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mn-cs"/>
              </a:rPr>
              <a:t>Darbuotojų profesinis tobulėjimas</a:t>
            </a:r>
            <a:endParaRPr kumimoji="0" lang="en-US" sz="1800" b="0"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mn-cs"/>
            </a:endParaRPr>
          </a:p>
        </p:txBody>
      </p:sp>
      <p:sp>
        <p:nvSpPr>
          <p:cNvPr id="22" name="Rectangle 21"/>
          <p:cNvSpPr/>
          <p:nvPr/>
        </p:nvSpPr>
        <p:spPr>
          <a:xfrm>
            <a:off x="5654470" y="3183578"/>
            <a:ext cx="3313485" cy="1200329"/>
          </a:xfrm>
          <a:prstGeom prst="rect">
            <a:avLst/>
          </a:prstGeom>
        </p:spPr>
        <p:txBody>
          <a:bodyPr wrap="square">
            <a:spAutoFit/>
          </a:bodyPr>
          <a:lstStyle/>
          <a:p>
            <a:pPr marL="1188085" marR="0" lvl="0" indent="0" algn="r" defTabSz="914400" rtl="0" eaLnBrk="1" fontAlgn="auto" latinLnBrk="0" hangingPunct="1">
              <a:lnSpc>
                <a:spcPct val="100000"/>
              </a:lnSpc>
              <a:spcBef>
                <a:spcPts val="0"/>
              </a:spcBef>
              <a:spcAft>
                <a:spcPts val="0"/>
              </a:spcAft>
              <a:buClrTx/>
              <a:buSzTx/>
              <a:buFontTx/>
              <a:buNone/>
              <a:tabLst/>
              <a:defRPr/>
            </a:pPr>
            <a:r>
              <a:rPr kumimoji="0" lang="lt-LT" sz="18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mn-cs"/>
              </a:rPr>
              <a:t>Vadovavimas mokyklai ir mokyklos kultūra</a:t>
            </a:r>
            <a:endParaRPr kumimoji="0" lang="en-US" sz="18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mn-cs"/>
            </a:endParaRPr>
          </a:p>
        </p:txBody>
      </p:sp>
      <p:sp>
        <p:nvSpPr>
          <p:cNvPr id="23" name="Rectangle 22"/>
          <p:cNvSpPr/>
          <p:nvPr/>
        </p:nvSpPr>
        <p:spPr>
          <a:xfrm>
            <a:off x="9316735" y="3237144"/>
            <a:ext cx="3629527" cy="931922"/>
          </a:xfrm>
          <a:prstGeom prst="rect">
            <a:avLst/>
          </a:prstGeom>
        </p:spPr>
        <p:txBody>
          <a:bodyPr wrap="square">
            <a:spAutoFit/>
          </a:bodyPr>
          <a:lstStyle/>
          <a:p>
            <a:pPr marL="342900" marR="0" lvl="0" indent="-342900" algn="l" defTabSz="914400" rtl="0" eaLnBrk="1" fontAlgn="auto" latinLnBrk="0" hangingPunct="1">
              <a:lnSpc>
                <a:spcPts val="1565"/>
              </a:lnSpc>
              <a:spcBef>
                <a:spcPts val="0"/>
              </a:spcBef>
              <a:spcAft>
                <a:spcPts val="0"/>
              </a:spcAft>
              <a:buClr>
                <a:srgbClr val="151A1A"/>
              </a:buClr>
              <a:buSzPts val="1200"/>
              <a:buFont typeface="Tahoma" panose="020B0604030504040204" pitchFamily="34" charset="0"/>
              <a:buChar char="•"/>
              <a:tabLst>
                <a:tab pos="276860" algn="l"/>
              </a:tabLst>
              <a:defRPr/>
            </a:pPr>
            <a:r>
              <a:rPr kumimoji="0" lang="lt-LT"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Vadovavimas mokyklai</a:t>
            </a:r>
            <a:endParaRPr kumimoji="0" lang="en-US" sz="1600" b="0" i="0" u="none" strike="noStrike" kern="1200" cap="none" spc="0" normalizeH="0" baseline="0" noProof="0" dirty="0">
              <a:ln>
                <a:noFill/>
              </a:ln>
              <a:solidFill>
                <a:srgbClr val="151A1A"/>
              </a:solidFill>
              <a:effectLst/>
              <a:uLnTx/>
              <a:uFillTx/>
              <a:latin typeface="Calibri" panose="020F0502020204030204"/>
              <a:ea typeface="Tahoma" panose="020B0604030504040204" pitchFamily="34" charset="0"/>
              <a:cs typeface="+mn-cs"/>
            </a:endParaRPr>
          </a:p>
          <a:p>
            <a:pPr marL="342900" marR="0" lvl="0" indent="-342900" algn="l" defTabSz="914400" rtl="0" eaLnBrk="1" fontAlgn="auto" latinLnBrk="0" hangingPunct="1">
              <a:lnSpc>
                <a:spcPts val="1565"/>
              </a:lnSpc>
              <a:spcBef>
                <a:spcPts val="0"/>
              </a:spcBef>
              <a:spcAft>
                <a:spcPts val="0"/>
              </a:spcAft>
              <a:buClr>
                <a:srgbClr val="151A1A"/>
              </a:buClr>
              <a:buSzPts val="1200"/>
              <a:buFont typeface="Tahoma" panose="020B0604030504040204" pitchFamily="34" charset="0"/>
              <a:buChar char="•"/>
              <a:tabLst>
                <a:tab pos="276860" algn="l"/>
              </a:tabLst>
              <a:defRPr/>
            </a:pPr>
            <a:r>
              <a:rPr kumimoji="0" lang="lt-LT"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Glaudus mokyklos darbuotojų bendradarbiavimas</a:t>
            </a:r>
            <a:endParaRPr kumimoji="0" lang="en-US" sz="1600" b="0" i="0" u="none" strike="noStrike" kern="1200" cap="none" spc="0" normalizeH="0" baseline="0" noProof="0" dirty="0">
              <a:ln>
                <a:noFill/>
              </a:ln>
              <a:solidFill>
                <a:prstClr val="black"/>
              </a:solidFill>
              <a:effectLst/>
              <a:uLnTx/>
              <a:uFillTx/>
              <a:latin typeface="Calibri" panose="020F0502020204030204"/>
              <a:ea typeface="Tahoma" panose="020B0604030504040204" pitchFamily="34" charset="0"/>
              <a:cs typeface="+mn-cs"/>
            </a:endParaRPr>
          </a:p>
          <a:p>
            <a:pPr marL="342900" marR="101600" lvl="0" indent="-342900" algn="l" defTabSz="914400" rtl="0" eaLnBrk="1" fontAlgn="auto" latinLnBrk="0" hangingPunct="1">
              <a:lnSpc>
                <a:spcPct val="91000"/>
              </a:lnSpc>
              <a:spcBef>
                <a:spcPts val="0"/>
              </a:spcBef>
              <a:spcAft>
                <a:spcPts val="0"/>
              </a:spcAft>
              <a:buClr>
                <a:srgbClr val="151A1A"/>
              </a:buClr>
              <a:buSzPts val="1200"/>
              <a:buFont typeface="Tahoma" panose="020B0604030504040204" pitchFamily="34" charset="0"/>
              <a:buChar char="•"/>
              <a:tabLst>
                <a:tab pos="276860" algn="l"/>
              </a:tabLst>
              <a:defRPr/>
            </a:pPr>
            <a:r>
              <a:rPr kumimoji="0" lang="lt-LT"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Įtrauki kultūra</a:t>
            </a:r>
            <a:endParaRPr kumimoji="0" lang="en-US" sz="1600" b="0" i="0" u="none" strike="noStrike" kern="1200" cap="none" spc="0" normalizeH="0" baseline="0" noProof="0" dirty="0">
              <a:ln>
                <a:noFill/>
              </a:ln>
              <a:solidFill>
                <a:prstClr val="black"/>
              </a:solidFill>
              <a:effectLst/>
              <a:uLnTx/>
              <a:uFillTx/>
              <a:latin typeface="Calibri" panose="020F0502020204030204"/>
              <a:ea typeface="Tahoma" panose="020B0604030504040204" pitchFamily="34" charset="0"/>
              <a:cs typeface="+mn-cs"/>
            </a:endParaRPr>
          </a:p>
        </p:txBody>
      </p:sp>
      <p:pic>
        <p:nvPicPr>
          <p:cNvPr id="24" name="Picture 23"/>
          <p:cNvPicPr>
            <a:picLocks noChangeAspect="1"/>
          </p:cNvPicPr>
          <p:nvPr/>
        </p:nvPicPr>
        <p:blipFill>
          <a:blip r:embed="rId5">
            <a:duotone>
              <a:schemeClr val="accent2">
                <a:shade val="45000"/>
                <a:satMod val="135000"/>
              </a:schemeClr>
              <a:prstClr val="white"/>
            </a:duotone>
          </a:blip>
          <a:stretch>
            <a:fillRect/>
          </a:stretch>
        </p:blipFill>
        <p:spPr>
          <a:xfrm rot="10800000">
            <a:off x="8872771" y="2968458"/>
            <a:ext cx="542591" cy="1365622"/>
          </a:xfrm>
          <a:prstGeom prst="rect">
            <a:avLst/>
          </a:prstGeom>
        </p:spPr>
      </p:pic>
      <p:sp>
        <p:nvSpPr>
          <p:cNvPr id="25" name="Rectangle 24"/>
          <p:cNvSpPr/>
          <p:nvPr/>
        </p:nvSpPr>
        <p:spPr>
          <a:xfrm>
            <a:off x="3768674" y="4910549"/>
            <a:ext cx="947695"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b="1" dirty="0" smtClean="0">
                <a:solidFill>
                  <a:srgbClr val="C00000"/>
                </a:solidFill>
                <a:latin typeface="Tahoma" panose="020B0604030504040204" pitchFamily="34" charset="0"/>
                <a:ea typeface="Tahoma" panose="020B0604030504040204" pitchFamily="34" charset="0"/>
              </a:rPr>
              <a:t>Ryšiai </a:t>
            </a:r>
            <a:endParaRPr kumimoji="0" lang="en-US" sz="1800" b="0"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pic>
        <p:nvPicPr>
          <p:cNvPr id="31" name="image3.png"/>
          <p:cNvPicPr>
            <a:picLocks noChangeAspect="1" noChangeArrowheads="1"/>
          </p:cNvPicPr>
          <p:nvPr/>
        </p:nvPicPr>
        <p:blipFill>
          <a:blip r:embed="rId4">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474736" y="4170633"/>
            <a:ext cx="542925" cy="1971133"/>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15"/>
          <p:cNvSpPr>
            <a:spLocks noChangeArrowheads="1"/>
          </p:cNvSpPr>
          <p:nvPr/>
        </p:nvSpPr>
        <p:spPr bwMode="auto">
          <a:xfrm>
            <a:off x="5524119" y="4518170"/>
            <a:ext cx="3036008" cy="392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11090" tIns="114264" rIns="139656" bIns="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t-LT" sz="18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mn-cs"/>
              </a:rPr>
              <a:t>Mokyklos infrastruktūra</a:t>
            </a:r>
            <a:endParaRPr kumimoji="0" lang="en-US" sz="1800" b="0"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pic>
        <p:nvPicPr>
          <p:cNvPr id="2062" name="image2.png"/>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8335705" y="4255636"/>
            <a:ext cx="542925" cy="1205371"/>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16"/>
          <p:cNvSpPr>
            <a:spLocks noChangeArrowheads="1"/>
          </p:cNvSpPr>
          <p:nvPr/>
        </p:nvSpPr>
        <p:spPr bwMode="auto">
          <a:xfrm>
            <a:off x="159111" y="4381342"/>
            <a:ext cx="3609563" cy="15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11090" tIns="61893" rIns="139656" bIns="0" numCol="1" anchor="ctr" anchorCtr="0" compatLnSpc="1">
            <a:prstTxWarp prst="textNoShape">
              <a:avLst/>
            </a:prstTxWarp>
            <a:spAutoFit/>
          </a:bodyPr>
          <a:lstStyle>
            <a:lvl1pPr eaLnBrk="0" fontAlgn="base" hangingPunct="0">
              <a:spcBef>
                <a:spcPct val="0"/>
              </a:spcBef>
              <a:spcAft>
                <a:spcPct val="0"/>
              </a:spcAft>
              <a:tabLst>
                <a:tab pos="276225" algn="l"/>
              </a:tabLst>
              <a:defRPr>
                <a:solidFill>
                  <a:schemeClr val="tx1"/>
                </a:solidFill>
                <a:latin typeface="Arial" panose="020B0604020202020204" pitchFamily="34" charset="0"/>
              </a:defRPr>
            </a:lvl1pPr>
            <a:lvl2pPr eaLnBrk="0" fontAlgn="base" hangingPunct="0">
              <a:spcBef>
                <a:spcPct val="0"/>
              </a:spcBef>
              <a:spcAft>
                <a:spcPct val="0"/>
              </a:spcAft>
              <a:tabLst>
                <a:tab pos="276225" algn="l"/>
              </a:tabLst>
              <a:defRPr>
                <a:solidFill>
                  <a:schemeClr val="tx1"/>
                </a:solidFill>
                <a:latin typeface="Arial" panose="020B0604020202020204" pitchFamily="34" charset="0"/>
              </a:defRPr>
            </a:lvl2pPr>
            <a:lvl3pPr eaLnBrk="0" fontAlgn="base" hangingPunct="0">
              <a:spcBef>
                <a:spcPct val="0"/>
              </a:spcBef>
              <a:spcAft>
                <a:spcPct val="0"/>
              </a:spcAft>
              <a:tabLst>
                <a:tab pos="276225" algn="l"/>
              </a:tabLst>
              <a:defRPr>
                <a:solidFill>
                  <a:schemeClr val="tx1"/>
                </a:solidFill>
                <a:latin typeface="Arial" panose="020B0604020202020204" pitchFamily="34" charset="0"/>
              </a:defRPr>
            </a:lvl3pPr>
            <a:lvl4pPr eaLnBrk="0" fontAlgn="base" hangingPunct="0">
              <a:spcBef>
                <a:spcPct val="0"/>
              </a:spcBef>
              <a:spcAft>
                <a:spcPct val="0"/>
              </a:spcAft>
              <a:tabLst>
                <a:tab pos="276225" algn="l"/>
              </a:tabLst>
              <a:defRPr>
                <a:solidFill>
                  <a:schemeClr val="tx1"/>
                </a:solidFill>
                <a:latin typeface="Arial" panose="020B0604020202020204" pitchFamily="34" charset="0"/>
              </a:defRPr>
            </a:lvl4pPr>
            <a:lvl5pPr eaLnBrk="0" fontAlgn="base" hangingPunct="0">
              <a:spcBef>
                <a:spcPct val="0"/>
              </a:spcBef>
              <a:spcAft>
                <a:spcPct val="0"/>
              </a:spcAft>
              <a:tabLst>
                <a:tab pos="276225" algn="l"/>
              </a:tabLst>
              <a:defRPr>
                <a:solidFill>
                  <a:schemeClr val="tx1"/>
                </a:solidFill>
                <a:latin typeface="Arial" panose="020B0604020202020204" pitchFamily="34" charset="0"/>
              </a:defRPr>
            </a:lvl5pPr>
            <a:lvl6pPr eaLnBrk="0" fontAlgn="base" hangingPunct="0">
              <a:spcBef>
                <a:spcPct val="0"/>
              </a:spcBef>
              <a:spcAft>
                <a:spcPct val="0"/>
              </a:spcAft>
              <a:tabLst>
                <a:tab pos="276225" algn="l"/>
              </a:tabLst>
              <a:defRPr>
                <a:solidFill>
                  <a:schemeClr val="tx1"/>
                </a:solidFill>
                <a:latin typeface="Arial" panose="020B0604020202020204" pitchFamily="34" charset="0"/>
              </a:defRPr>
            </a:lvl6pPr>
            <a:lvl7pPr eaLnBrk="0" fontAlgn="base" hangingPunct="0">
              <a:spcBef>
                <a:spcPct val="0"/>
              </a:spcBef>
              <a:spcAft>
                <a:spcPct val="0"/>
              </a:spcAft>
              <a:tabLst>
                <a:tab pos="276225" algn="l"/>
              </a:tabLst>
              <a:defRPr>
                <a:solidFill>
                  <a:schemeClr val="tx1"/>
                </a:solidFill>
                <a:latin typeface="Arial" panose="020B0604020202020204" pitchFamily="34" charset="0"/>
              </a:defRPr>
            </a:lvl7pPr>
            <a:lvl8pPr eaLnBrk="0" fontAlgn="base" hangingPunct="0">
              <a:spcBef>
                <a:spcPct val="0"/>
              </a:spcBef>
              <a:spcAft>
                <a:spcPct val="0"/>
              </a:spcAft>
              <a:tabLst>
                <a:tab pos="276225" algn="l"/>
              </a:tabLst>
              <a:defRPr>
                <a:solidFill>
                  <a:schemeClr val="tx1"/>
                </a:solidFill>
                <a:latin typeface="Arial" panose="020B0604020202020204" pitchFamily="34" charset="0"/>
              </a:defRPr>
            </a:lvl8pPr>
            <a:lvl9pPr eaLnBrk="0" fontAlgn="base" hangingPunct="0">
              <a:spcBef>
                <a:spcPct val="0"/>
              </a:spcBef>
              <a:spcAft>
                <a:spcPct val="0"/>
              </a:spcAft>
              <a:tabLst>
                <a:tab pos="276225" algn="l"/>
              </a:tabLst>
              <a:defRPr>
                <a:solidFill>
                  <a:schemeClr val="tx1"/>
                </a:solidFill>
                <a:latin typeface="Arial" panose="020B0604020202020204" pitchFamily="34" charset="0"/>
              </a:defRPr>
            </a:lvl9p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Su pramonės įmonėmis</a:t>
            </a:r>
            <a:endParaRPr kumimoji="0" lang="en-US" altLang="en-US" sz="1600" b="0" i="0" u="none" strike="noStrike" kern="1200" cap="none" spc="0" normalizeH="0" baseline="0" noProof="0" dirty="0">
              <a:ln>
                <a:noFill/>
              </a:ln>
              <a:solidFill>
                <a:prstClr val="black"/>
              </a:solidFill>
              <a:effectLst/>
              <a:uLnTx/>
              <a:uFillTx/>
              <a:latin typeface="Calibri" panose="020F0502020204030204"/>
              <a:ea typeface="Tahoma" panose="020B0604030504040204" pitchFamily="34" charset="0"/>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Su tėvais / globėjais</a:t>
            </a:r>
            <a:endParaRPr kumimoji="0" lang="en-US" altLang="en-US" sz="1600" b="0" i="0" u="none" strike="noStrike" kern="1200" cap="none" spc="0" normalizeH="0" baseline="0" noProof="0" dirty="0">
              <a:ln>
                <a:noFill/>
              </a:ln>
              <a:solidFill>
                <a:prstClr val="black"/>
              </a:solidFill>
              <a:effectLst/>
              <a:uLnTx/>
              <a:uFillTx/>
              <a:latin typeface="Calibri" panose="020F0502020204030204"/>
              <a:ea typeface="Tahoma" panose="020B0604030504040204" pitchFamily="34" charset="0"/>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Su kitomis mokyklomis ir</a:t>
            </a:r>
          </a:p>
          <a:p>
            <a:pPr marR="0" lvl="0" algn="l" defTabSz="914400" rtl="0" eaLnBrk="0" fontAlgn="base" latinLnBrk="0" hangingPunct="0">
              <a:lnSpc>
                <a:spcPct val="100000"/>
              </a:lnSpc>
              <a:spcBef>
                <a:spcPct val="0"/>
              </a:spcBef>
              <a:spcAft>
                <a:spcPct val="0"/>
              </a:spcAft>
              <a:buClrTx/>
              <a:buSzTx/>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/ar švietimo platformomis</a:t>
            </a:r>
            <a:endParaRPr kumimoji="0" lang="en-US" altLang="en-US" sz="1600" b="0" i="0" u="none" strike="noStrike" kern="1200" cap="none" spc="0" normalizeH="0" baseline="0" noProof="0" dirty="0">
              <a:ln>
                <a:noFill/>
              </a:ln>
              <a:solidFill>
                <a:srgbClr val="151A1A"/>
              </a:solidFill>
              <a:effectLst/>
              <a:uLnTx/>
              <a:uFillTx/>
              <a:latin typeface="Calibri" panose="020F0502020204030204"/>
              <a:ea typeface="Tahoma" panose="020B0604030504040204" pitchFamily="34" charset="0"/>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Su universitetais ir/ar tyrimų centrais</a:t>
            </a:r>
            <a:endParaRPr kumimoji="0" lang="en-US" alt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76225" algn="l"/>
              </a:tabLst>
              <a:defRPr/>
            </a:pPr>
            <a:r>
              <a:rPr kumimoji="0" lang="lt-LT" altLang="en-US" sz="1600" b="0" i="0" u="none" strike="noStrike" kern="1200" cap="none" spc="0" normalizeH="0" baseline="0" noProof="0" dirty="0" smtClean="0">
                <a:ln>
                  <a:noFill/>
                </a:ln>
                <a:solidFill>
                  <a:srgbClr val="151A1A"/>
                </a:solidFill>
                <a:effectLst/>
                <a:uLnTx/>
                <a:uFillTx/>
                <a:latin typeface="Calibri" panose="020F0502020204030204"/>
                <a:ea typeface="Tahoma" panose="020B0604030504040204" pitchFamily="34" charset="0"/>
                <a:cs typeface="+mn-cs"/>
              </a:rPr>
              <a:t>Su vietos bendruomenėmis</a:t>
            </a:r>
            <a:endParaRPr kumimoji="0" lang="en-US" altLang="en-US" sz="1600" b="0" i="0" u="none" strike="noStrike" kern="1200" cap="none" spc="0" normalizeH="0" baseline="0" noProof="0" dirty="0">
              <a:ln>
                <a:noFill/>
              </a:ln>
              <a:solidFill>
                <a:srgbClr val="151A1A"/>
              </a:solidFill>
              <a:effectLst/>
              <a:uLnTx/>
              <a:uFillTx/>
              <a:latin typeface="Calibri" panose="020F0502020204030204"/>
              <a:ea typeface="Tahoma" panose="020B0604030504040204" pitchFamily="34" charset="0"/>
              <a:cs typeface="+mn-cs"/>
            </a:endParaRPr>
          </a:p>
        </p:txBody>
      </p:sp>
      <p:sp>
        <p:nvSpPr>
          <p:cNvPr id="28" name="Rectangle 27"/>
          <p:cNvSpPr/>
          <p:nvPr/>
        </p:nvSpPr>
        <p:spPr>
          <a:xfrm>
            <a:off x="8784548" y="4435263"/>
            <a:ext cx="3510833" cy="913070"/>
          </a:xfrm>
          <a:prstGeom prst="rect">
            <a:avLst/>
          </a:prstGeom>
        </p:spPr>
        <p:txBody>
          <a:bodyPr wrap="square">
            <a:spAutoFit/>
          </a:bodyPr>
          <a:lstStyle/>
          <a:p>
            <a:pPr marL="342900" indent="-342900">
              <a:lnSpc>
                <a:spcPts val="1565"/>
              </a:lnSpc>
              <a:buClr>
                <a:srgbClr val="151A1A"/>
              </a:buClr>
              <a:buSzPts val="1200"/>
              <a:buFont typeface="Tahoma" panose="020B0604030504040204" pitchFamily="34" charset="0"/>
              <a:buChar char="•"/>
              <a:tabLst>
                <a:tab pos="276860" algn="l"/>
              </a:tabLst>
              <a:defRPr/>
            </a:pPr>
            <a:r>
              <a:rPr lang="lt-LT" sz="1600" dirty="0" smtClean="0">
                <a:solidFill>
                  <a:srgbClr val="151A1A"/>
                </a:solidFill>
                <a:latin typeface="Calibri" panose="020F0502020204030204"/>
                <a:ea typeface="Tahoma" panose="020B0604030504040204" pitchFamily="34" charset="0"/>
              </a:rPr>
              <a:t>Galimybė naudotis technologijomis ir įranga</a:t>
            </a:r>
            <a:endParaRPr lang="en-US" sz="1600" dirty="0">
              <a:solidFill>
                <a:srgbClr val="151A1A"/>
              </a:solidFill>
              <a:latin typeface="Calibri" panose="020F0502020204030204"/>
              <a:ea typeface="Tahoma" panose="020B0604030504040204" pitchFamily="34" charset="0"/>
            </a:endParaRPr>
          </a:p>
          <a:p>
            <a:pPr marL="342900" indent="-342900">
              <a:lnSpc>
                <a:spcPts val="1565"/>
              </a:lnSpc>
              <a:buClr>
                <a:srgbClr val="151A1A"/>
              </a:buClr>
              <a:buSzPts val="1200"/>
              <a:buFont typeface="Tahoma" panose="020B0604030504040204" pitchFamily="34" charset="0"/>
              <a:buChar char="•"/>
              <a:tabLst>
                <a:tab pos="276860" algn="l"/>
              </a:tabLst>
              <a:defRPr/>
            </a:pPr>
            <a:r>
              <a:rPr lang="lt-LT" sz="1600" dirty="0" smtClean="0">
                <a:solidFill>
                  <a:srgbClr val="151A1A"/>
                </a:solidFill>
                <a:latin typeface="Calibri" panose="020F0502020204030204"/>
                <a:ea typeface="Tahoma" panose="020B0604030504040204" pitchFamily="34" charset="0"/>
              </a:rPr>
              <a:t>Aukštos kokybės mokymo priemonės</a:t>
            </a:r>
            <a:endParaRPr kumimoji="0" lang="en-US" sz="9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mn-cs"/>
            </a:endParaRPr>
          </a:p>
        </p:txBody>
      </p:sp>
      <p:sp>
        <p:nvSpPr>
          <p:cNvPr id="37" name="Rectangle 36"/>
          <p:cNvSpPr/>
          <p:nvPr/>
        </p:nvSpPr>
        <p:spPr>
          <a:xfrm>
            <a:off x="8647005" y="2327261"/>
            <a:ext cx="3706399" cy="584775"/>
          </a:xfrm>
          <a:prstGeom prst="rect">
            <a:avLst/>
          </a:prstGeom>
        </p:spPr>
        <p:txBody>
          <a:bodyPr wrap="non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1600" b="0" i="0" u="none" strike="noStrike" kern="1200" cap="none" spc="0" normalizeH="0" baseline="0" noProof="0" dirty="0" smtClean="0">
                <a:ln>
                  <a:noFill/>
                </a:ln>
                <a:solidFill>
                  <a:prstClr val="black"/>
                </a:solidFill>
                <a:effectLst/>
                <a:uLnTx/>
                <a:uFillTx/>
                <a:latin typeface="Calibri" panose="020F0502020204030204"/>
                <a:ea typeface="Tahoma" panose="020B0604030504040204" pitchFamily="34" charset="0"/>
                <a:cs typeface="+mn-cs"/>
              </a:rPr>
              <a:t>Formuojamasis ugdomasis vertinimas</a:t>
            </a:r>
            <a:endParaRPr kumimoji="0" lang="en-US" sz="1600" b="0" i="0" u="none" strike="noStrike" kern="1200" cap="none" spc="0" normalizeH="0" baseline="0" noProof="0" dirty="0">
              <a:ln>
                <a:noFill/>
              </a:ln>
              <a:solidFill>
                <a:prstClr val="black"/>
              </a:solidFill>
              <a:effectLst/>
              <a:uLnTx/>
              <a:uFillTx/>
              <a:latin typeface="Calibri" panose="020F0502020204030204"/>
              <a:ea typeface="Tahoma" panose="020B0604030504040204" pitchFamily="34" charset="0"/>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err="1" smtClean="0">
                <a:ln>
                  <a:noFill/>
                </a:ln>
                <a:solidFill>
                  <a:prstClr val="black"/>
                </a:solidFill>
                <a:effectLst/>
                <a:uLnTx/>
                <a:uFillTx/>
                <a:latin typeface="Calibri" panose="020F0502020204030204"/>
                <a:ea typeface="Tahoma" panose="020B0604030504040204" pitchFamily="34" charset="0"/>
                <a:cs typeface="+mn-cs"/>
              </a:rPr>
              <a:t>Personali</a:t>
            </a:r>
            <a:r>
              <a:rPr kumimoji="0" lang="lt-LT" sz="1600" b="0" i="0" u="none" strike="noStrike" kern="1200" cap="none" spc="0" normalizeH="0" baseline="0" noProof="0" dirty="0" err="1" smtClean="0">
                <a:ln>
                  <a:noFill/>
                </a:ln>
                <a:solidFill>
                  <a:prstClr val="black"/>
                </a:solidFill>
                <a:effectLst/>
                <a:uLnTx/>
                <a:uFillTx/>
                <a:latin typeface="Calibri" panose="020F0502020204030204"/>
                <a:ea typeface="Tahoma" panose="020B0604030504040204" pitchFamily="34" charset="0"/>
                <a:cs typeface="+mn-cs"/>
              </a:rPr>
              <a:t>zuotas</a:t>
            </a:r>
            <a:r>
              <a:rPr kumimoji="0" lang="lt-LT" sz="1600" b="0" i="0" u="none" strike="noStrike" kern="1200" cap="none" spc="0" normalizeH="0" noProof="0" dirty="0" smtClean="0">
                <a:ln>
                  <a:noFill/>
                </a:ln>
                <a:solidFill>
                  <a:prstClr val="black"/>
                </a:solidFill>
                <a:effectLst/>
                <a:uLnTx/>
                <a:uFillTx/>
                <a:latin typeface="Calibri" panose="020F0502020204030204"/>
                <a:ea typeface="Tahoma" panose="020B0604030504040204" pitchFamily="34" charset="0"/>
                <a:cs typeface="+mn-cs"/>
              </a:rPr>
              <a:t> vertinimas</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ounded Rectangle 29"/>
          <p:cNvSpPr/>
          <p:nvPr/>
        </p:nvSpPr>
        <p:spPr>
          <a:xfrm>
            <a:off x="7434385" y="941078"/>
            <a:ext cx="4437317" cy="97492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400" dirty="0">
                <a:solidFill>
                  <a:srgbClr val="C00000"/>
                </a:solidFill>
                <a:latin typeface="Calibri" panose="020F0502020204030204"/>
              </a:rPr>
              <a:t>STEM </a:t>
            </a:r>
            <a:r>
              <a:rPr lang="en-GB" sz="1400" dirty="0" err="1">
                <a:solidFill>
                  <a:srgbClr val="C00000"/>
                </a:solidFill>
                <a:latin typeface="Calibri" panose="020F0502020204030204"/>
              </a:rPr>
              <a:t>mokyklos</a:t>
            </a:r>
            <a:r>
              <a:rPr lang="en-GB" sz="1400" dirty="0">
                <a:solidFill>
                  <a:srgbClr val="C00000"/>
                </a:solidFill>
                <a:latin typeface="Calibri" panose="020F0502020204030204"/>
              </a:rPr>
              <a:t> </a:t>
            </a:r>
            <a:r>
              <a:rPr lang="en-GB" sz="1400" dirty="0" err="1">
                <a:solidFill>
                  <a:srgbClr val="C00000"/>
                </a:solidFill>
                <a:latin typeface="Calibri" panose="020F0502020204030204"/>
              </a:rPr>
              <a:t>elementai</a:t>
            </a:r>
            <a:r>
              <a:rPr lang="en-GB" sz="1400" dirty="0">
                <a:solidFill>
                  <a:srgbClr val="C00000"/>
                </a:solidFill>
                <a:latin typeface="Calibri" panose="020F0502020204030204"/>
              </a:rPr>
              <a:t> </a:t>
            </a:r>
            <a:r>
              <a:rPr lang="en-GB" sz="1400" dirty="0" err="1">
                <a:solidFill>
                  <a:srgbClr val="C00000"/>
                </a:solidFill>
                <a:latin typeface="Calibri" panose="020F0502020204030204"/>
              </a:rPr>
              <a:t>ir</a:t>
            </a:r>
            <a:r>
              <a:rPr lang="en-GB" sz="1400" dirty="0">
                <a:solidFill>
                  <a:srgbClr val="C00000"/>
                </a:solidFill>
                <a:latin typeface="Calibri" panose="020F0502020204030204"/>
              </a:rPr>
              <a:t> </a:t>
            </a:r>
            <a:r>
              <a:rPr lang="en-GB" sz="1400" dirty="0" err="1">
                <a:solidFill>
                  <a:srgbClr val="C00000"/>
                </a:solidFill>
                <a:latin typeface="Calibri" panose="020F0502020204030204"/>
              </a:rPr>
              <a:t>kriterijai</a:t>
            </a:r>
            <a:r>
              <a:rPr lang="en-GB" sz="1400" dirty="0">
                <a:solidFill>
                  <a:srgbClr val="C00000"/>
                </a:solidFill>
                <a:latin typeface="Calibri" panose="020F0502020204030204"/>
              </a:rPr>
              <a:t> </a:t>
            </a:r>
            <a:r>
              <a:rPr lang="en-GB" sz="1400" dirty="0" err="1">
                <a:solidFill>
                  <a:srgbClr val="C00000"/>
                </a:solidFill>
                <a:latin typeface="Calibri" panose="020F0502020204030204"/>
              </a:rPr>
              <a:t>su</a:t>
            </a:r>
            <a:r>
              <a:rPr lang="en-GB" sz="1400" dirty="0">
                <a:solidFill>
                  <a:srgbClr val="C00000"/>
                </a:solidFill>
                <a:latin typeface="Calibri" panose="020F0502020204030204"/>
              </a:rPr>
              <a:t> </a:t>
            </a:r>
            <a:r>
              <a:rPr lang="en-GB" sz="1400" dirty="0" err="1">
                <a:solidFill>
                  <a:srgbClr val="C00000"/>
                </a:solidFill>
                <a:latin typeface="Calibri" panose="020F0502020204030204"/>
              </a:rPr>
              <a:t>papildoma</a:t>
            </a:r>
            <a:r>
              <a:rPr lang="en-GB" sz="1400" dirty="0">
                <a:solidFill>
                  <a:srgbClr val="C00000"/>
                </a:solidFill>
                <a:latin typeface="Calibri" panose="020F0502020204030204"/>
              </a:rPr>
              <a:t> </a:t>
            </a:r>
            <a:r>
              <a:rPr lang="en-GB" sz="1400" dirty="0" err="1">
                <a:solidFill>
                  <a:srgbClr val="C00000"/>
                </a:solidFill>
                <a:latin typeface="Calibri" panose="020F0502020204030204"/>
              </a:rPr>
              <a:t>informacija</a:t>
            </a:r>
            <a:r>
              <a:rPr lang="en-GB" sz="1400" dirty="0" smtClean="0">
                <a:solidFill>
                  <a:srgbClr val="C00000"/>
                </a:solidFill>
                <a:latin typeface="Calibri" panose="020F0502020204030204"/>
              </a:rPr>
              <a:t>:</a:t>
            </a:r>
            <a:endParaRPr lang="lt-LT" sz="1400" dirty="0" smtClean="0">
              <a:solidFill>
                <a:srgbClr val="C00000"/>
              </a:solidFill>
              <a:latin typeface="Calibri" panose="020F0502020204030204"/>
            </a:endParaRPr>
          </a:p>
          <a:p>
            <a:pPr lvl="0" algn="ctr">
              <a:defRPr/>
            </a:pPr>
            <a:r>
              <a:rPr lang="en-GB" sz="1400" b="1" dirty="0">
                <a:solidFill>
                  <a:srgbClr val="C00000"/>
                </a:solidFill>
                <a:latin typeface="Calibri" panose="020F0502020204030204"/>
                <a:hlinkClick r:id="rId6"/>
              </a:rPr>
              <a:t>https://</a:t>
            </a:r>
            <a:r>
              <a:rPr lang="en-GB" sz="1400" b="1" dirty="0" smtClean="0">
                <a:solidFill>
                  <a:srgbClr val="C00000"/>
                </a:solidFill>
                <a:latin typeface="Calibri" panose="020F0502020204030204"/>
                <a:hlinkClick r:id="rId6"/>
              </a:rPr>
              <a:t>sodas.ugdome.lt/metodiniai-dokumentai/perziura/9150</a:t>
            </a:r>
            <a:r>
              <a:rPr lang="lt-LT" sz="1400" b="1" dirty="0" smtClean="0">
                <a:solidFill>
                  <a:srgbClr val="C00000"/>
                </a:solidFill>
                <a:latin typeface="Calibri" panose="020F0502020204030204"/>
              </a:rPr>
              <a:t> </a:t>
            </a:r>
            <a:endParaRPr kumimoji="0" lang="en-GB" sz="1400" b="0" i="0" u="none" strike="noStrike" kern="1200" cap="none" spc="0" normalizeH="0" baseline="0" noProof="0" dirty="0">
              <a:ln>
                <a:noFill/>
              </a:ln>
              <a:solidFill>
                <a:srgbClr val="C00000"/>
              </a:solidFill>
              <a:effectLst/>
              <a:uLnTx/>
              <a:uFillTx/>
              <a:latin typeface="Calibri" panose="020F0502020204030204"/>
              <a:ea typeface="+mn-ea"/>
              <a:cs typeface="+mn-cs"/>
            </a:endParaRPr>
          </a:p>
        </p:txBody>
      </p:sp>
      <p:sp>
        <p:nvSpPr>
          <p:cNvPr id="32" name="TextBox 31"/>
          <p:cNvSpPr txBox="1"/>
          <p:nvPr/>
        </p:nvSpPr>
        <p:spPr>
          <a:xfrm>
            <a:off x="148626" y="923904"/>
            <a:ext cx="981932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schemeClr val="tx2"/>
                </a:solidFill>
                <a:effectLst/>
                <a:uLnTx/>
                <a:uFillTx/>
                <a:latin typeface="Calibri" panose="020F0502020204030204"/>
                <a:ea typeface="+mn-ea"/>
                <a:cs typeface="+mn-cs"/>
              </a:rPr>
              <a:t>STEM </a:t>
            </a:r>
            <a:r>
              <a:rPr kumimoji="0" lang="lt-LT" b="1" i="0" u="none" strike="noStrike" kern="1200" cap="none" spc="0" normalizeH="0" baseline="0" noProof="0" dirty="0" smtClean="0">
                <a:ln>
                  <a:noFill/>
                </a:ln>
                <a:solidFill>
                  <a:schemeClr val="tx2"/>
                </a:solidFill>
                <a:effectLst/>
                <a:uLnTx/>
                <a:uFillTx/>
                <a:latin typeface="Calibri" panose="020F0502020204030204"/>
                <a:ea typeface="+mn-ea"/>
                <a:cs typeface="+mn-cs"/>
              </a:rPr>
              <a:t>mokykla</a:t>
            </a:r>
            <a:r>
              <a:rPr kumimoji="0" lang="en-GB" b="1" i="0" u="none" strike="noStrike" kern="1200" cap="none" spc="0" normalizeH="0" baseline="0" noProof="0" dirty="0" smtClean="0">
                <a:ln>
                  <a:noFill/>
                </a:ln>
                <a:solidFill>
                  <a:schemeClr val="tx2"/>
                </a:solidFill>
                <a:effectLst/>
                <a:uLnTx/>
                <a:uFillTx/>
                <a:latin typeface="Calibri" panose="020F0502020204030204"/>
                <a:ea typeface="+mn-ea"/>
                <a:cs typeface="+mn-cs"/>
              </a:rPr>
              <a:t> </a:t>
            </a:r>
            <a:r>
              <a:rPr kumimoji="0" lang="en-GB" b="1" i="0" u="none" strike="noStrike" kern="1200" cap="none" spc="0" normalizeH="0" baseline="0" noProof="0" dirty="0">
                <a:ln>
                  <a:noFill/>
                </a:ln>
                <a:solidFill>
                  <a:schemeClr val="tx2"/>
                </a:solidFill>
                <a:effectLst/>
                <a:uLnTx/>
                <a:uFillTx/>
                <a:latin typeface="Calibri" panose="020F0502020204030204"/>
                <a:ea typeface="+mn-ea"/>
                <a:cs typeface="+mn-cs"/>
              </a:rPr>
              <a:t>= </a:t>
            </a:r>
            <a:r>
              <a:rPr kumimoji="0" lang="lt-LT" b="1" i="0" u="none" strike="noStrike" kern="1200" cap="none" spc="0" normalizeH="0" baseline="0" noProof="0" dirty="0" smtClean="0">
                <a:ln>
                  <a:noFill/>
                </a:ln>
                <a:solidFill>
                  <a:schemeClr val="tx2"/>
                </a:solidFill>
                <a:effectLst/>
                <a:uLnTx/>
                <a:uFillTx/>
                <a:latin typeface="Calibri" panose="020F0502020204030204"/>
                <a:ea typeface="+mn-ea"/>
                <a:cs typeface="+mn-cs"/>
              </a:rPr>
              <a:t>mokykla, turinti aiškią </a:t>
            </a:r>
            <a:r>
              <a:rPr kumimoji="0" lang="en-GB" b="1" i="0" u="none" strike="noStrike" kern="1200" cap="none" spc="0" normalizeH="0" baseline="0" noProof="0" dirty="0" smtClean="0">
                <a:ln>
                  <a:noFill/>
                </a:ln>
                <a:solidFill>
                  <a:schemeClr val="tx2"/>
                </a:solidFill>
                <a:effectLst/>
                <a:uLnTx/>
                <a:uFillTx/>
                <a:latin typeface="Calibri" panose="020F0502020204030204"/>
                <a:ea typeface="+mn-ea"/>
                <a:cs typeface="+mn-cs"/>
              </a:rPr>
              <a:t>STEM </a:t>
            </a:r>
            <a:r>
              <a:rPr kumimoji="0" lang="en-GB" b="1" i="0" u="none" strike="noStrike" kern="1200" cap="none" spc="0" normalizeH="0" baseline="0" noProof="0" dirty="0" err="1" smtClean="0">
                <a:ln>
                  <a:noFill/>
                </a:ln>
                <a:solidFill>
                  <a:schemeClr val="tx2"/>
                </a:solidFill>
                <a:effectLst/>
                <a:uLnTx/>
                <a:uFillTx/>
                <a:latin typeface="Calibri" panose="020F0502020204030204"/>
                <a:ea typeface="+mn-ea"/>
                <a:cs typeface="+mn-cs"/>
              </a:rPr>
              <a:t>strateg</a:t>
            </a:r>
            <a:r>
              <a:rPr kumimoji="0" lang="lt-LT" b="1" i="0" u="none" strike="noStrike" kern="1200" cap="none" spc="0" normalizeH="0" baseline="0" noProof="0" dirty="0" err="1" smtClean="0">
                <a:ln>
                  <a:noFill/>
                </a:ln>
                <a:solidFill>
                  <a:schemeClr val="tx2"/>
                </a:solidFill>
                <a:effectLst/>
                <a:uLnTx/>
                <a:uFillTx/>
                <a:latin typeface="Calibri" panose="020F0502020204030204"/>
                <a:ea typeface="+mn-ea"/>
                <a:cs typeface="+mn-cs"/>
              </a:rPr>
              <a:t>iją</a:t>
            </a:r>
            <a:endParaRPr kumimoji="0" lang="en-GB" b="1" i="0" u="none" strike="noStrike" kern="1200" cap="none" spc="0" normalizeH="0" baseline="0" noProof="0" dirty="0">
              <a:ln>
                <a:noFill/>
              </a:ln>
              <a:solidFill>
                <a:schemeClr val="tx2"/>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F0747A57-D951-4A93-92D3-8A037C468CC7}"/>
              </a:ext>
            </a:extLst>
          </p:cNvPr>
          <p:cNvSpPr/>
          <p:nvPr/>
        </p:nvSpPr>
        <p:spPr>
          <a:xfrm>
            <a:off x="122082" y="529974"/>
            <a:ext cx="8387232" cy="461665"/>
          </a:xfrm>
          <a:prstGeom prst="rect">
            <a:avLst/>
          </a:prstGeom>
        </p:spPr>
        <p:txBody>
          <a:bodyPr wrap="none">
            <a:spAutoFit/>
          </a:bodyPr>
          <a:lstStyle/>
          <a:p>
            <a:pPr lvl="0">
              <a:defRPr/>
            </a:pPr>
            <a:r>
              <a:rPr lang="lt-LT" sz="2400" b="1" cap="all" dirty="0" smtClean="0">
                <a:solidFill>
                  <a:schemeClr val="accent1"/>
                </a:solidFill>
                <a:latin typeface="+mj-lt"/>
                <a:ea typeface="+mj-ea"/>
                <a:cs typeface="+mj-cs"/>
              </a:rPr>
              <a:t>Pagrindiniai </a:t>
            </a:r>
            <a:r>
              <a:rPr lang="en-US" sz="2400" b="1" cap="all" dirty="0" smtClean="0">
                <a:solidFill>
                  <a:schemeClr val="accent1"/>
                </a:solidFill>
                <a:latin typeface="+mj-lt"/>
                <a:ea typeface="+mj-ea"/>
                <a:cs typeface="+mj-cs"/>
              </a:rPr>
              <a:t>STEM </a:t>
            </a:r>
            <a:r>
              <a:rPr lang="lt-LT" sz="2400" b="1" cap="all" dirty="0" smtClean="0">
                <a:solidFill>
                  <a:schemeClr val="accent1"/>
                </a:solidFill>
                <a:latin typeface="+mj-lt"/>
                <a:ea typeface="+mj-ea"/>
                <a:cs typeface="+mj-cs"/>
              </a:rPr>
              <a:t>mokyklos elementai ir kriterijai</a:t>
            </a:r>
            <a:endParaRPr lang="en-US" sz="2400" b="1" cap="all" dirty="0">
              <a:solidFill>
                <a:schemeClr val="accent1"/>
              </a:solidFill>
              <a:latin typeface="+mj-lt"/>
              <a:ea typeface="+mj-ea"/>
              <a:cs typeface="+mj-cs"/>
            </a:endParaRPr>
          </a:p>
        </p:txBody>
      </p:sp>
      <p:pic>
        <p:nvPicPr>
          <p:cNvPr id="36" name="image2.png">
            <a:extLst>
              <a:ext uri="{FF2B5EF4-FFF2-40B4-BE49-F238E27FC236}">
                <a16:creationId xmlns:a16="http://schemas.microsoft.com/office/drawing/2014/main" id="{96F1FCD5-84D6-4DFC-BD64-36D4B41C06D9}"/>
              </a:ext>
            </a:extLst>
          </p:cNvPr>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6795865" y="5321812"/>
            <a:ext cx="542925" cy="1205371"/>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a:hlinkClick r:id="rId7"/>
          </p:cNvPr>
          <p:cNvPicPr>
            <a:picLocks noChangeAspect="1"/>
          </p:cNvPicPr>
          <p:nvPr/>
        </p:nvPicPr>
        <p:blipFill>
          <a:blip r:embed="rId8"/>
          <a:stretch>
            <a:fillRect/>
          </a:stretch>
        </p:blipFill>
        <p:spPr>
          <a:xfrm rot="19610686">
            <a:off x="6244356" y="1050653"/>
            <a:ext cx="950162" cy="1345531"/>
          </a:xfrm>
          <a:prstGeom prst="rect">
            <a:avLst/>
          </a:prstGeom>
        </p:spPr>
      </p:pic>
    </p:spTree>
    <p:extLst>
      <p:ext uri="{BB962C8B-B14F-4D97-AF65-F5344CB8AC3E}">
        <p14:creationId xmlns:p14="http://schemas.microsoft.com/office/powerpoint/2010/main" val="643227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8" y="0"/>
            <a:ext cx="12187263" cy="6858000"/>
          </a:xfrm>
          <a:prstGeom prst="rect">
            <a:avLst/>
          </a:prstGeom>
        </p:spPr>
      </p:pic>
      <p:sp>
        <p:nvSpPr>
          <p:cNvPr id="7" name="TextBox 6"/>
          <p:cNvSpPr txBox="1"/>
          <p:nvPr/>
        </p:nvSpPr>
        <p:spPr>
          <a:xfrm>
            <a:off x="8814391" y="606313"/>
            <a:ext cx="2286000" cy="73866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lt-LT" sz="1400" b="1" i="0" u="none" strike="noStrike" kern="1200" cap="none" spc="0" normalizeH="0" baseline="0" noProof="0" dirty="0" smtClean="0">
                <a:ln>
                  <a:noFill/>
                </a:ln>
                <a:solidFill>
                  <a:srgbClr val="7D1329"/>
                </a:solidFill>
                <a:effectLst/>
                <a:uLnTx/>
                <a:uFillTx/>
                <a:latin typeface="Tahoma" panose="020B0604030504040204" pitchFamily="34" charset="0"/>
                <a:ea typeface="Tahoma" panose="020B0604030504040204" pitchFamily="34" charset="0"/>
                <a:cs typeface="Tahoma" panose="020B0604030504040204" pitchFamily="34" charset="0"/>
              </a:rPr>
              <a:t>ženklas</a:t>
            </a:r>
            <a:endParaRPr kumimoji="0" lang="en-GB" sz="1400" b="1" i="0" u="none" strike="noStrike" kern="1200" cap="none" spc="0" normalizeH="0" baseline="0" noProof="0" dirty="0">
              <a:ln>
                <a:noFill/>
              </a:ln>
              <a:solidFill>
                <a:srgbClr val="7D1329"/>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lt-LT" sz="2800" b="1" dirty="0" smtClean="0">
                <a:solidFill>
                  <a:srgbClr val="7D1329"/>
                </a:solidFill>
                <a:latin typeface="Tahoma" panose="020B0604030504040204" pitchFamily="34" charset="0"/>
                <a:ea typeface="Tahoma" panose="020B0604030504040204" pitchFamily="34" charset="0"/>
                <a:cs typeface="Tahoma" panose="020B0604030504040204" pitchFamily="34" charset="0"/>
              </a:rPr>
              <a:t>Galioja </a:t>
            </a:r>
            <a:endParaRPr kumimoji="0" lang="en-US" sz="2800" b="1" i="0" u="none" strike="noStrike" kern="1200" cap="none" spc="0" normalizeH="0" baseline="0" noProof="0" dirty="0">
              <a:ln>
                <a:noFill/>
              </a:ln>
              <a:solidFill>
                <a:srgbClr val="7D1329"/>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9" name="TextBox 8"/>
          <p:cNvSpPr txBox="1"/>
          <p:nvPr/>
        </p:nvSpPr>
        <p:spPr>
          <a:xfrm>
            <a:off x="4593266" y="606313"/>
            <a:ext cx="2286000" cy="73866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lt-LT" sz="1400" b="1" i="0" u="none" strike="noStrike" kern="1200" cap="none" spc="0" normalizeH="0" baseline="0" noProof="0" dirty="0" smtClean="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rPr>
              <a:t>Įsivertinimo formos </a:t>
            </a:r>
            <a:endParaRPr kumimoji="0" lang="en-GB" sz="14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lt-LT" sz="28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Pateikimas </a:t>
            </a:r>
            <a:endParaRPr kumimoji="0" lang="en-US" sz="2800" b="1" i="0" u="none" strike="noStrike" kern="1200" cap="none" spc="0"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8" name="TextBox 7"/>
          <p:cNvSpPr txBox="1"/>
          <p:nvPr/>
        </p:nvSpPr>
        <p:spPr>
          <a:xfrm>
            <a:off x="1310640" y="1820313"/>
            <a:ext cx="1158240" cy="1061829"/>
          </a:xfrm>
          <a:prstGeom prst="rect">
            <a:avLst/>
          </a:prstGeom>
          <a:noFill/>
        </p:spPr>
        <p:txBody>
          <a:bodyPr wrap="square" rtlCol="0">
            <a:spAutoFit/>
          </a:bodyPr>
          <a:lstStyle/>
          <a:p>
            <a:pPr lvl="0" algn="ctr">
              <a:defRPr/>
            </a:pPr>
            <a:r>
              <a:rPr lang="lt-LT" sz="1050" b="1" dirty="0">
                <a:latin typeface="Tahoma" panose="020B0604030504040204" pitchFamily="34" charset="0"/>
                <a:ea typeface="Tahoma" panose="020B0604030504040204" pitchFamily="34" charset="0"/>
                <a:cs typeface="Tahoma" panose="020B0604030504040204" pitchFamily="34" charset="0"/>
              </a:rPr>
              <a:t>Perskaitykite </a:t>
            </a:r>
            <a:r>
              <a:rPr lang="lt-LT" sz="1050" b="1" dirty="0" smtClean="0">
                <a:latin typeface="Tahoma" panose="020B0604030504040204" pitchFamily="34" charset="0"/>
                <a:ea typeface="Tahoma" panose="020B0604030504040204" pitchFamily="34" charset="0"/>
                <a:cs typeface="Tahoma" panose="020B0604030504040204" pitchFamily="34" charset="0"/>
              </a:rPr>
              <a:t>atvejo analizės pavyzdžius </a:t>
            </a:r>
            <a:r>
              <a:rPr lang="lt-LT" sz="1050" b="1" dirty="0">
                <a:latin typeface="Tahoma" panose="020B0604030504040204" pitchFamily="34" charset="0"/>
                <a:ea typeface="Tahoma" panose="020B0604030504040204" pitchFamily="34" charset="0"/>
                <a:cs typeface="Tahoma" panose="020B0604030504040204" pitchFamily="34" charset="0"/>
              </a:rPr>
              <a:t>ir kontrolinius sąrašus</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1" name="TextBox 10"/>
          <p:cNvSpPr txBox="1"/>
          <p:nvPr/>
        </p:nvSpPr>
        <p:spPr>
          <a:xfrm>
            <a:off x="2179974" y="1652793"/>
            <a:ext cx="1146772" cy="738664"/>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Pateikite mokyklos patirties </a:t>
            </a:r>
            <a:r>
              <a:rPr lang="lt-LT" sz="1050" b="1" dirty="0" err="1" smtClean="0">
                <a:latin typeface="Tahoma" panose="020B0604030504040204" pitchFamily="34" charset="0"/>
                <a:ea typeface="Tahoma" panose="020B0604030504040204" pitchFamily="34" charset="0"/>
                <a:cs typeface="Tahoma" panose="020B0604030504040204" pitchFamily="34" charset="0"/>
              </a:rPr>
              <a:t>įrodymus</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2" name="TextBox 11"/>
          <p:cNvSpPr txBox="1"/>
          <p:nvPr/>
        </p:nvSpPr>
        <p:spPr>
          <a:xfrm>
            <a:off x="2920346" y="2267969"/>
            <a:ext cx="1986934" cy="253916"/>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Dalyvaukite forume</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3" name="TextBox 12"/>
          <p:cNvSpPr txBox="1"/>
          <p:nvPr/>
        </p:nvSpPr>
        <p:spPr>
          <a:xfrm>
            <a:off x="4310044" y="1414866"/>
            <a:ext cx="1146772" cy="738664"/>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Sukurkite savo įsivertinimo formą</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4" name="TextBox 13"/>
          <p:cNvSpPr txBox="1"/>
          <p:nvPr/>
        </p:nvSpPr>
        <p:spPr>
          <a:xfrm>
            <a:off x="4980429" y="2005566"/>
            <a:ext cx="1146772" cy="738664"/>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Diskutuokite su kitų mokyklų atstovais</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5" name="TextBox 14"/>
          <p:cNvSpPr txBox="1"/>
          <p:nvPr/>
        </p:nvSpPr>
        <p:spPr>
          <a:xfrm>
            <a:off x="5639525" y="1449946"/>
            <a:ext cx="1146772" cy="577081"/>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Užpildykite įsivertinimo formą</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6" name="TextBox 15"/>
          <p:cNvSpPr txBox="1"/>
          <p:nvPr/>
        </p:nvSpPr>
        <p:spPr>
          <a:xfrm>
            <a:off x="7196541" y="5866791"/>
            <a:ext cx="347023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2400" b="1" dirty="0" smtClean="0">
                <a:solidFill>
                  <a:srgbClr val="C7A8A6"/>
                </a:solidFill>
                <a:latin typeface="Tahoma" panose="020B0604030504040204" pitchFamily="34" charset="0"/>
                <a:ea typeface="Tahoma" panose="020B0604030504040204" pitchFamily="34" charset="0"/>
                <a:cs typeface="Tahoma" panose="020B0604030504040204" pitchFamily="34" charset="0"/>
              </a:rPr>
              <a:t>Pakartotinio formos pateikimo laikotarpis</a:t>
            </a:r>
            <a:endParaRPr kumimoji="0" lang="en-US" sz="2400" b="1" i="0" u="none" strike="noStrike" kern="1200" cap="none" spc="0" normalizeH="0" baseline="0" noProof="0" dirty="0">
              <a:ln>
                <a:noFill/>
              </a:ln>
              <a:solidFill>
                <a:srgbClr val="C7A8A6"/>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7" name="TextBox 16"/>
          <p:cNvSpPr txBox="1"/>
          <p:nvPr/>
        </p:nvSpPr>
        <p:spPr>
          <a:xfrm>
            <a:off x="1047788" y="4802393"/>
            <a:ext cx="1158240" cy="738664"/>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Diskutuokite su kitų mokyklų atstovais</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8" name="TextBox 17"/>
          <p:cNvSpPr txBox="1"/>
          <p:nvPr/>
        </p:nvSpPr>
        <p:spPr>
          <a:xfrm>
            <a:off x="1889760" y="4233433"/>
            <a:ext cx="1828800" cy="415498"/>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Dalyvaukite mėnesio apklausoje</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9" name="TextBox 18"/>
          <p:cNvSpPr txBox="1"/>
          <p:nvPr/>
        </p:nvSpPr>
        <p:spPr>
          <a:xfrm>
            <a:off x="3345758" y="4802393"/>
            <a:ext cx="1158240" cy="415498"/>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Pateikite atvejo analizę</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0" name="TextBox 19"/>
          <p:cNvSpPr txBox="1"/>
          <p:nvPr/>
        </p:nvSpPr>
        <p:spPr>
          <a:xfrm>
            <a:off x="4376287" y="4477273"/>
            <a:ext cx="1169822" cy="738664"/>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Pateikite mokyklos patirties įrodymų</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1" name="TextBox 20"/>
          <p:cNvSpPr txBox="1"/>
          <p:nvPr/>
        </p:nvSpPr>
        <p:spPr>
          <a:xfrm>
            <a:off x="6965817" y="4360391"/>
            <a:ext cx="948824" cy="415498"/>
          </a:xfrm>
          <a:prstGeom prst="rect">
            <a:avLst/>
          </a:prstGeom>
          <a:noFill/>
        </p:spPr>
        <p:txBody>
          <a:bodyPr wrap="square" rtlCol="0">
            <a:spAutoFit/>
          </a:bodyPr>
          <a:lstStyle/>
          <a:p>
            <a:pPr lvl="0" algn="r">
              <a:defRPr/>
            </a:pPr>
            <a:r>
              <a:rPr lang="lt-LT" sz="1050" b="1" dirty="0" smtClean="0">
                <a:solidFill>
                  <a:srgbClr val="C7A8A6"/>
                </a:solidFill>
                <a:latin typeface="Tahoma" panose="020B0604030504040204" pitchFamily="34" charset="0"/>
                <a:ea typeface="Tahoma" panose="020B0604030504040204" pitchFamily="34" charset="0"/>
                <a:cs typeface="Tahoma" panose="020B0604030504040204" pitchFamily="34" charset="0"/>
              </a:rPr>
              <a:t>Nėra ženklo</a:t>
            </a:r>
            <a:endParaRPr kumimoji="0" lang="en-US" b="1" i="0" u="none" strike="noStrike" kern="1200" cap="none" normalizeH="0" baseline="0" noProof="0" dirty="0">
              <a:ln>
                <a:noFill/>
              </a:ln>
              <a:solidFill>
                <a:srgbClr val="C7A8A6"/>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2" name="TextBox 21"/>
          <p:cNvSpPr txBox="1"/>
          <p:nvPr/>
        </p:nvSpPr>
        <p:spPr>
          <a:xfrm>
            <a:off x="7069938" y="4660153"/>
            <a:ext cx="888053" cy="638636"/>
          </a:xfrm>
          <a:prstGeom prst="rect">
            <a:avLst/>
          </a:prstGeom>
          <a:noFill/>
        </p:spPr>
        <p:txBody>
          <a:bodyPr wrap="square" rtlCol="0">
            <a:spAutoFit/>
          </a:bodyPr>
          <a:lstStyle/>
          <a:p>
            <a:pPr lvl="0" algn="ctr">
              <a:defRPr/>
            </a:pPr>
            <a:r>
              <a:rPr lang="en-US" sz="2500" b="1" dirty="0">
                <a:solidFill>
                  <a:srgbClr val="C00000"/>
                </a:solidFill>
                <a:latin typeface="Tahoma" panose="020B0604030504040204" pitchFamily="34" charset="0"/>
                <a:ea typeface="Tahoma" panose="020B0604030504040204" pitchFamily="34" charset="0"/>
                <a:cs typeface="Tahoma" panose="020B0604030504040204" pitchFamily="34" charset="0"/>
              </a:rPr>
              <a:t>3</a:t>
            </a:r>
          </a:p>
          <a:p>
            <a:pPr lvl="0" algn="ctr">
              <a:defRPr/>
            </a:pPr>
            <a:r>
              <a:rPr lang="lt-LT" sz="105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mėnesius</a:t>
            </a:r>
            <a:endParaRPr kumimoji="0" lang="en-US" b="1" i="0" u="none" strike="noStrike" kern="1200" cap="none" normalizeH="0" baseline="0" noProof="0" dirty="0">
              <a:ln>
                <a:noFill/>
              </a:ln>
              <a:solidFill>
                <a:srgbClr val="C0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3" name="TextBox 22"/>
          <p:cNvSpPr txBox="1"/>
          <p:nvPr/>
        </p:nvSpPr>
        <p:spPr>
          <a:xfrm>
            <a:off x="8400423" y="4660153"/>
            <a:ext cx="792392" cy="638636"/>
          </a:xfrm>
          <a:prstGeom prst="rect">
            <a:avLst/>
          </a:prstGeom>
          <a:noFill/>
        </p:spPr>
        <p:txBody>
          <a:bodyPr wrap="square" rtlCol="0">
            <a:spAutoFit/>
          </a:bodyPr>
          <a:lstStyle/>
          <a:p>
            <a:pPr lvl="0" algn="ctr">
              <a:defRPr/>
            </a:pPr>
            <a:r>
              <a:rPr lang="en-US" sz="2500" b="1" dirty="0">
                <a:solidFill>
                  <a:srgbClr val="C7A8A6"/>
                </a:solidFill>
                <a:latin typeface="Tahoma" panose="020B0604030504040204" pitchFamily="34" charset="0"/>
                <a:ea typeface="Tahoma" panose="020B0604030504040204" pitchFamily="34" charset="0"/>
                <a:cs typeface="Tahoma" panose="020B0604030504040204" pitchFamily="34" charset="0"/>
              </a:rPr>
              <a:t>12</a:t>
            </a:r>
          </a:p>
          <a:p>
            <a:pPr lvl="0" algn="ctr">
              <a:defRPr/>
            </a:pPr>
            <a:r>
              <a:rPr lang="lt-LT" sz="1050" b="1" dirty="0" smtClean="0">
                <a:solidFill>
                  <a:srgbClr val="C7A8A6"/>
                </a:solidFill>
                <a:latin typeface="Tahoma" panose="020B0604030504040204" pitchFamily="34" charset="0"/>
                <a:ea typeface="Tahoma" panose="020B0604030504040204" pitchFamily="34" charset="0"/>
                <a:cs typeface="Tahoma" panose="020B0604030504040204" pitchFamily="34" charset="0"/>
              </a:rPr>
              <a:t>mėnesių</a:t>
            </a:r>
            <a:endParaRPr kumimoji="0" lang="en-US" b="1" i="0" u="none" strike="noStrike" kern="1200" cap="none" normalizeH="0" baseline="0" noProof="0" dirty="0">
              <a:ln>
                <a:noFill/>
              </a:ln>
              <a:solidFill>
                <a:srgbClr val="C7A8A6"/>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 name="TextBox 23"/>
          <p:cNvSpPr txBox="1"/>
          <p:nvPr/>
        </p:nvSpPr>
        <p:spPr>
          <a:xfrm>
            <a:off x="10279464" y="4660153"/>
            <a:ext cx="774616" cy="638636"/>
          </a:xfrm>
          <a:prstGeom prst="rect">
            <a:avLst/>
          </a:prstGeom>
          <a:noFill/>
        </p:spPr>
        <p:txBody>
          <a:bodyPr wrap="square" rtlCol="0">
            <a:spAutoFit/>
          </a:bodyPr>
          <a:lstStyle/>
          <a:p>
            <a:pPr lvl="0" algn="ctr">
              <a:defRPr/>
            </a:pPr>
            <a:r>
              <a:rPr lang="en-US" sz="2500" b="1" dirty="0">
                <a:solidFill>
                  <a:srgbClr val="C7A8A6"/>
                </a:solidFill>
                <a:latin typeface="Tahoma" panose="020B0604030504040204" pitchFamily="34" charset="0"/>
                <a:ea typeface="Tahoma" panose="020B0604030504040204" pitchFamily="34" charset="0"/>
                <a:cs typeface="Tahoma" panose="020B0604030504040204" pitchFamily="34" charset="0"/>
              </a:rPr>
              <a:t>18</a:t>
            </a:r>
          </a:p>
          <a:p>
            <a:pPr lvl="0" algn="ctr">
              <a:defRPr/>
            </a:pPr>
            <a:r>
              <a:rPr lang="lt-LT" sz="1050" b="1" dirty="0" smtClean="0">
                <a:solidFill>
                  <a:srgbClr val="C7A8A6"/>
                </a:solidFill>
                <a:latin typeface="Tahoma" panose="020B0604030504040204" pitchFamily="34" charset="0"/>
                <a:ea typeface="Tahoma" panose="020B0604030504040204" pitchFamily="34" charset="0"/>
                <a:cs typeface="Tahoma" panose="020B0604030504040204" pitchFamily="34" charset="0"/>
              </a:rPr>
              <a:t>mėnesių</a:t>
            </a:r>
            <a:endParaRPr kumimoji="0" lang="en-US" b="1" i="0" u="none" strike="noStrike" kern="1200" cap="none" normalizeH="0" baseline="0" noProof="0" dirty="0">
              <a:ln>
                <a:noFill/>
              </a:ln>
              <a:solidFill>
                <a:srgbClr val="C7A8A6"/>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 name="Rounded Rectangle 1"/>
          <p:cNvSpPr/>
          <p:nvPr/>
        </p:nvSpPr>
        <p:spPr>
          <a:xfrm>
            <a:off x="2479040" y="5279396"/>
            <a:ext cx="2114226" cy="1174790"/>
          </a:xfrm>
          <a:prstGeom prst="roundRect">
            <a:avLst/>
          </a:prstGeom>
          <a:solidFill>
            <a:srgbClr val="C00000"/>
          </a:solidFill>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lt-LT" sz="105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Tai, koks ženklas bus skirtas, priklauso nuo gauto balo, pateiktos medžiagos ir aktyvaus dalyvavimo STEM mokyklos ženklo veiklose</a:t>
            </a:r>
            <a:endParaRPr lang="en-US" sz="105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5" name="TextBox 24"/>
          <p:cNvSpPr txBox="1"/>
          <p:nvPr/>
        </p:nvSpPr>
        <p:spPr>
          <a:xfrm>
            <a:off x="339343" y="2946396"/>
            <a:ext cx="1146772" cy="1015663"/>
          </a:xfrm>
          <a:prstGeom prst="rect">
            <a:avLst/>
          </a:prstGeom>
          <a:noFill/>
        </p:spPr>
        <p:txBody>
          <a:bodyPr wrap="square" rtlCol="0">
            <a:spAutoFit/>
          </a:bodyPr>
          <a:lstStyle/>
          <a:p>
            <a:pPr lvl="0" algn="ctr">
              <a:defRPr/>
            </a:pPr>
            <a:r>
              <a:rPr lang="lt-LT" sz="1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Registracija </a:t>
            </a:r>
            <a:r>
              <a:rPr lang="en-US" sz="1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STEM </a:t>
            </a:r>
            <a:r>
              <a:rPr lang="lt-LT" sz="1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Mokyklos ženklo portale</a:t>
            </a:r>
            <a:endParaRPr kumimoji="0" lang="en-US" sz="2400" b="1" i="0" u="none" strike="noStrike" kern="1200" cap="none"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6" name="TextBox 25"/>
          <p:cNvSpPr txBox="1"/>
          <p:nvPr/>
        </p:nvSpPr>
        <p:spPr>
          <a:xfrm>
            <a:off x="5896975" y="3125993"/>
            <a:ext cx="1146772" cy="461665"/>
          </a:xfrm>
          <a:prstGeom prst="rect">
            <a:avLst/>
          </a:prstGeom>
          <a:noFill/>
        </p:spPr>
        <p:txBody>
          <a:bodyPr wrap="square" rtlCol="0">
            <a:spAutoFit/>
          </a:bodyPr>
          <a:lstStyle/>
          <a:p>
            <a:pPr lvl="0" algn="ctr">
              <a:defRPr/>
            </a:pPr>
            <a:r>
              <a:rPr lang="lt-LT" sz="1200" b="1" noProof="0" dirty="0" smtClean="0">
                <a:solidFill>
                  <a:schemeClr val="bg1"/>
                </a:solidFill>
                <a:latin typeface="Tahoma" panose="020B0604030504040204" pitchFamily="34" charset="0"/>
                <a:ea typeface="Tahoma" panose="020B0604030504040204" pitchFamily="34" charset="0"/>
                <a:cs typeface="Tahoma" panose="020B0604030504040204" pitchFamily="34" charset="0"/>
              </a:rPr>
              <a:t>Gaukite ženklą</a:t>
            </a:r>
            <a:endParaRPr kumimoji="0" lang="en-US" sz="2400" b="1" i="0" u="none" strike="noStrike" kern="1200" cap="none"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7" name="TextBox 26"/>
          <p:cNvSpPr txBox="1"/>
          <p:nvPr/>
        </p:nvSpPr>
        <p:spPr>
          <a:xfrm>
            <a:off x="5553815" y="4477273"/>
            <a:ext cx="1169822" cy="415498"/>
          </a:xfrm>
          <a:prstGeom prst="rect">
            <a:avLst/>
          </a:prstGeom>
          <a:noFill/>
        </p:spPr>
        <p:txBody>
          <a:bodyPr wrap="square" rtlCol="0">
            <a:spAutoFit/>
          </a:bodyPr>
          <a:lstStyle/>
          <a:p>
            <a:pPr lvl="0" algn="ctr">
              <a:defRPr/>
            </a:pPr>
            <a:r>
              <a:rPr lang="lt-LT" sz="1050" b="1" dirty="0" smtClean="0">
                <a:latin typeface="Tahoma" panose="020B0604030504040204" pitchFamily="34" charset="0"/>
                <a:ea typeface="Tahoma" panose="020B0604030504040204" pitchFamily="34" charset="0"/>
                <a:cs typeface="Tahoma" panose="020B0604030504040204" pitchFamily="34" charset="0"/>
              </a:rPr>
              <a:t>Pateikite atvejo analizę</a:t>
            </a:r>
            <a:endParaRPr kumimoji="0" lang="en-US" b="1" i="0" u="none" strike="noStrike" kern="1200" cap="none"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8" name="Rectangle 27">
            <a:extLst>
              <a:ext uri="{FF2B5EF4-FFF2-40B4-BE49-F238E27FC236}">
                <a16:creationId xmlns:a16="http://schemas.microsoft.com/office/drawing/2014/main" id="{D8105AC0-14F5-4080-8166-E6C304C67E4E}"/>
              </a:ext>
            </a:extLst>
          </p:cNvPr>
          <p:cNvSpPr/>
          <p:nvPr/>
        </p:nvSpPr>
        <p:spPr>
          <a:xfrm>
            <a:off x="0" y="576075"/>
            <a:ext cx="4328429" cy="461665"/>
          </a:xfrm>
          <a:prstGeom prst="rect">
            <a:avLst/>
          </a:prstGeom>
        </p:spPr>
        <p:txBody>
          <a:bodyPr wrap="none">
            <a:spAutoFit/>
          </a:bodyPr>
          <a:lstStyle/>
          <a:p>
            <a:pPr lvl="0">
              <a:defRPr/>
            </a:pPr>
            <a:r>
              <a:rPr lang="lt-LT" sz="2400" b="1" cap="all" dirty="0" smtClean="0">
                <a:solidFill>
                  <a:schemeClr val="accent1"/>
                </a:solidFill>
                <a:latin typeface="+mj-lt"/>
                <a:ea typeface="+mj-ea"/>
                <a:cs typeface="+mj-cs"/>
              </a:rPr>
              <a:t>Įsivertinimo laiko juosta</a:t>
            </a:r>
            <a:endParaRPr lang="en-US" sz="2400" b="1" cap="all" dirty="0">
              <a:solidFill>
                <a:schemeClr val="accent1"/>
              </a:solidFill>
              <a:latin typeface="+mj-lt"/>
              <a:ea typeface="+mj-ea"/>
              <a:cs typeface="+mj-cs"/>
            </a:endParaRPr>
          </a:p>
        </p:txBody>
      </p:sp>
    </p:spTree>
    <p:extLst>
      <p:ext uri="{BB962C8B-B14F-4D97-AF65-F5344CB8AC3E}">
        <p14:creationId xmlns:p14="http://schemas.microsoft.com/office/powerpoint/2010/main" val="781463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A1E8-7717-4938-BF63-34D4ECE955A1}"/>
              </a:ext>
            </a:extLst>
          </p:cNvPr>
          <p:cNvSpPr>
            <a:spLocks noGrp="1"/>
          </p:cNvSpPr>
          <p:nvPr>
            <p:ph type="title"/>
          </p:nvPr>
        </p:nvSpPr>
        <p:spPr/>
        <p:txBody>
          <a:bodyPr>
            <a:normAutofit/>
          </a:bodyPr>
          <a:lstStyle/>
          <a:p>
            <a:r>
              <a:rPr lang="en-GB" dirty="0" err="1" smtClean="0"/>
              <a:t>Nuoseklus</a:t>
            </a:r>
            <a:r>
              <a:rPr lang="lt-LT" dirty="0" smtClean="0"/>
              <a:t> </a:t>
            </a:r>
            <a:r>
              <a:rPr lang="en-GB" dirty="0" err="1" smtClean="0"/>
              <a:t>mokyklos</a:t>
            </a:r>
            <a:r>
              <a:rPr lang="en-GB" dirty="0" smtClean="0"/>
              <a:t> </a:t>
            </a:r>
            <a:r>
              <a:rPr lang="en-GB" dirty="0" err="1"/>
              <a:t>įsivertinimo</a:t>
            </a:r>
            <a:r>
              <a:rPr lang="en-GB" dirty="0"/>
              <a:t> </a:t>
            </a:r>
            <a:r>
              <a:rPr lang="en-GB" dirty="0" err="1"/>
              <a:t>vadovas</a:t>
            </a:r>
            <a:endParaRPr lang="en-GB" dirty="0"/>
          </a:p>
        </p:txBody>
      </p:sp>
      <p:pic>
        <p:nvPicPr>
          <p:cNvPr id="9" name="Picture 8">
            <a:extLst>
              <a:ext uri="{FF2B5EF4-FFF2-40B4-BE49-F238E27FC236}">
                <a16:creationId xmlns:a16="http://schemas.microsoft.com/office/drawing/2014/main" id="{BD5D0C54-1DBB-46C1-BE44-FCBE75018E8A}"/>
              </a:ext>
            </a:extLst>
          </p:cNvPr>
          <p:cNvPicPr>
            <a:picLocks noChangeAspect="1"/>
          </p:cNvPicPr>
          <p:nvPr/>
        </p:nvPicPr>
        <p:blipFill>
          <a:blip r:embed="rId3"/>
          <a:stretch>
            <a:fillRect/>
          </a:stretch>
        </p:blipFill>
        <p:spPr>
          <a:xfrm>
            <a:off x="10117195" y="1999629"/>
            <a:ext cx="1877873" cy="662779"/>
          </a:xfrm>
          <a:prstGeom prst="rect">
            <a:avLst/>
          </a:prstGeom>
        </p:spPr>
      </p:pic>
      <p:pic>
        <p:nvPicPr>
          <p:cNvPr id="11" name="Picture 10">
            <a:extLst>
              <a:ext uri="{FF2B5EF4-FFF2-40B4-BE49-F238E27FC236}">
                <a16:creationId xmlns:a16="http://schemas.microsoft.com/office/drawing/2014/main" id="{C856B3EC-23C6-46C6-B1BD-8DEECEDFC4E8}"/>
              </a:ext>
            </a:extLst>
          </p:cNvPr>
          <p:cNvPicPr>
            <a:picLocks noChangeAspect="1"/>
          </p:cNvPicPr>
          <p:nvPr/>
        </p:nvPicPr>
        <p:blipFill>
          <a:blip r:embed="rId4"/>
          <a:stretch>
            <a:fillRect/>
          </a:stretch>
        </p:blipFill>
        <p:spPr>
          <a:xfrm>
            <a:off x="10119772" y="2865759"/>
            <a:ext cx="1875296" cy="662779"/>
          </a:xfrm>
          <a:prstGeom prst="rect">
            <a:avLst/>
          </a:prstGeom>
        </p:spPr>
      </p:pic>
      <p:pic>
        <p:nvPicPr>
          <p:cNvPr id="13" name="Picture 12">
            <a:extLst>
              <a:ext uri="{FF2B5EF4-FFF2-40B4-BE49-F238E27FC236}">
                <a16:creationId xmlns:a16="http://schemas.microsoft.com/office/drawing/2014/main" id="{2AAB26B7-9A76-428C-98F5-B4CECEA13F1A}"/>
              </a:ext>
            </a:extLst>
          </p:cNvPr>
          <p:cNvPicPr>
            <a:picLocks noChangeAspect="1"/>
          </p:cNvPicPr>
          <p:nvPr/>
        </p:nvPicPr>
        <p:blipFill>
          <a:blip r:embed="rId5"/>
          <a:stretch>
            <a:fillRect/>
          </a:stretch>
        </p:blipFill>
        <p:spPr>
          <a:xfrm>
            <a:off x="10117196" y="3725100"/>
            <a:ext cx="1924988" cy="679407"/>
          </a:xfrm>
          <a:prstGeom prst="rect">
            <a:avLst/>
          </a:prstGeom>
        </p:spPr>
      </p:pic>
      <p:graphicFrame>
        <p:nvGraphicFramePr>
          <p:cNvPr id="10" name="Diagram 9">
            <a:extLst>
              <a:ext uri="{FF2B5EF4-FFF2-40B4-BE49-F238E27FC236}">
                <a16:creationId xmlns:a16="http://schemas.microsoft.com/office/drawing/2014/main" id="{FFC9D1D7-871C-4BF9-848B-0EBDFB6A13DA}"/>
              </a:ext>
            </a:extLst>
          </p:cNvPr>
          <p:cNvGraphicFramePr/>
          <p:nvPr>
            <p:extLst>
              <p:ext uri="{D42A27DB-BD31-4B8C-83A1-F6EECF244321}">
                <p14:modId xmlns:p14="http://schemas.microsoft.com/office/powerpoint/2010/main" val="541974613"/>
              </p:ext>
            </p:extLst>
          </p:nvPr>
        </p:nvGraphicFramePr>
        <p:xfrm>
          <a:off x="272374" y="1547197"/>
          <a:ext cx="9569050" cy="351910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4" name="Graphic 3" descr="Warning">
            <a:extLst>
              <a:ext uri="{FF2B5EF4-FFF2-40B4-BE49-F238E27FC236}">
                <a16:creationId xmlns:a16="http://schemas.microsoft.com/office/drawing/2014/main" id="{00FADE17-DB02-4E40-9C76-3D2A12331AA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p:blipFill>
        <p:spPr>
          <a:xfrm>
            <a:off x="2088611" y="5340179"/>
            <a:ext cx="1097724" cy="1097724"/>
          </a:xfrm>
          <a:prstGeom prst="rect">
            <a:avLst/>
          </a:prstGeom>
        </p:spPr>
      </p:pic>
      <p:sp>
        <p:nvSpPr>
          <p:cNvPr id="6" name="Rectangle 5">
            <a:extLst>
              <a:ext uri="{FF2B5EF4-FFF2-40B4-BE49-F238E27FC236}">
                <a16:creationId xmlns:a16="http://schemas.microsoft.com/office/drawing/2014/main" id="{0BA39207-42EB-4CA5-9C83-17D5E92E7893}"/>
              </a:ext>
            </a:extLst>
          </p:cNvPr>
          <p:cNvSpPr/>
          <p:nvPr/>
        </p:nvSpPr>
        <p:spPr>
          <a:xfrm>
            <a:off x="3531799" y="5054770"/>
            <a:ext cx="6727234" cy="1652835"/>
          </a:xfrm>
          <a:prstGeom prst="rect">
            <a:avLst/>
          </a:prstGeom>
          <a:noFill/>
          <a:ln w="50800" cap="flat" cmpd="dbl"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r>
              <a:rPr lang="en-GB" sz="1400" b="1" dirty="0">
                <a:solidFill>
                  <a:schemeClr val="tx2"/>
                </a:solidFill>
              </a:rPr>
              <a:t>Remember:</a:t>
            </a:r>
          </a:p>
          <a:p>
            <a:pPr marL="342900" indent="-342900">
              <a:buAutoNum type="arabicPeriod"/>
            </a:pPr>
            <a:r>
              <a:rPr lang="lt-LT" sz="1400" b="1" dirty="0" smtClean="0">
                <a:solidFill>
                  <a:schemeClr val="tx2"/>
                </a:solidFill>
              </a:rPr>
              <a:t>Mokyklos atstovui patvirtinus savianalizės formą, </a:t>
            </a:r>
            <a:r>
              <a:rPr lang="lt-LT" sz="1400" b="1" dirty="0">
                <a:solidFill>
                  <a:schemeClr val="tx2"/>
                </a:solidFill>
              </a:rPr>
              <a:t>nebelieka jos redagavimo </a:t>
            </a:r>
            <a:r>
              <a:rPr lang="lt-LT" sz="1400" b="1" dirty="0" smtClean="0">
                <a:solidFill>
                  <a:schemeClr val="tx2"/>
                </a:solidFill>
              </a:rPr>
              <a:t>galimybės</a:t>
            </a:r>
            <a:r>
              <a:rPr lang="lt-LT" sz="1400" b="1" dirty="0">
                <a:solidFill>
                  <a:schemeClr val="tx2"/>
                </a:solidFill>
              </a:rPr>
              <a:t>. </a:t>
            </a:r>
            <a:endParaRPr lang="lt-LT" sz="1400" b="1" dirty="0" smtClean="0">
              <a:solidFill>
                <a:schemeClr val="tx2"/>
              </a:solidFill>
            </a:endParaRPr>
          </a:p>
          <a:p>
            <a:pPr marL="342900" indent="-342900">
              <a:buAutoNum type="arabicPeriod"/>
            </a:pPr>
            <a:r>
              <a:rPr lang="lt-LT" sz="1400" b="1" dirty="0" smtClean="0">
                <a:solidFill>
                  <a:schemeClr val="tx2"/>
                </a:solidFill>
              </a:rPr>
              <a:t>Mokyklos patirties </a:t>
            </a:r>
            <a:r>
              <a:rPr lang="lt-LT" sz="1400" b="1" dirty="0" err="1" smtClean="0">
                <a:solidFill>
                  <a:schemeClr val="tx2"/>
                </a:solidFill>
              </a:rPr>
              <a:t>įrodymus</a:t>
            </a:r>
            <a:r>
              <a:rPr lang="lt-LT" sz="1400" b="1" dirty="0" smtClean="0">
                <a:solidFill>
                  <a:schemeClr val="tx2"/>
                </a:solidFill>
              </a:rPr>
              <a:t> </a:t>
            </a:r>
            <a:r>
              <a:rPr lang="en-GB" sz="1400" b="1" dirty="0" smtClean="0">
                <a:solidFill>
                  <a:schemeClr val="tx2"/>
                </a:solidFill>
              </a:rPr>
              <a:t>(</a:t>
            </a:r>
            <a:r>
              <a:rPr lang="lt-LT" sz="1400" b="1" dirty="0" smtClean="0">
                <a:solidFill>
                  <a:schemeClr val="tx2"/>
                </a:solidFill>
              </a:rPr>
              <a:t>MPĮ</a:t>
            </a:r>
            <a:r>
              <a:rPr lang="en-GB" sz="1400" b="1" dirty="0" smtClean="0">
                <a:solidFill>
                  <a:schemeClr val="tx2"/>
                </a:solidFill>
              </a:rPr>
              <a:t>) </a:t>
            </a:r>
            <a:r>
              <a:rPr lang="lt-LT" sz="1400" b="1" dirty="0" smtClean="0">
                <a:solidFill>
                  <a:schemeClr val="tx2"/>
                </a:solidFill>
              </a:rPr>
              <a:t> ir kitą veiklą portale </a:t>
            </a:r>
            <a:r>
              <a:rPr lang="en-GB" sz="1400" b="1" dirty="0" smtClean="0">
                <a:solidFill>
                  <a:schemeClr val="tx2"/>
                </a:solidFill>
              </a:rPr>
              <a:t>(</a:t>
            </a:r>
            <a:r>
              <a:rPr lang="lt-LT" sz="1400" b="1" dirty="0" smtClean="0">
                <a:solidFill>
                  <a:schemeClr val="tx2"/>
                </a:solidFill>
              </a:rPr>
              <a:t>atvejų analizes</a:t>
            </a:r>
            <a:r>
              <a:rPr lang="en-GB" sz="1400" b="1" dirty="0" smtClean="0">
                <a:solidFill>
                  <a:schemeClr val="tx2"/>
                </a:solidFill>
              </a:rPr>
              <a:t>, </a:t>
            </a:r>
            <a:r>
              <a:rPr lang="lt-LT" sz="1400" b="1" dirty="0" smtClean="0">
                <a:solidFill>
                  <a:schemeClr val="tx2"/>
                </a:solidFill>
              </a:rPr>
              <a:t>mėnesio apklausas</a:t>
            </a:r>
            <a:r>
              <a:rPr lang="en-GB" sz="1400" b="1" dirty="0" smtClean="0">
                <a:solidFill>
                  <a:schemeClr val="tx2"/>
                </a:solidFill>
              </a:rPr>
              <a:t>, </a:t>
            </a:r>
            <a:r>
              <a:rPr lang="lt-LT" sz="1400" b="1" dirty="0" smtClean="0">
                <a:solidFill>
                  <a:schemeClr val="tx2"/>
                </a:solidFill>
              </a:rPr>
              <a:t>skelbimus forumuose</a:t>
            </a:r>
            <a:r>
              <a:rPr lang="en-GB" sz="1400" b="1" dirty="0" smtClean="0">
                <a:solidFill>
                  <a:schemeClr val="tx2"/>
                </a:solidFill>
              </a:rPr>
              <a:t>) </a:t>
            </a:r>
            <a:r>
              <a:rPr lang="lt-LT" sz="1400" b="1" dirty="0" smtClean="0">
                <a:solidFill>
                  <a:schemeClr val="tx2"/>
                </a:solidFill>
              </a:rPr>
              <a:t>reikia pateikti ne mažiau kaip prieš 7 darbo dienas prieš pateikiant savianalizės formą. </a:t>
            </a:r>
            <a:endParaRPr lang="fr-BE" sz="1400" b="1" dirty="0">
              <a:solidFill>
                <a:schemeClr val="tx2"/>
              </a:solidFill>
            </a:endParaRPr>
          </a:p>
        </p:txBody>
      </p:sp>
      <p:sp>
        <p:nvSpPr>
          <p:cNvPr id="3" name="Rectangle 2"/>
          <p:cNvSpPr/>
          <p:nvPr/>
        </p:nvSpPr>
        <p:spPr>
          <a:xfrm>
            <a:off x="3186335" y="1600419"/>
            <a:ext cx="6096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2179859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62B8A-7A38-4D2A-A0C2-2F48AA1BD6C8}"/>
              </a:ext>
            </a:extLst>
          </p:cNvPr>
          <p:cNvSpPr>
            <a:spLocks noGrp="1"/>
          </p:cNvSpPr>
          <p:nvPr>
            <p:ph type="title"/>
          </p:nvPr>
        </p:nvSpPr>
        <p:spPr/>
        <p:txBody>
          <a:bodyPr/>
          <a:lstStyle/>
          <a:p>
            <a:r>
              <a:rPr lang="fr-BE" dirty="0"/>
              <a:t>School Practice </a:t>
            </a:r>
            <a:r>
              <a:rPr lang="fr-BE" dirty="0" err="1"/>
              <a:t>evidence</a:t>
            </a:r>
            <a:r>
              <a:rPr lang="fr-BE" dirty="0"/>
              <a:t> (SPE)</a:t>
            </a:r>
          </a:p>
        </p:txBody>
      </p:sp>
      <p:sp>
        <p:nvSpPr>
          <p:cNvPr id="7" name="Content Placeholder 6">
            <a:extLst>
              <a:ext uri="{FF2B5EF4-FFF2-40B4-BE49-F238E27FC236}">
                <a16:creationId xmlns:a16="http://schemas.microsoft.com/office/drawing/2014/main" id="{F55DDE2F-0325-441E-B341-3D9D1AB0AB03}"/>
              </a:ext>
            </a:extLst>
          </p:cNvPr>
          <p:cNvSpPr>
            <a:spLocks noGrp="1"/>
          </p:cNvSpPr>
          <p:nvPr>
            <p:ph idx="1"/>
          </p:nvPr>
        </p:nvSpPr>
        <p:spPr>
          <a:xfrm>
            <a:off x="3771901" y="1737851"/>
            <a:ext cx="7658099" cy="3382298"/>
          </a:xfrm>
        </p:spPr>
        <p:txBody>
          <a:bodyPr>
            <a:normAutofit/>
          </a:bodyPr>
          <a:lstStyle/>
          <a:p>
            <a:r>
              <a:rPr lang="lt-LT" b="1" dirty="0" smtClean="0">
                <a:latin typeface="+mj-lt"/>
              </a:rPr>
              <a:t>Apibrėžimas</a:t>
            </a:r>
            <a:r>
              <a:rPr lang="en-GB" b="1" dirty="0" smtClean="0">
                <a:latin typeface="+mj-lt"/>
              </a:rPr>
              <a:t>: </a:t>
            </a:r>
            <a:r>
              <a:rPr lang="en-GB" dirty="0" smtClean="0">
                <a:latin typeface="+mj-lt"/>
              </a:rPr>
              <a:t> </a:t>
            </a:r>
            <a:r>
              <a:rPr lang="lt-LT" dirty="0">
                <a:latin typeface="+mj-lt"/>
              </a:rPr>
              <a:t>m</a:t>
            </a:r>
            <a:r>
              <a:rPr lang="lt-LT" dirty="0" smtClean="0">
                <a:latin typeface="+mj-lt"/>
              </a:rPr>
              <a:t>okyklos praktikos įrodymai (MPĮ) – įsivertinimo formoje pateikiami įrodymai apie mokyklos veiklą, </a:t>
            </a:r>
            <a:r>
              <a:rPr lang="en-US" dirty="0" err="1" smtClean="0">
                <a:latin typeface="+mj-lt"/>
              </a:rPr>
              <a:t>susijusi</a:t>
            </a:r>
            <a:r>
              <a:rPr lang="lt-LT" dirty="0" smtClean="0">
                <a:latin typeface="+mj-lt"/>
              </a:rPr>
              <a:t>ą</a:t>
            </a:r>
            <a:r>
              <a:rPr lang="en-US" dirty="0" smtClean="0">
                <a:latin typeface="+mj-lt"/>
              </a:rPr>
              <a:t> </a:t>
            </a:r>
            <a:r>
              <a:rPr lang="en-US" dirty="0" err="1">
                <a:latin typeface="+mj-lt"/>
              </a:rPr>
              <a:t>su</a:t>
            </a:r>
            <a:r>
              <a:rPr lang="en-US" dirty="0">
                <a:latin typeface="+mj-lt"/>
              </a:rPr>
              <a:t> </a:t>
            </a:r>
            <a:r>
              <a:rPr lang="en-US" dirty="0" err="1">
                <a:latin typeface="+mj-lt"/>
              </a:rPr>
              <a:t>vienu</a:t>
            </a:r>
            <a:r>
              <a:rPr lang="en-US" dirty="0">
                <a:latin typeface="+mj-lt"/>
              </a:rPr>
              <a:t> </a:t>
            </a:r>
            <a:r>
              <a:rPr lang="en-US" dirty="0" err="1">
                <a:latin typeface="+mj-lt"/>
              </a:rPr>
              <a:t>ar</a:t>
            </a:r>
            <a:r>
              <a:rPr lang="en-US" dirty="0">
                <a:latin typeface="+mj-lt"/>
              </a:rPr>
              <a:t> </a:t>
            </a:r>
            <a:r>
              <a:rPr lang="en-US" dirty="0" err="1">
                <a:latin typeface="+mj-lt"/>
              </a:rPr>
              <a:t>daugiau</a:t>
            </a:r>
            <a:r>
              <a:rPr lang="en-US" dirty="0">
                <a:latin typeface="+mj-lt"/>
              </a:rPr>
              <a:t> STEM </a:t>
            </a:r>
            <a:r>
              <a:rPr lang="en-US" dirty="0" err="1">
                <a:latin typeface="+mj-lt"/>
              </a:rPr>
              <a:t>mokyklos</a:t>
            </a:r>
            <a:r>
              <a:rPr lang="en-US" dirty="0">
                <a:latin typeface="+mj-lt"/>
              </a:rPr>
              <a:t> </a:t>
            </a:r>
            <a:r>
              <a:rPr lang="en-US" dirty="0" err="1" smtClean="0">
                <a:latin typeface="+mj-lt"/>
              </a:rPr>
              <a:t>kriterijų</a:t>
            </a:r>
            <a:r>
              <a:rPr lang="lt-LT" dirty="0" smtClean="0">
                <a:latin typeface="+mj-lt"/>
              </a:rPr>
              <a:t> ir </a:t>
            </a:r>
            <a:r>
              <a:rPr lang="lt-LT" dirty="0">
                <a:latin typeface="+mj-lt"/>
              </a:rPr>
              <a:t>patvirtinantys </a:t>
            </a:r>
            <a:r>
              <a:rPr lang="lt-LT" dirty="0" smtClean="0">
                <a:latin typeface="+mj-lt"/>
              </a:rPr>
              <a:t>/ įrodantys atsakymus </a:t>
            </a:r>
            <a:r>
              <a:rPr lang="lt-LT" dirty="0">
                <a:latin typeface="+mj-lt"/>
              </a:rPr>
              <a:t>į </a:t>
            </a:r>
            <a:r>
              <a:rPr lang="lt-LT" dirty="0" smtClean="0">
                <a:latin typeface="+mj-lt"/>
              </a:rPr>
              <a:t>klausimus įsivertinimo </a:t>
            </a:r>
            <a:r>
              <a:rPr lang="lt-LT" dirty="0">
                <a:latin typeface="+mj-lt"/>
              </a:rPr>
              <a:t>formoje</a:t>
            </a:r>
            <a:r>
              <a:rPr lang="en-GB" dirty="0" smtClean="0">
                <a:latin typeface="+mj-lt"/>
              </a:rPr>
              <a:t>.</a:t>
            </a:r>
            <a:r>
              <a:rPr lang="en-GB" dirty="0">
                <a:latin typeface="+mj-lt"/>
              </a:rPr>
              <a:t> </a:t>
            </a:r>
          </a:p>
          <a:p>
            <a:endParaRPr lang="en-GB" b="1" dirty="0">
              <a:latin typeface="+mj-lt"/>
            </a:endParaRPr>
          </a:p>
          <a:p>
            <a:r>
              <a:rPr lang="lt-LT" b="1" dirty="0" smtClean="0">
                <a:latin typeface="+mj-lt"/>
              </a:rPr>
              <a:t>MPĮ turi sudaryti labai aiškus aprašymas </a:t>
            </a:r>
            <a:r>
              <a:rPr lang="lt-LT" b="1" u="sng" dirty="0" smtClean="0">
                <a:latin typeface="+mj-lt"/>
              </a:rPr>
              <a:t>anglų kalba, </a:t>
            </a:r>
            <a:r>
              <a:rPr lang="lt-LT" b="1" dirty="0" smtClean="0">
                <a:latin typeface="+mj-lt"/>
              </a:rPr>
              <a:t>kuriame pateikiama visa esminė informacija ir ją lydintys / įrodantys dokumentai ar interneto nuoroda, </a:t>
            </a:r>
            <a:r>
              <a:rPr lang="lt-LT" dirty="0" smtClean="0">
                <a:latin typeface="+mj-lt"/>
              </a:rPr>
              <a:t>pvz., iškarpos iš spaudos šaltinių, </a:t>
            </a:r>
            <a:r>
              <a:rPr lang="lt-LT" dirty="0">
                <a:latin typeface="+mj-lt"/>
              </a:rPr>
              <a:t>vaizdo įrašai, renginių </a:t>
            </a:r>
            <a:r>
              <a:rPr lang="lt-LT" dirty="0" smtClean="0">
                <a:latin typeface="+mj-lt"/>
              </a:rPr>
              <a:t>darbotvarkės, </a:t>
            </a:r>
            <a:r>
              <a:rPr lang="lt-LT" dirty="0">
                <a:latin typeface="+mj-lt"/>
              </a:rPr>
              <a:t>nuotraukos, naujienos interneto svetainėse, dalyvavimo pažymėjimai ir </a:t>
            </a:r>
            <a:r>
              <a:rPr lang="lt-LT" dirty="0" err="1">
                <a:latin typeface="+mj-lt"/>
              </a:rPr>
              <a:t>kt</a:t>
            </a:r>
            <a:r>
              <a:rPr lang="en-GB" dirty="0" smtClean="0">
                <a:latin typeface="+mj-lt"/>
              </a:rPr>
              <a:t>.</a:t>
            </a:r>
            <a:r>
              <a:rPr lang="lt-LT" dirty="0" smtClean="0">
                <a:latin typeface="+mj-lt"/>
              </a:rPr>
              <a:t>,</a:t>
            </a:r>
            <a:r>
              <a:rPr lang="en-GB" dirty="0" smtClean="0">
                <a:latin typeface="+mj-lt"/>
              </a:rPr>
              <a:t> </a:t>
            </a:r>
            <a:r>
              <a:rPr lang="lt-LT" b="1" dirty="0" smtClean="0">
                <a:latin typeface="+mj-lt"/>
              </a:rPr>
              <a:t>kurie gali būti pateikiami lietuvių kalba</a:t>
            </a:r>
            <a:r>
              <a:rPr lang="lt-LT" dirty="0" smtClean="0">
                <a:latin typeface="+mj-lt"/>
              </a:rPr>
              <a:t>. </a:t>
            </a:r>
            <a:endParaRPr lang="fr-BE" b="1" u="sng" dirty="0">
              <a:latin typeface="+mj-lt"/>
            </a:endParaRPr>
          </a:p>
        </p:txBody>
      </p:sp>
      <p:pic>
        <p:nvPicPr>
          <p:cNvPr id="12" name="Content Placeholder 3" descr="Connections">
            <a:extLst>
              <a:ext uri="{FF2B5EF4-FFF2-40B4-BE49-F238E27FC236}">
                <a16:creationId xmlns:a16="http://schemas.microsoft.com/office/drawing/2014/main" id="{52F03ACC-E9DA-467B-8A7C-FB24BCA84787}"/>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261152" y="1410058"/>
            <a:ext cx="3382297" cy="3382297"/>
          </a:xfrm>
          <a:prstGeom prst="rect">
            <a:avLst/>
          </a:prstGeom>
        </p:spPr>
      </p:pic>
    </p:spTree>
    <p:extLst>
      <p:ext uri="{BB962C8B-B14F-4D97-AF65-F5344CB8AC3E}">
        <p14:creationId xmlns:p14="http://schemas.microsoft.com/office/powerpoint/2010/main" val="504791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1C5BFB-6DEB-48AB-A1D7-D07412C4B5E9}"/>
              </a:ext>
            </a:extLst>
          </p:cNvPr>
          <p:cNvSpPr/>
          <p:nvPr/>
        </p:nvSpPr>
        <p:spPr>
          <a:xfrm>
            <a:off x="4233714" y="3166035"/>
            <a:ext cx="4141800" cy="369332"/>
          </a:xfrm>
          <a:prstGeom prst="rect">
            <a:avLst/>
          </a:prstGeom>
        </p:spPr>
        <p:txBody>
          <a:bodyPr wrap="square">
            <a:spAutoFit/>
          </a:bodyPr>
          <a:lstStyle/>
          <a:p>
            <a:pPr lvl="0" algn="ctr" defTabSz="457200">
              <a:defRPr/>
            </a:pPr>
            <a:r>
              <a:rPr lang="fr-BE" b="1" dirty="0">
                <a:hlinkClick r:id="rId3"/>
              </a:rPr>
              <a:t>support@stemschoollabel.eu</a:t>
            </a:r>
            <a:endParaRPr kumimoji="0" lang="en-GB" sz="1800" b="1" i="1" u="none" strike="noStrike" kern="1200" cap="none" spc="0" normalizeH="0" baseline="0" noProof="0" dirty="0">
              <a:ln>
                <a:noFill/>
              </a:ln>
              <a:solidFill>
                <a:prstClr val="white"/>
              </a:solidFill>
              <a:effectLst/>
              <a:uLnTx/>
              <a:uFillTx/>
              <a:latin typeface="Century Gothic" panose="020F0302020204030204"/>
              <a:ea typeface="+mn-ea"/>
              <a:cs typeface="+mn-cs"/>
            </a:endParaRPr>
          </a:p>
        </p:txBody>
      </p:sp>
      <p:pic>
        <p:nvPicPr>
          <p:cNvPr id="4" name="Graphic 3" descr="Envelope">
            <a:extLst>
              <a:ext uri="{FF2B5EF4-FFF2-40B4-BE49-F238E27FC236}">
                <a16:creationId xmlns:a16="http://schemas.microsoft.com/office/drawing/2014/main" id="{A4DB5C64-55E6-40F2-B7BC-6E4BCABF328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3766787" y="2893501"/>
            <a:ext cx="914400" cy="914400"/>
          </a:xfrm>
          <a:prstGeom prst="rect">
            <a:avLst/>
          </a:prstGeom>
        </p:spPr>
      </p:pic>
      <p:sp>
        <p:nvSpPr>
          <p:cNvPr id="6" name="Rectangle 5">
            <a:extLst>
              <a:ext uri="{FF2B5EF4-FFF2-40B4-BE49-F238E27FC236}">
                <a16:creationId xmlns:a16="http://schemas.microsoft.com/office/drawing/2014/main" id="{6A49630F-E811-4AA9-9DB5-65142C2B330E}"/>
              </a:ext>
            </a:extLst>
          </p:cNvPr>
          <p:cNvSpPr/>
          <p:nvPr/>
        </p:nvSpPr>
        <p:spPr>
          <a:xfrm>
            <a:off x="3325764" y="2308726"/>
            <a:ext cx="5179624" cy="584775"/>
          </a:xfrm>
          <a:prstGeom prst="rect">
            <a:avLst/>
          </a:prstGeom>
        </p:spPr>
        <p:txBody>
          <a:bodyPr wrap="none">
            <a:spAutoFit/>
          </a:bodyPr>
          <a:lstStyle/>
          <a:p>
            <a:pPr algn="ctr"/>
            <a:r>
              <a:rPr lang="en-GB" sz="3200" dirty="0">
                <a:solidFill>
                  <a:schemeClr val="accent2"/>
                </a:solidFill>
                <a:hlinkClick r:id="rId6"/>
              </a:rPr>
              <a:t>www.stemschoollabel.eu</a:t>
            </a:r>
            <a:endParaRPr lang="en-GB" sz="3200" dirty="0">
              <a:solidFill>
                <a:schemeClr val="accent2"/>
              </a:solidFill>
            </a:endParaRPr>
          </a:p>
        </p:txBody>
      </p:sp>
    </p:spTree>
    <p:extLst>
      <p:ext uri="{BB962C8B-B14F-4D97-AF65-F5344CB8AC3E}">
        <p14:creationId xmlns:p14="http://schemas.microsoft.com/office/powerpoint/2010/main" val="3729139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ividend">
  <a:themeElements>
    <a:clrScheme name="STEM School Label">
      <a:dk1>
        <a:sysClr val="windowText" lastClr="000000"/>
      </a:dk1>
      <a:lt1>
        <a:sysClr val="window" lastClr="FFFFFF"/>
      </a:lt1>
      <a:dk2>
        <a:srgbClr val="4E3B30"/>
      </a:dk2>
      <a:lt2>
        <a:srgbClr val="FBEEC9"/>
      </a:lt2>
      <a:accent1>
        <a:srgbClr val="EE8254"/>
      </a:accent1>
      <a:accent2>
        <a:srgbClr val="B92130"/>
      </a:accent2>
      <a:accent3>
        <a:srgbClr val="B58B80"/>
      </a:accent3>
      <a:accent4>
        <a:srgbClr val="C3986D"/>
      </a:accent4>
      <a:accent5>
        <a:srgbClr val="A19574"/>
      </a:accent5>
      <a:accent6>
        <a:srgbClr val="C17529"/>
      </a:accent6>
      <a:hlink>
        <a:srgbClr val="AD1F1F"/>
      </a:hlink>
      <a:folHlink>
        <a:srgbClr val="FFC42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EUN_2017_PPT TEMPLATE" id="{1E637983-0FA5-4EC0-9906-613C020344E2}" vid="{B128DE71-0131-4288-A85C-AAA624F3A791}"/>
    </a:ext>
  </a:extLst>
</a:theme>
</file>

<file path=ppt/theme/theme5.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Dividend">
  <a:themeElements>
    <a:clrScheme name="STEM School Label">
      <a:dk1>
        <a:sysClr val="windowText" lastClr="000000"/>
      </a:dk1>
      <a:lt1>
        <a:sysClr val="window" lastClr="FFFFFF"/>
      </a:lt1>
      <a:dk2>
        <a:srgbClr val="4E3B30"/>
      </a:dk2>
      <a:lt2>
        <a:srgbClr val="FBEEC9"/>
      </a:lt2>
      <a:accent1>
        <a:srgbClr val="EE8254"/>
      </a:accent1>
      <a:accent2>
        <a:srgbClr val="B92130"/>
      </a:accent2>
      <a:accent3>
        <a:srgbClr val="B58B80"/>
      </a:accent3>
      <a:accent4>
        <a:srgbClr val="C3986D"/>
      </a:accent4>
      <a:accent5>
        <a:srgbClr val="A19574"/>
      </a:accent5>
      <a:accent6>
        <a:srgbClr val="C17529"/>
      </a:accent6>
      <a:hlink>
        <a:srgbClr val="AD1F1F"/>
      </a:hlink>
      <a:folHlink>
        <a:srgbClr val="FFC42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EUN_2017_PPT TEMPLATE" id="{1E637983-0FA5-4EC0-9906-613C020344E2}" vid="{B128DE71-0131-4288-A85C-AAA624F3A791}"/>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TotalTime>
  <Words>551</Words>
  <Application>Microsoft Office PowerPoint</Application>
  <PresentationFormat>Plačiaekranė</PresentationFormat>
  <Paragraphs>95</Paragraphs>
  <Slides>7</Slides>
  <Notes>6</Notes>
  <HiddenSlides>0</HiddenSlides>
  <MMClips>0</MMClips>
  <ScaleCrop>false</ScaleCrop>
  <HeadingPairs>
    <vt:vector size="6" baseType="variant">
      <vt:variant>
        <vt:lpstr>Naudojami šriftai</vt:lpstr>
      </vt:variant>
      <vt:variant>
        <vt:i4>8</vt:i4>
      </vt:variant>
      <vt:variant>
        <vt:lpstr>Tema</vt:lpstr>
      </vt:variant>
      <vt:variant>
        <vt:i4>6</vt:i4>
      </vt:variant>
      <vt:variant>
        <vt:lpstr>Skaidrių pavadinimai</vt:lpstr>
      </vt:variant>
      <vt:variant>
        <vt:i4>7</vt:i4>
      </vt:variant>
    </vt:vector>
  </HeadingPairs>
  <TitlesOfParts>
    <vt:vector size="21" baseType="lpstr">
      <vt:lpstr>Arial</vt:lpstr>
      <vt:lpstr>Calibri</vt:lpstr>
      <vt:lpstr>Calibri Light</vt:lpstr>
      <vt:lpstr>Century Gothic</vt:lpstr>
      <vt:lpstr>Tahoma</vt:lpstr>
      <vt:lpstr>Times New Roman</vt:lpstr>
      <vt:lpstr>Verdana</vt:lpstr>
      <vt:lpstr>Wingdings 2</vt:lpstr>
      <vt:lpstr>Custom Design</vt:lpstr>
      <vt:lpstr>2_Custom Design</vt:lpstr>
      <vt:lpstr>4_Custom Design</vt:lpstr>
      <vt:lpstr>Dividend</vt:lpstr>
      <vt:lpstr>5_Custom Design</vt:lpstr>
      <vt:lpstr>1_Dividend</vt:lpstr>
      <vt:lpstr>STEM mokyklos ženklas</vt:lpstr>
      <vt:lpstr>Ką reiškia „STEM mokyklos ženkLas“?</vt:lpstr>
      <vt:lpstr>„PowerPoint“ pateiktis</vt:lpstr>
      <vt:lpstr>„PowerPoint“ pateiktis</vt:lpstr>
      <vt:lpstr>Nuoseklus mokyklos įsivertinimo vadovas</vt:lpstr>
      <vt:lpstr>School Practice evidence (SPE)</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Bjorn Bachmann</dc:creator>
  <cp:lastModifiedBy>Windows User</cp:lastModifiedBy>
  <cp:revision>86</cp:revision>
  <dcterms:created xsi:type="dcterms:W3CDTF">2019-09-11T15:15:46Z</dcterms:created>
  <dcterms:modified xsi:type="dcterms:W3CDTF">2019-12-09T08:16:38Z</dcterms:modified>
</cp:coreProperties>
</file>