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0" r:id="rId2"/>
    <p:sldMasterId id="2147483675" r:id="rId3"/>
    <p:sldMasterId id="2147483680" r:id="rId4"/>
    <p:sldMasterId id="2147483693" r:id="rId5"/>
  </p:sldMasterIdLst>
  <p:notesMasterIdLst>
    <p:notesMasterId r:id="rId84"/>
  </p:notesMasterIdLst>
  <p:sldIdLst>
    <p:sldId id="265" r:id="rId6"/>
    <p:sldId id="266" r:id="rId7"/>
    <p:sldId id="268" r:id="rId8"/>
    <p:sldId id="270" r:id="rId9"/>
    <p:sldId id="271" r:id="rId10"/>
    <p:sldId id="256" r:id="rId11"/>
    <p:sldId id="257" r:id="rId12"/>
    <p:sldId id="258" r:id="rId13"/>
    <p:sldId id="259" r:id="rId14"/>
    <p:sldId id="260" r:id="rId15"/>
    <p:sldId id="261" r:id="rId16"/>
    <p:sldId id="369" r:id="rId17"/>
    <p:sldId id="262" r:id="rId18"/>
    <p:sldId id="263" r:id="rId19"/>
    <p:sldId id="264"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1" r:id="rId35"/>
    <p:sldId id="328" r:id="rId36"/>
    <p:sldId id="329" r:id="rId37"/>
    <p:sldId id="335" r:id="rId38"/>
    <p:sldId id="336" r:id="rId39"/>
    <p:sldId id="337" r:id="rId40"/>
    <p:sldId id="338" r:id="rId41"/>
    <p:sldId id="339" r:id="rId42"/>
    <p:sldId id="333" r:id="rId43"/>
    <p:sldId id="340" r:id="rId44"/>
    <p:sldId id="341" r:id="rId45"/>
    <p:sldId id="342" r:id="rId46"/>
    <p:sldId id="343" r:id="rId47"/>
    <p:sldId id="344" r:id="rId48"/>
    <p:sldId id="345" r:id="rId49"/>
    <p:sldId id="346" r:id="rId50"/>
    <p:sldId id="347" r:id="rId51"/>
    <p:sldId id="348" r:id="rId52"/>
    <p:sldId id="320" r:id="rId53"/>
    <p:sldId id="349" r:id="rId54"/>
    <p:sldId id="350" r:id="rId55"/>
    <p:sldId id="351" r:id="rId56"/>
    <p:sldId id="330" r:id="rId57"/>
    <p:sldId id="352" r:id="rId58"/>
    <p:sldId id="331" r:id="rId59"/>
    <p:sldId id="353" r:id="rId60"/>
    <p:sldId id="332" r:id="rId61"/>
    <p:sldId id="354" r:id="rId62"/>
    <p:sldId id="356" r:id="rId63"/>
    <p:sldId id="357" r:id="rId64"/>
    <p:sldId id="358" r:id="rId65"/>
    <p:sldId id="359" r:id="rId66"/>
    <p:sldId id="360" r:id="rId67"/>
    <p:sldId id="361" r:id="rId68"/>
    <p:sldId id="362" r:id="rId69"/>
    <p:sldId id="363" r:id="rId70"/>
    <p:sldId id="364" r:id="rId71"/>
    <p:sldId id="365" r:id="rId72"/>
    <p:sldId id="370" r:id="rId73"/>
    <p:sldId id="367" r:id="rId74"/>
    <p:sldId id="368" r:id="rId75"/>
    <p:sldId id="371" r:id="rId76"/>
    <p:sldId id="372" r:id="rId77"/>
    <p:sldId id="373" r:id="rId78"/>
    <p:sldId id="374" r:id="rId79"/>
    <p:sldId id="303" r:id="rId80"/>
    <p:sldId id="304" r:id="rId81"/>
    <p:sldId id="305" r:id="rId82"/>
    <p:sldId id="306" r:id="rId8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gdKfMyJIPw2/Jw30B8hMCG3OL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E626F2-F87E-4FFB-BB61-A5AE10045803}">
  <a:tblStyle styleId="{8AE626F2-F87E-4FFB-BB61-A5AE1004580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7"/>
  </p:normalViewPr>
  <p:slideViewPr>
    <p:cSldViewPr snapToGrid="0">
      <p:cViewPr varScale="1">
        <p:scale>
          <a:sx n="45" d="100"/>
          <a:sy n="45" d="100"/>
        </p:scale>
        <p:origin x="936"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lt-LT" sz="1200" smtClean="0">
                <a:solidFill>
                  <a:schemeClr val="dk1"/>
                </a:solidFill>
                <a:latin typeface="Calibri"/>
                <a:ea typeface="Calibri"/>
                <a:cs typeface="Calibri"/>
                <a:sym typeface="Calibri"/>
              </a:rPr>
              <a:pPr algn="r"/>
              <a:t>‹#›</a:t>
            </a:fld>
            <a:endParaRPr lang="lt-LT"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83" name="Google Shape;83;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1" name="Google Shape;91;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99" name="Google Shape;9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6" name="Google Shape;10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13" name="Google Shape;11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20" name="Google Shape;120;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29" name="Google Shape;12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37" name="Google Shape;13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44" name="Google Shape;14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51" name="Google Shape;15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47" name="Google Shape;47;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58" name="Google Shape;15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65" name="Google Shape;16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72" name="Google Shape;172;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79" name="Google Shape;17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86" name="Google Shape;186;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3" name="Google Shape;193;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0" name="Google Shape;20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idx="12"/>
          </p:nvPr>
        </p:nvSpPr>
        <p:spPr/>
        <p:txBody>
          <a:bodyPr/>
          <a:lstStyle/>
          <a:p>
            <a:pPr algn="r"/>
            <a:fld id="{00000000-1234-1234-1234-123412341234}" type="slidenum">
              <a:rPr lang="lt" sz="1200">
                <a:solidFill>
                  <a:schemeClr val="dk1"/>
                </a:solidFill>
                <a:latin typeface="Calibri"/>
                <a:ea typeface="Calibri"/>
                <a:cs typeface="Calibri"/>
                <a:sym typeface="Calibri"/>
              </a:rPr>
              <a:pPr algn="r"/>
              <a:t>36</a:t>
            </a:fld>
            <a:endParaRPr lang="lt"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0252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idx="12"/>
          </p:nvPr>
        </p:nvSpPr>
        <p:spPr/>
        <p:txBody>
          <a:bodyPr/>
          <a:lstStyle/>
          <a:p>
            <a:pPr algn="r"/>
            <a:fld id="{00000000-1234-1234-1234-123412341234}" type="slidenum">
              <a:rPr lang="lt" sz="1200">
                <a:solidFill>
                  <a:schemeClr val="dk1"/>
                </a:solidFill>
                <a:latin typeface="Calibri"/>
                <a:ea typeface="Calibri"/>
                <a:cs typeface="Calibri"/>
                <a:sym typeface="Calibri"/>
              </a:rPr>
              <a:pPr algn="r"/>
              <a:t>44</a:t>
            </a:fld>
            <a:endParaRPr lang="lt"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3050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extLst>
      <p:ext uri="{BB962C8B-B14F-4D97-AF65-F5344CB8AC3E}">
        <p14:creationId xmlns:p14="http://schemas.microsoft.com/office/powerpoint/2010/main" val="1059482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extLst>
      <p:ext uri="{BB962C8B-B14F-4D97-AF65-F5344CB8AC3E}">
        <p14:creationId xmlns:p14="http://schemas.microsoft.com/office/powerpoint/2010/main" val="2596924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extLst>
      <p:ext uri="{BB962C8B-B14F-4D97-AF65-F5344CB8AC3E}">
        <p14:creationId xmlns:p14="http://schemas.microsoft.com/office/powerpoint/2010/main" val="2144944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dirty="0"/>
          </a:p>
        </p:txBody>
      </p:sp>
    </p:spTree>
    <p:extLst>
      <p:ext uri="{BB962C8B-B14F-4D97-AF65-F5344CB8AC3E}">
        <p14:creationId xmlns:p14="http://schemas.microsoft.com/office/powerpoint/2010/main" val="2894663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extLst>
      <p:ext uri="{BB962C8B-B14F-4D97-AF65-F5344CB8AC3E}">
        <p14:creationId xmlns:p14="http://schemas.microsoft.com/office/powerpoint/2010/main" val="3471109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100"/>
            </a:pPr>
            <a:endParaRPr/>
          </a:p>
        </p:txBody>
      </p:sp>
    </p:spTree>
    <p:extLst>
      <p:ext uri="{BB962C8B-B14F-4D97-AF65-F5344CB8AC3E}">
        <p14:creationId xmlns:p14="http://schemas.microsoft.com/office/powerpoint/2010/main" val="2318465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200"/>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200"/>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200"/>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2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47" name="Google Shape;47;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4" name="Google Shape;54;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61" name="Google Shape;61;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68" name="Google Shape;68;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75" name="Google Shape;75;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178E7F0F-9387-1356-F0E9-C5649BEB0791}"/>
            </a:ext>
          </a:extLst>
        </p:cNvPr>
        <p:cNvGrpSpPr/>
        <p:nvPr/>
      </p:nvGrpSpPr>
      <p:grpSpPr>
        <a:xfrm>
          <a:off x="0" y="0"/>
          <a:ext cx="0" cy="0"/>
          <a:chOff x="0" y="0"/>
          <a:chExt cx="0" cy="0"/>
        </a:xfrm>
      </p:grpSpPr>
      <p:sp>
        <p:nvSpPr>
          <p:cNvPr id="67" name="Google Shape;67;p37:notes">
            <a:extLst>
              <a:ext uri="{FF2B5EF4-FFF2-40B4-BE49-F238E27FC236}">
                <a16:creationId xmlns:a16="http://schemas.microsoft.com/office/drawing/2014/main" id="{935B3B4F-1207-5DA0-BA5B-32CFDE51F46D}"/>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68" name="Google Shape;68;p37:notes">
            <a:extLst>
              <a:ext uri="{FF2B5EF4-FFF2-40B4-BE49-F238E27FC236}">
                <a16:creationId xmlns:a16="http://schemas.microsoft.com/office/drawing/2014/main" id="{389CF743-EB4D-C354-544E-195974C85A1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8226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6335"/>
              </a:buClr>
              <a:buSzPts val="4400"/>
              <a:buFont typeface="Calibri"/>
              <a:buNone/>
              <a:defRPr b="1">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12" descr="cid:part3.E495B1AF.A7FB6828@nsa.smm.lt"/>
          <p:cNvPicPr preferRelativeResize="0"/>
          <p:nvPr/>
        </p:nvPicPr>
        <p:blipFill rotWithShape="1">
          <a:blip r:embed="rId2">
            <a:alphaModFix/>
          </a:blip>
          <a:srcRect/>
          <a:stretch/>
        </p:blipFill>
        <p:spPr>
          <a:xfrm>
            <a:off x="9946850" y="365125"/>
            <a:ext cx="1406950" cy="454553"/>
          </a:xfrm>
          <a:prstGeom prst="rect">
            <a:avLst/>
          </a:prstGeom>
          <a:noFill/>
          <a:ln>
            <a:noFill/>
          </a:ln>
        </p:spPr>
      </p:pic>
      <p:sp>
        <p:nvSpPr>
          <p:cNvPr id="24" name="Google Shape;24;p12"/>
          <p:cNvSpPr txBox="1">
            <a:spLocks noGrp="1"/>
          </p:cNvSpPr>
          <p:nvPr>
            <p:ph type="sldNum" idx="12"/>
          </p:nvPr>
        </p:nvSpPr>
        <p:spPr>
          <a:xfrm>
            <a:off x="915652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6335"/>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23" name="Google Shape;23;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
              <a:t>‹#›</a:t>
            </a:fld>
            <a:endParaRPr/>
          </a:p>
        </p:txBody>
      </p:sp>
    </p:spTree>
    <p:extLst>
      <p:ext uri="{BB962C8B-B14F-4D97-AF65-F5344CB8AC3E}">
        <p14:creationId xmlns:p14="http://schemas.microsoft.com/office/powerpoint/2010/main" val="403988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yginimas" type="twoTxTwoObj">
  <p:cSld name="Lyginima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6335"/>
              </a:buClr>
              <a:buSzPts val="4400"/>
              <a:buFont typeface="Calibri"/>
              <a:buNone/>
              <a:defRPr>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6335"/>
              </a:buClr>
              <a:buSzPts val="2800"/>
              <a:buNone/>
              <a:defRPr sz="2800" b="1">
                <a:solidFill>
                  <a:srgbClr val="2F633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6335"/>
              </a:buClr>
              <a:buSzPts val="2800"/>
              <a:buNone/>
              <a:defRPr sz="2800" b="1">
                <a:solidFill>
                  <a:srgbClr val="2F633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sldNum" idx="12"/>
          </p:nvPr>
        </p:nvSpPr>
        <p:spPr>
          <a:xfrm>
            <a:off x="915652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
              <a:t>‹#›</a:t>
            </a:fld>
            <a:endParaRPr/>
          </a:p>
        </p:txBody>
      </p:sp>
      <p:pic>
        <p:nvPicPr>
          <p:cNvPr id="42" name="Google Shape;42;p17"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91312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rinys ir antraštė" type="objTx">
  <p:cSld name="Turinys ir antraštė">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2800"/>
              <a:buFont typeface="Calibri"/>
              <a:buNone/>
              <a:defRPr sz="28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6335"/>
              </a:buClr>
              <a:buSzPts val="3200"/>
              <a:buChar char="•"/>
              <a:defRPr sz="3200">
                <a:solidFill>
                  <a:srgbClr val="2F6335"/>
                </a:solidFill>
              </a:defRPr>
            </a:lvl1pPr>
            <a:lvl2pPr marL="914400" lvl="1" indent="-419100" algn="l">
              <a:lnSpc>
                <a:spcPct val="90000"/>
              </a:lnSpc>
              <a:spcBef>
                <a:spcPts val="500"/>
              </a:spcBef>
              <a:spcAft>
                <a:spcPts val="0"/>
              </a:spcAft>
              <a:buClr>
                <a:schemeClr val="dk1"/>
              </a:buClr>
              <a:buSzPts val="3000"/>
              <a:buChar char="•"/>
              <a:defRPr sz="30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 name="Google Shape;46;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18"/>
          <p:cNvSpPr txBox="1">
            <a:spLocks noGrp="1"/>
          </p:cNvSpPr>
          <p:nvPr>
            <p:ph type="sldNum" idx="12"/>
          </p:nvPr>
        </p:nvSpPr>
        <p:spPr>
          <a:xfrm>
            <a:off x="917016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rgbClr val="2F6335"/>
                </a:solidFill>
                <a:latin typeface="Calibri"/>
                <a:ea typeface="Calibri"/>
                <a:cs typeface="Calibri"/>
                <a:sym typeface="Calibri"/>
              </a:defRPr>
            </a:lvl1pPr>
            <a:lvl2pPr marL="0" lvl="1" indent="0" algn="r">
              <a:spcBef>
                <a:spcPts val="0"/>
              </a:spcBef>
              <a:buNone/>
              <a:defRPr sz="1800">
                <a:solidFill>
                  <a:srgbClr val="2F6335"/>
                </a:solidFill>
                <a:latin typeface="Calibri"/>
                <a:ea typeface="Calibri"/>
                <a:cs typeface="Calibri"/>
                <a:sym typeface="Calibri"/>
              </a:defRPr>
            </a:lvl2pPr>
            <a:lvl3pPr marL="0" lvl="2" indent="0" algn="r">
              <a:spcBef>
                <a:spcPts val="0"/>
              </a:spcBef>
              <a:buNone/>
              <a:defRPr sz="1800">
                <a:solidFill>
                  <a:srgbClr val="2F6335"/>
                </a:solidFill>
                <a:latin typeface="Calibri"/>
                <a:ea typeface="Calibri"/>
                <a:cs typeface="Calibri"/>
                <a:sym typeface="Calibri"/>
              </a:defRPr>
            </a:lvl3pPr>
            <a:lvl4pPr marL="0" lvl="3" indent="0" algn="r">
              <a:spcBef>
                <a:spcPts val="0"/>
              </a:spcBef>
              <a:buNone/>
              <a:defRPr sz="1800">
                <a:solidFill>
                  <a:srgbClr val="2F6335"/>
                </a:solidFill>
                <a:latin typeface="Calibri"/>
                <a:ea typeface="Calibri"/>
                <a:cs typeface="Calibri"/>
                <a:sym typeface="Calibri"/>
              </a:defRPr>
            </a:lvl4pPr>
            <a:lvl5pPr marL="0" lvl="4" indent="0" algn="r">
              <a:spcBef>
                <a:spcPts val="0"/>
              </a:spcBef>
              <a:buNone/>
              <a:defRPr sz="1800">
                <a:solidFill>
                  <a:srgbClr val="2F6335"/>
                </a:solidFill>
                <a:latin typeface="Calibri"/>
                <a:ea typeface="Calibri"/>
                <a:cs typeface="Calibri"/>
                <a:sym typeface="Calibri"/>
              </a:defRPr>
            </a:lvl5pPr>
            <a:lvl6pPr marL="0" lvl="5" indent="0" algn="r">
              <a:spcBef>
                <a:spcPts val="0"/>
              </a:spcBef>
              <a:buNone/>
              <a:defRPr sz="1800">
                <a:solidFill>
                  <a:srgbClr val="2F6335"/>
                </a:solidFill>
                <a:latin typeface="Calibri"/>
                <a:ea typeface="Calibri"/>
                <a:cs typeface="Calibri"/>
                <a:sym typeface="Calibri"/>
              </a:defRPr>
            </a:lvl6pPr>
            <a:lvl7pPr marL="0" lvl="6" indent="0" algn="r">
              <a:spcBef>
                <a:spcPts val="0"/>
              </a:spcBef>
              <a:buNone/>
              <a:defRPr sz="1800">
                <a:solidFill>
                  <a:srgbClr val="2F6335"/>
                </a:solidFill>
                <a:latin typeface="Calibri"/>
                <a:ea typeface="Calibri"/>
                <a:cs typeface="Calibri"/>
                <a:sym typeface="Calibri"/>
              </a:defRPr>
            </a:lvl7pPr>
            <a:lvl8pPr marL="0" lvl="7" indent="0" algn="r">
              <a:spcBef>
                <a:spcPts val="0"/>
              </a:spcBef>
              <a:buNone/>
              <a:defRPr sz="1800">
                <a:solidFill>
                  <a:srgbClr val="2F6335"/>
                </a:solidFill>
                <a:latin typeface="Calibri"/>
                <a:ea typeface="Calibri"/>
                <a:cs typeface="Calibri"/>
                <a:sym typeface="Calibri"/>
              </a:defRPr>
            </a:lvl8pPr>
            <a:lvl9pPr marL="0" lvl="8" indent="0" algn="r">
              <a:spcBef>
                <a:spcPts val="0"/>
              </a:spcBef>
              <a:buNone/>
              <a:defRPr sz="1800">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
              <a:t>‹#›</a:t>
            </a:fld>
            <a:endParaRPr/>
          </a:p>
        </p:txBody>
      </p:sp>
      <p:pic>
        <p:nvPicPr>
          <p:cNvPr id="48" name="Google Shape;48;p18"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257508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veikslėlis ir antraštė" type="picTx">
  <p:cSld name="Paveikslėlis ir antraštė">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3200"/>
              <a:buFont typeface="Calibri"/>
              <a:buNone/>
              <a:defRPr sz="32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a:spLocks noGrp="1"/>
          </p:cNvSpPr>
          <p:nvPr>
            <p:ph type="pic" idx="2"/>
          </p:nvPr>
        </p:nvSpPr>
        <p:spPr>
          <a:xfrm>
            <a:off x="5183188" y="987425"/>
            <a:ext cx="6172200" cy="4873625"/>
          </a:xfrm>
          <a:prstGeom prst="rect">
            <a:avLst/>
          </a:prstGeom>
          <a:noFill/>
          <a:ln>
            <a:noFill/>
          </a:ln>
        </p:spPr>
      </p:sp>
      <p:sp>
        <p:nvSpPr>
          <p:cNvPr id="52" name="Google Shape;52;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9"/>
          <p:cNvSpPr txBox="1">
            <a:spLocks noGrp="1"/>
          </p:cNvSpPr>
          <p:nvPr>
            <p:ph type="sldNum" idx="12"/>
          </p:nvPr>
        </p:nvSpPr>
        <p:spPr>
          <a:xfrm>
            <a:off x="918381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rgbClr val="2F6335"/>
                </a:solidFill>
                <a:latin typeface="Calibri"/>
                <a:ea typeface="Calibri"/>
                <a:cs typeface="Calibri"/>
                <a:sym typeface="Calibri"/>
              </a:defRPr>
            </a:lvl1pPr>
            <a:lvl2pPr marL="0" lvl="1" indent="0" algn="r">
              <a:spcBef>
                <a:spcPts val="0"/>
              </a:spcBef>
              <a:buNone/>
              <a:defRPr sz="1800">
                <a:solidFill>
                  <a:srgbClr val="2F6335"/>
                </a:solidFill>
                <a:latin typeface="Calibri"/>
                <a:ea typeface="Calibri"/>
                <a:cs typeface="Calibri"/>
                <a:sym typeface="Calibri"/>
              </a:defRPr>
            </a:lvl2pPr>
            <a:lvl3pPr marL="0" lvl="2" indent="0" algn="r">
              <a:spcBef>
                <a:spcPts val="0"/>
              </a:spcBef>
              <a:buNone/>
              <a:defRPr sz="1800">
                <a:solidFill>
                  <a:srgbClr val="2F6335"/>
                </a:solidFill>
                <a:latin typeface="Calibri"/>
                <a:ea typeface="Calibri"/>
                <a:cs typeface="Calibri"/>
                <a:sym typeface="Calibri"/>
              </a:defRPr>
            </a:lvl3pPr>
            <a:lvl4pPr marL="0" lvl="3" indent="0" algn="r">
              <a:spcBef>
                <a:spcPts val="0"/>
              </a:spcBef>
              <a:buNone/>
              <a:defRPr sz="1800">
                <a:solidFill>
                  <a:srgbClr val="2F6335"/>
                </a:solidFill>
                <a:latin typeface="Calibri"/>
                <a:ea typeface="Calibri"/>
                <a:cs typeface="Calibri"/>
                <a:sym typeface="Calibri"/>
              </a:defRPr>
            </a:lvl4pPr>
            <a:lvl5pPr marL="0" lvl="4" indent="0" algn="r">
              <a:spcBef>
                <a:spcPts val="0"/>
              </a:spcBef>
              <a:buNone/>
              <a:defRPr sz="1800">
                <a:solidFill>
                  <a:srgbClr val="2F6335"/>
                </a:solidFill>
                <a:latin typeface="Calibri"/>
                <a:ea typeface="Calibri"/>
                <a:cs typeface="Calibri"/>
                <a:sym typeface="Calibri"/>
              </a:defRPr>
            </a:lvl5pPr>
            <a:lvl6pPr marL="0" lvl="5" indent="0" algn="r">
              <a:spcBef>
                <a:spcPts val="0"/>
              </a:spcBef>
              <a:buNone/>
              <a:defRPr sz="1800">
                <a:solidFill>
                  <a:srgbClr val="2F6335"/>
                </a:solidFill>
                <a:latin typeface="Calibri"/>
                <a:ea typeface="Calibri"/>
                <a:cs typeface="Calibri"/>
                <a:sym typeface="Calibri"/>
              </a:defRPr>
            </a:lvl6pPr>
            <a:lvl7pPr marL="0" lvl="6" indent="0" algn="r">
              <a:spcBef>
                <a:spcPts val="0"/>
              </a:spcBef>
              <a:buNone/>
              <a:defRPr sz="1800">
                <a:solidFill>
                  <a:srgbClr val="2F6335"/>
                </a:solidFill>
                <a:latin typeface="Calibri"/>
                <a:ea typeface="Calibri"/>
                <a:cs typeface="Calibri"/>
                <a:sym typeface="Calibri"/>
              </a:defRPr>
            </a:lvl7pPr>
            <a:lvl8pPr marL="0" lvl="7" indent="0" algn="r">
              <a:spcBef>
                <a:spcPts val="0"/>
              </a:spcBef>
              <a:buNone/>
              <a:defRPr sz="1800">
                <a:solidFill>
                  <a:srgbClr val="2F6335"/>
                </a:solidFill>
                <a:latin typeface="Calibri"/>
                <a:ea typeface="Calibri"/>
                <a:cs typeface="Calibri"/>
                <a:sym typeface="Calibri"/>
              </a:defRPr>
            </a:lvl8pPr>
            <a:lvl9pPr marL="0" lvl="8" indent="0" algn="r">
              <a:spcBef>
                <a:spcPts val="0"/>
              </a:spcBef>
              <a:buNone/>
              <a:defRPr sz="1800">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
              <a:t>‹#›</a:t>
            </a:fld>
            <a:endParaRPr/>
          </a:p>
        </p:txBody>
      </p:sp>
      <p:pic>
        <p:nvPicPr>
          <p:cNvPr id="54" name="Google Shape;54;p19"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334580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EB14BB-23B1-D971-1666-12E78AE61A3E}"/>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BCF81B16-122C-3EFB-DB4A-3F22A5656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C3819EAA-BB75-4AFD-2891-6DC7871023E5}"/>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5" name="Poraštės vietos rezervavimo ženklas 4">
            <a:extLst>
              <a:ext uri="{FF2B5EF4-FFF2-40B4-BE49-F238E27FC236}">
                <a16:creationId xmlns:a16="http://schemas.microsoft.com/office/drawing/2014/main" id="{4BB94260-5949-E587-3C87-D5713B98B5A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74E48DD-07B8-C5AF-DC63-AE33D753F820}"/>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100490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69EB15-E172-4770-F4E1-C1442E2CEA10}"/>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6D5BA1B-8717-7E41-5938-F228CCEB3E24}"/>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FCCA2C6-EE10-4469-AD8B-2F3BCD64E151}"/>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5" name="Poraštės vietos rezervavimo ženklas 4">
            <a:extLst>
              <a:ext uri="{FF2B5EF4-FFF2-40B4-BE49-F238E27FC236}">
                <a16:creationId xmlns:a16="http://schemas.microsoft.com/office/drawing/2014/main" id="{7118F318-EF46-3E2A-E1B1-4BCBB2BE6E0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EEC43C07-CF86-189C-6310-3FB79DC08350}"/>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279539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1D40F59-ABEC-4CBC-C39A-E65632E142CD}"/>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5F9FCF25-64B0-01EB-F18E-DA27FAA421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E1A4307A-8DF9-3230-9ADD-8C06B422D4A8}"/>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5" name="Poraštės vietos rezervavimo ženklas 4">
            <a:extLst>
              <a:ext uri="{FF2B5EF4-FFF2-40B4-BE49-F238E27FC236}">
                <a16:creationId xmlns:a16="http://schemas.microsoft.com/office/drawing/2014/main" id="{25003725-93F0-64A8-B627-62ABE4E3E28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2E9BC7F7-D60A-0810-3E74-FA6BEE8B4422}"/>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3520681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616268-DC47-C16B-8F99-2B79977717F2}"/>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F94C184B-79A0-E47B-DC3E-F5E002543103}"/>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CB8CD892-2FC3-6C41-4557-643456FFED0C}"/>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4717ED63-7ED0-CA1A-0D6A-07301E9BCC45}"/>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6" name="Poraštės vietos rezervavimo ženklas 5">
            <a:extLst>
              <a:ext uri="{FF2B5EF4-FFF2-40B4-BE49-F238E27FC236}">
                <a16:creationId xmlns:a16="http://schemas.microsoft.com/office/drawing/2014/main" id="{6CCA4FE6-FC53-FE4F-CD50-9D9F20E9AE52}"/>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3A7BE547-1A04-70D1-CCD6-3A480D1C04BA}"/>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42356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756BAD0-520E-E05F-EB8D-7512CFBF97AE}"/>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74874622-0949-EFC9-853C-EE288F639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84B40503-20D4-FAEF-3195-74393E173198}"/>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38A89A71-B3A4-567A-EB02-BB7D7BDF7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83971CD4-6A0F-0C49-0938-895D18EAA803}"/>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3272E7A8-3932-365D-56E1-E9D7242DD748}"/>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8" name="Poraštės vietos rezervavimo ženklas 7">
            <a:extLst>
              <a:ext uri="{FF2B5EF4-FFF2-40B4-BE49-F238E27FC236}">
                <a16:creationId xmlns:a16="http://schemas.microsoft.com/office/drawing/2014/main" id="{7871E98C-D7AE-9EFA-32CD-BB236EEDE211}"/>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2BE51CBA-4EAD-EA83-55F3-6D90F39F18DF}"/>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307361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5F44E7E-7C90-1EC2-CA3C-9BD0FE314AAA}"/>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CDE8A530-560A-4DEA-5ADC-0997989153B3}"/>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4" name="Poraštės vietos rezervavimo ženklas 3">
            <a:extLst>
              <a:ext uri="{FF2B5EF4-FFF2-40B4-BE49-F238E27FC236}">
                <a16:creationId xmlns:a16="http://schemas.microsoft.com/office/drawing/2014/main" id="{BF709F9B-A367-E2A5-423A-2441E4584986}"/>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5B408228-1014-097D-964C-5BFDFABE5177}"/>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88935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6335"/>
              </a:buClr>
              <a:buSzPts val="4400"/>
              <a:buFont typeface="Calibri"/>
              <a:buNone/>
              <a:defRPr>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6335"/>
              </a:buClr>
              <a:buSzPts val="2800"/>
              <a:buChar char="•"/>
              <a:defRPr>
                <a:solidFill>
                  <a:srgbClr val="2F63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6335"/>
              </a:buClr>
              <a:buSzPts val="2800"/>
              <a:buChar char="•"/>
              <a:defRPr>
                <a:solidFill>
                  <a:srgbClr val="2F63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sldNum" idx="12"/>
          </p:nvPr>
        </p:nvSpPr>
        <p:spPr>
          <a:xfrm>
            <a:off x="9197464"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2F6335"/>
                </a:solidFill>
                <a:latin typeface="Calibri"/>
                <a:ea typeface="Calibri"/>
                <a:cs typeface="Calibri"/>
                <a:sym typeface="Calibri"/>
              </a:defRPr>
            </a:lvl1pPr>
            <a:lvl2pPr marL="0" lvl="1" indent="0" algn="r">
              <a:spcBef>
                <a:spcPts val="0"/>
              </a:spcBef>
              <a:buNone/>
              <a:defRPr sz="1800" b="0" i="0" u="none" strike="noStrike" cap="none">
                <a:solidFill>
                  <a:srgbClr val="2F6335"/>
                </a:solidFill>
                <a:latin typeface="Calibri"/>
                <a:ea typeface="Calibri"/>
                <a:cs typeface="Calibri"/>
                <a:sym typeface="Calibri"/>
              </a:defRPr>
            </a:lvl2pPr>
            <a:lvl3pPr marL="0" lvl="2" indent="0" algn="r">
              <a:spcBef>
                <a:spcPts val="0"/>
              </a:spcBef>
              <a:buNone/>
              <a:defRPr sz="1800" b="0" i="0" u="none" strike="noStrike" cap="none">
                <a:solidFill>
                  <a:srgbClr val="2F6335"/>
                </a:solidFill>
                <a:latin typeface="Calibri"/>
                <a:ea typeface="Calibri"/>
                <a:cs typeface="Calibri"/>
                <a:sym typeface="Calibri"/>
              </a:defRPr>
            </a:lvl3pPr>
            <a:lvl4pPr marL="0" lvl="3" indent="0" algn="r">
              <a:spcBef>
                <a:spcPts val="0"/>
              </a:spcBef>
              <a:buNone/>
              <a:defRPr sz="1800" b="0" i="0" u="none" strike="noStrike" cap="none">
                <a:solidFill>
                  <a:srgbClr val="2F6335"/>
                </a:solidFill>
                <a:latin typeface="Calibri"/>
                <a:ea typeface="Calibri"/>
                <a:cs typeface="Calibri"/>
                <a:sym typeface="Calibri"/>
              </a:defRPr>
            </a:lvl4pPr>
            <a:lvl5pPr marL="0" lvl="4" indent="0" algn="r">
              <a:spcBef>
                <a:spcPts val="0"/>
              </a:spcBef>
              <a:buNone/>
              <a:defRPr sz="1800" b="0" i="0" u="none" strike="noStrike" cap="none">
                <a:solidFill>
                  <a:srgbClr val="2F6335"/>
                </a:solidFill>
                <a:latin typeface="Calibri"/>
                <a:ea typeface="Calibri"/>
                <a:cs typeface="Calibri"/>
                <a:sym typeface="Calibri"/>
              </a:defRPr>
            </a:lvl5pPr>
            <a:lvl6pPr marL="0" lvl="5" indent="0" algn="r">
              <a:spcBef>
                <a:spcPts val="0"/>
              </a:spcBef>
              <a:buNone/>
              <a:defRPr sz="1800" b="0" i="0" u="none" strike="noStrike" cap="none">
                <a:solidFill>
                  <a:srgbClr val="2F6335"/>
                </a:solidFill>
                <a:latin typeface="Calibri"/>
                <a:ea typeface="Calibri"/>
                <a:cs typeface="Calibri"/>
                <a:sym typeface="Calibri"/>
              </a:defRPr>
            </a:lvl6pPr>
            <a:lvl7pPr marL="0" lvl="6" indent="0" algn="r">
              <a:spcBef>
                <a:spcPts val="0"/>
              </a:spcBef>
              <a:buNone/>
              <a:defRPr sz="1800" b="0" i="0" u="none" strike="noStrike" cap="none">
                <a:solidFill>
                  <a:srgbClr val="2F6335"/>
                </a:solidFill>
                <a:latin typeface="Calibri"/>
                <a:ea typeface="Calibri"/>
                <a:cs typeface="Calibri"/>
                <a:sym typeface="Calibri"/>
              </a:defRPr>
            </a:lvl7pPr>
            <a:lvl8pPr marL="0" lvl="7" indent="0" algn="r">
              <a:spcBef>
                <a:spcPts val="0"/>
              </a:spcBef>
              <a:buNone/>
              <a:defRPr sz="1800" b="0" i="0" u="none" strike="noStrike" cap="none">
                <a:solidFill>
                  <a:srgbClr val="2F6335"/>
                </a:solidFill>
                <a:latin typeface="Calibri"/>
                <a:ea typeface="Calibri"/>
                <a:cs typeface="Calibri"/>
                <a:sym typeface="Calibri"/>
              </a:defRPr>
            </a:lvl8pPr>
            <a:lvl9pPr marL="0" lvl="8" indent="0" algn="r">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30" name="Google Shape;30;p13" descr="cid:part3.E495B1AF.A7FB6828@nsa.smm.lt"/>
          <p:cNvPicPr preferRelativeResize="0"/>
          <p:nvPr/>
        </p:nvPicPr>
        <p:blipFill rotWithShape="1">
          <a:blip r:embed="rId2">
            <a:alphaModFix/>
          </a:blip>
          <a:srcRect/>
          <a:stretch/>
        </p:blipFill>
        <p:spPr>
          <a:xfrm>
            <a:off x="9865589" y="434036"/>
            <a:ext cx="1406950" cy="4545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C249680C-E8A4-A288-4FEE-EC70FB38DE6F}"/>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3" name="Poraštės vietos rezervavimo ženklas 2">
            <a:extLst>
              <a:ext uri="{FF2B5EF4-FFF2-40B4-BE49-F238E27FC236}">
                <a16:creationId xmlns:a16="http://schemas.microsoft.com/office/drawing/2014/main" id="{A1FABE5E-7493-43A4-2BA5-3067D3928026}"/>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FBA027E4-9A0A-2ACD-10AC-721677672A5C}"/>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2942733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2F926CB-E6F6-7504-A920-5F19FDE0E3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FF8DF06-E22E-5975-9807-B2C71ED5A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D107FDC0-1DCA-54B1-3C06-D75F62E7E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AE57C183-FDEF-3C90-7D5E-5DCA8D4C2F74}"/>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6" name="Poraštės vietos rezervavimo ženklas 5">
            <a:extLst>
              <a:ext uri="{FF2B5EF4-FFF2-40B4-BE49-F238E27FC236}">
                <a16:creationId xmlns:a16="http://schemas.microsoft.com/office/drawing/2014/main" id="{A05F9E84-E5CE-E6FC-069F-EB7E3F1319E5}"/>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D4F139F0-97B6-0E9E-7C31-D81A6EFE6BFF}"/>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4088985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3428DC3-50CC-FEE2-8CD9-9BE32AB2D507}"/>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AFE26E0A-0651-4E2D-1371-4407EF02F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1B20CF72-D22F-17DA-E661-8C9211A0D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F089EF1C-9C31-9963-D18F-34E0099B9356}"/>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6" name="Poraštės vietos rezervavimo ženklas 5">
            <a:extLst>
              <a:ext uri="{FF2B5EF4-FFF2-40B4-BE49-F238E27FC236}">
                <a16:creationId xmlns:a16="http://schemas.microsoft.com/office/drawing/2014/main" id="{7DFC0F04-ABD0-B4DB-E090-C9A56033AE49}"/>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E8028D3A-5B86-A09F-D5DC-93557F4BF94A}"/>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4050443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9E78F96-C959-2874-ACC2-57444D8CC613}"/>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2ED968F8-9FBA-064D-AC4A-DAFE7B6D018D}"/>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9C0EF32E-3610-DCE0-B98D-1B05B974CC5B}"/>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5" name="Poraštės vietos rezervavimo ženklas 4">
            <a:extLst>
              <a:ext uri="{FF2B5EF4-FFF2-40B4-BE49-F238E27FC236}">
                <a16:creationId xmlns:a16="http://schemas.microsoft.com/office/drawing/2014/main" id="{DDA6726B-D54C-C55C-9F31-497B976259C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F2D98C2-4BD9-4D5C-CF02-964203A3DA5B}"/>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267699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2516CDA4-BCFE-3250-9474-8E8B73159BCF}"/>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09A48775-B786-9DEA-7A3E-46F77AA2D241}"/>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A18848C-82B1-317C-C7C1-A51DBB988DC9}"/>
              </a:ext>
            </a:extLst>
          </p:cNvPr>
          <p:cNvSpPr>
            <a:spLocks noGrp="1"/>
          </p:cNvSpPr>
          <p:nvPr>
            <p:ph type="dt" sz="half" idx="10"/>
          </p:nvPr>
        </p:nvSpPr>
        <p:spPr/>
        <p:txBody>
          <a:bodyPr/>
          <a:lstStyle/>
          <a:p>
            <a:fld id="{7FF9EFAB-FF04-46A7-AE37-0976960DDED3}" type="datetimeFigureOut">
              <a:rPr lang="lt-LT" smtClean="0"/>
              <a:t>2025-12-03</a:t>
            </a:fld>
            <a:endParaRPr lang="lt-LT"/>
          </a:p>
        </p:txBody>
      </p:sp>
      <p:sp>
        <p:nvSpPr>
          <p:cNvPr id="5" name="Poraštės vietos rezervavimo ženklas 4">
            <a:extLst>
              <a:ext uri="{FF2B5EF4-FFF2-40B4-BE49-F238E27FC236}">
                <a16:creationId xmlns:a16="http://schemas.microsoft.com/office/drawing/2014/main" id="{B57DE876-E23D-1DBB-88A7-062E30248F4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6121F9D-717D-D77E-5C15-B3441711CFEF}"/>
              </a:ext>
            </a:extLst>
          </p:cNvPr>
          <p:cNvSpPr>
            <a:spLocks noGrp="1"/>
          </p:cNvSpPr>
          <p:nvPr>
            <p:ph type="sldNum" sz="quarter" idx="12"/>
          </p:nvPr>
        </p:nvSpPr>
        <p:spPr/>
        <p:txBody>
          <a:bodyPr/>
          <a:lstStyle/>
          <a:p>
            <a:fld id="{BC847C3C-88BB-42FB-828D-CC4321ECA59E}" type="slidenum">
              <a:rPr lang="lt-LT" smtClean="0"/>
              <a:t>‹#›</a:t>
            </a:fld>
            <a:endParaRPr lang="lt-LT"/>
          </a:p>
        </p:txBody>
      </p:sp>
    </p:spTree>
    <p:extLst>
      <p:ext uri="{BB962C8B-B14F-4D97-AF65-F5344CB8AC3E}">
        <p14:creationId xmlns:p14="http://schemas.microsoft.com/office/powerpoint/2010/main" val="3864826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6335"/>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17" name="Google Shape;1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
              <a:t>‹#›</a:t>
            </a:fld>
            <a:endParaRPr/>
          </a:p>
        </p:txBody>
      </p:sp>
    </p:spTree>
    <p:extLst>
      <p:ext uri="{BB962C8B-B14F-4D97-AF65-F5344CB8AC3E}">
        <p14:creationId xmlns:p14="http://schemas.microsoft.com/office/powerpoint/2010/main" val="2197077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vadinimas ir turinys" type="obj">
  <p:cSld name="Pavadinimas ir turiny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6335"/>
              </a:buClr>
              <a:buSzPts val="4400"/>
              <a:buFont typeface="Calibri"/>
              <a:buNone/>
              <a:defRPr b="1">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12" descr="cid:part3.E495B1AF.A7FB6828@nsa.smm.lt"/>
          <p:cNvPicPr preferRelativeResize="0"/>
          <p:nvPr/>
        </p:nvPicPr>
        <p:blipFill rotWithShape="1">
          <a:blip r:embed="rId2">
            <a:alphaModFix/>
          </a:blip>
          <a:srcRect/>
          <a:stretch/>
        </p:blipFill>
        <p:spPr>
          <a:xfrm>
            <a:off x="9946850" y="365125"/>
            <a:ext cx="1406950" cy="454553"/>
          </a:xfrm>
          <a:prstGeom prst="rect">
            <a:avLst/>
          </a:prstGeom>
          <a:noFill/>
          <a:ln>
            <a:noFill/>
          </a:ln>
        </p:spPr>
      </p:pic>
      <p:sp>
        <p:nvSpPr>
          <p:cNvPr id="24" name="Google Shape;24;p12"/>
          <p:cNvSpPr txBox="1">
            <a:spLocks noGrp="1"/>
          </p:cNvSpPr>
          <p:nvPr>
            <p:ph type="sldNum" idx="12"/>
          </p:nvPr>
        </p:nvSpPr>
        <p:spPr>
          <a:xfrm>
            <a:off x="915652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extLst>
      <p:ext uri="{BB962C8B-B14F-4D97-AF65-F5344CB8AC3E}">
        <p14:creationId xmlns:p14="http://schemas.microsoft.com/office/powerpoint/2010/main" val="4127051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u turiniai" type="twoObj">
  <p:cSld name="Du turiniai">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6335"/>
              </a:buClr>
              <a:buSzPts val="4400"/>
              <a:buFont typeface="Calibri"/>
              <a:buNone/>
              <a:defRPr>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6335"/>
              </a:buClr>
              <a:buSzPts val="2800"/>
              <a:buChar char="•"/>
              <a:defRPr>
                <a:solidFill>
                  <a:srgbClr val="2F63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6335"/>
              </a:buClr>
              <a:buSzPts val="2800"/>
              <a:buChar char="•"/>
              <a:defRPr>
                <a:solidFill>
                  <a:srgbClr val="2F63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sldNum" idx="12"/>
          </p:nvPr>
        </p:nvSpPr>
        <p:spPr>
          <a:xfrm>
            <a:off x="9197464"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2F6335"/>
                </a:solidFill>
                <a:latin typeface="Calibri"/>
                <a:ea typeface="Calibri"/>
                <a:cs typeface="Calibri"/>
                <a:sym typeface="Calibri"/>
              </a:defRPr>
            </a:lvl1pPr>
            <a:lvl2pPr marL="0" lvl="1" indent="0" algn="r">
              <a:spcBef>
                <a:spcPts val="0"/>
              </a:spcBef>
              <a:buNone/>
              <a:defRPr sz="1800" b="0" i="0" u="none" strike="noStrike" cap="none">
                <a:solidFill>
                  <a:srgbClr val="2F6335"/>
                </a:solidFill>
                <a:latin typeface="Calibri"/>
                <a:ea typeface="Calibri"/>
                <a:cs typeface="Calibri"/>
                <a:sym typeface="Calibri"/>
              </a:defRPr>
            </a:lvl2pPr>
            <a:lvl3pPr marL="0" lvl="2" indent="0" algn="r">
              <a:spcBef>
                <a:spcPts val="0"/>
              </a:spcBef>
              <a:buNone/>
              <a:defRPr sz="1800" b="0" i="0" u="none" strike="noStrike" cap="none">
                <a:solidFill>
                  <a:srgbClr val="2F6335"/>
                </a:solidFill>
                <a:latin typeface="Calibri"/>
                <a:ea typeface="Calibri"/>
                <a:cs typeface="Calibri"/>
                <a:sym typeface="Calibri"/>
              </a:defRPr>
            </a:lvl3pPr>
            <a:lvl4pPr marL="0" lvl="3" indent="0" algn="r">
              <a:spcBef>
                <a:spcPts val="0"/>
              </a:spcBef>
              <a:buNone/>
              <a:defRPr sz="1800" b="0" i="0" u="none" strike="noStrike" cap="none">
                <a:solidFill>
                  <a:srgbClr val="2F6335"/>
                </a:solidFill>
                <a:latin typeface="Calibri"/>
                <a:ea typeface="Calibri"/>
                <a:cs typeface="Calibri"/>
                <a:sym typeface="Calibri"/>
              </a:defRPr>
            </a:lvl4pPr>
            <a:lvl5pPr marL="0" lvl="4" indent="0" algn="r">
              <a:spcBef>
                <a:spcPts val="0"/>
              </a:spcBef>
              <a:buNone/>
              <a:defRPr sz="1800" b="0" i="0" u="none" strike="noStrike" cap="none">
                <a:solidFill>
                  <a:srgbClr val="2F6335"/>
                </a:solidFill>
                <a:latin typeface="Calibri"/>
                <a:ea typeface="Calibri"/>
                <a:cs typeface="Calibri"/>
                <a:sym typeface="Calibri"/>
              </a:defRPr>
            </a:lvl5pPr>
            <a:lvl6pPr marL="0" lvl="5" indent="0" algn="r">
              <a:spcBef>
                <a:spcPts val="0"/>
              </a:spcBef>
              <a:buNone/>
              <a:defRPr sz="1800" b="0" i="0" u="none" strike="noStrike" cap="none">
                <a:solidFill>
                  <a:srgbClr val="2F6335"/>
                </a:solidFill>
                <a:latin typeface="Calibri"/>
                <a:ea typeface="Calibri"/>
                <a:cs typeface="Calibri"/>
                <a:sym typeface="Calibri"/>
              </a:defRPr>
            </a:lvl6pPr>
            <a:lvl7pPr marL="0" lvl="6" indent="0" algn="r">
              <a:spcBef>
                <a:spcPts val="0"/>
              </a:spcBef>
              <a:buNone/>
              <a:defRPr sz="1800" b="0" i="0" u="none" strike="noStrike" cap="none">
                <a:solidFill>
                  <a:srgbClr val="2F6335"/>
                </a:solidFill>
                <a:latin typeface="Calibri"/>
                <a:ea typeface="Calibri"/>
                <a:cs typeface="Calibri"/>
                <a:sym typeface="Calibri"/>
              </a:defRPr>
            </a:lvl7pPr>
            <a:lvl8pPr marL="0" lvl="7" indent="0" algn="r">
              <a:spcBef>
                <a:spcPts val="0"/>
              </a:spcBef>
              <a:buNone/>
              <a:defRPr sz="1800" b="0" i="0" u="none" strike="noStrike" cap="none">
                <a:solidFill>
                  <a:srgbClr val="2F6335"/>
                </a:solidFill>
                <a:latin typeface="Calibri"/>
                <a:ea typeface="Calibri"/>
                <a:cs typeface="Calibri"/>
                <a:sym typeface="Calibri"/>
              </a:defRPr>
            </a:lvl8pPr>
            <a:lvl9pPr marL="0" lvl="8" indent="0" algn="r">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30" name="Google Shape;30;p13" descr="cid:part3.E495B1AF.A7FB6828@nsa.smm.lt"/>
          <p:cNvPicPr preferRelativeResize="0"/>
          <p:nvPr/>
        </p:nvPicPr>
        <p:blipFill rotWithShape="1">
          <a:blip r:embed="rId2">
            <a:alphaModFix/>
          </a:blip>
          <a:srcRect/>
          <a:stretch/>
        </p:blipFill>
        <p:spPr>
          <a:xfrm>
            <a:off x="9865589" y="434036"/>
            <a:ext cx="1406950" cy="454553"/>
          </a:xfrm>
          <a:prstGeom prst="rect">
            <a:avLst/>
          </a:prstGeom>
          <a:noFill/>
          <a:ln>
            <a:noFill/>
          </a:ln>
        </p:spPr>
      </p:pic>
    </p:spTree>
    <p:extLst>
      <p:ext uri="{BB962C8B-B14F-4D97-AF65-F5344CB8AC3E}">
        <p14:creationId xmlns:p14="http://schemas.microsoft.com/office/powerpoint/2010/main" val="3179146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urinys ir antraštė" type="objTx">
  <p:cSld name="Turinys ir antraštė">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2800"/>
              <a:buFont typeface="Calibri"/>
              <a:buNone/>
              <a:defRPr sz="28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6335"/>
              </a:buClr>
              <a:buSzPts val="3200"/>
              <a:buChar char="•"/>
              <a:defRPr sz="3200">
                <a:solidFill>
                  <a:srgbClr val="2F6335"/>
                </a:solidFill>
              </a:defRPr>
            </a:lvl1pPr>
            <a:lvl2pPr marL="914400" lvl="1" indent="-419100" algn="l">
              <a:lnSpc>
                <a:spcPct val="90000"/>
              </a:lnSpc>
              <a:spcBef>
                <a:spcPts val="500"/>
              </a:spcBef>
              <a:spcAft>
                <a:spcPts val="0"/>
              </a:spcAft>
              <a:buClr>
                <a:schemeClr val="dk1"/>
              </a:buClr>
              <a:buSzPts val="3000"/>
              <a:buChar char="•"/>
              <a:defRPr sz="30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15"/>
          <p:cNvSpPr txBox="1">
            <a:spLocks noGrp="1"/>
          </p:cNvSpPr>
          <p:nvPr>
            <p:ph type="sldNum" idx="12"/>
          </p:nvPr>
        </p:nvSpPr>
        <p:spPr>
          <a:xfrm>
            <a:off x="917016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2F6335"/>
                </a:solidFill>
                <a:latin typeface="Calibri"/>
                <a:ea typeface="Calibri"/>
                <a:cs typeface="Calibri"/>
                <a:sym typeface="Calibri"/>
              </a:defRPr>
            </a:lvl1pPr>
            <a:lvl2pPr marL="0" lvl="1" indent="0" algn="r">
              <a:spcBef>
                <a:spcPts val="0"/>
              </a:spcBef>
              <a:buNone/>
              <a:defRPr sz="1800" b="0" i="0" u="none" strike="noStrike" cap="none">
                <a:solidFill>
                  <a:srgbClr val="2F6335"/>
                </a:solidFill>
                <a:latin typeface="Calibri"/>
                <a:ea typeface="Calibri"/>
                <a:cs typeface="Calibri"/>
                <a:sym typeface="Calibri"/>
              </a:defRPr>
            </a:lvl2pPr>
            <a:lvl3pPr marL="0" lvl="2" indent="0" algn="r">
              <a:spcBef>
                <a:spcPts val="0"/>
              </a:spcBef>
              <a:buNone/>
              <a:defRPr sz="1800" b="0" i="0" u="none" strike="noStrike" cap="none">
                <a:solidFill>
                  <a:srgbClr val="2F6335"/>
                </a:solidFill>
                <a:latin typeface="Calibri"/>
                <a:ea typeface="Calibri"/>
                <a:cs typeface="Calibri"/>
                <a:sym typeface="Calibri"/>
              </a:defRPr>
            </a:lvl3pPr>
            <a:lvl4pPr marL="0" lvl="3" indent="0" algn="r">
              <a:spcBef>
                <a:spcPts val="0"/>
              </a:spcBef>
              <a:buNone/>
              <a:defRPr sz="1800" b="0" i="0" u="none" strike="noStrike" cap="none">
                <a:solidFill>
                  <a:srgbClr val="2F6335"/>
                </a:solidFill>
                <a:latin typeface="Calibri"/>
                <a:ea typeface="Calibri"/>
                <a:cs typeface="Calibri"/>
                <a:sym typeface="Calibri"/>
              </a:defRPr>
            </a:lvl4pPr>
            <a:lvl5pPr marL="0" lvl="4" indent="0" algn="r">
              <a:spcBef>
                <a:spcPts val="0"/>
              </a:spcBef>
              <a:buNone/>
              <a:defRPr sz="1800" b="0" i="0" u="none" strike="noStrike" cap="none">
                <a:solidFill>
                  <a:srgbClr val="2F6335"/>
                </a:solidFill>
                <a:latin typeface="Calibri"/>
                <a:ea typeface="Calibri"/>
                <a:cs typeface="Calibri"/>
                <a:sym typeface="Calibri"/>
              </a:defRPr>
            </a:lvl5pPr>
            <a:lvl6pPr marL="0" lvl="5" indent="0" algn="r">
              <a:spcBef>
                <a:spcPts val="0"/>
              </a:spcBef>
              <a:buNone/>
              <a:defRPr sz="1800" b="0" i="0" u="none" strike="noStrike" cap="none">
                <a:solidFill>
                  <a:srgbClr val="2F6335"/>
                </a:solidFill>
                <a:latin typeface="Calibri"/>
                <a:ea typeface="Calibri"/>
                <a:cs typeface="Calibri"/>
                <a:sym typeface="Calibri"/>
              </a:defRPr>
            </a:lvl6pPr>
            <a:lvl7pPr marL="0" lvl="6" indent="0" algn="r">
              <a:spcBef>
                <a:spcPts val="0"/>
              </a:spcBef>
              <a:buNone/>
              <a:defRPr sz="1800" b="0" i="0" u="none" strike="noStrike" cap="none">
                <a:solidFill>
                  <a:srgbClr val="2F6335"/>
                </a:solidFill>
                <a:latin typeface="Calibri"/>
                <a:ea typeface="Calibri"/>
                <a:cs typeface="Calibri"/>
                <a:sym typeface="Calibri"/>
              </a:defRPr>
            </a:lvl7pPr>
            <a:lvl8pPr marL="0" lvl="7" indent="0" algn="r">
              <a:spcBef>
                <a:spcPts val="0"/>
              </a:spcBef>
              <a:buNone/>
              <a:defRPr sz="1800" b="0" i="0" u="none" strike="noStrike" cap="none">
                <a:solidFill>
                  <a:srgbClr val="2F6335"/>
                </a:solidFill>
                <a:latin typeface="Calibri"/>
                <a:ea typeface="Calibri"/>
                <a:cs typeface="Calibri"/>
                <a:sym typeface="Calibri"/>
              </a:defRPr>
            </a:lvl8pPr>
            <a:lvl9pPr marL="0" lvl="8" indent="0" algn="r">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44" name="Google Shape;44;p15"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1732814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veikslėlis ir antraštė" type="picTx">
  <p:cSld name="Paveikslėlis ir antraštė">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3200"/>
              <a:buFont typeface="Calibri"/>
              <a:buNone/>
              <a:defRPr sz="32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a:spLocks noGrp="1"/>
          </p:cNvSpPr>
          <p:nvPr>
            <p:ph type="pic" idx="2"/>
          </p:nvPr>
        </p:nvSpPr>
        <p:spPr>
          <a:xfrm>
            <a:off x="5183188" y="987425"/>
            <a:ext cx="6172200" cy="4873625"/>
          </a:xfrm>
          <a:prstGeom prst="rect">
            <a:avLst/>
          </a:prstGeom>
          <a:noFill/>
          <a:ln>
            <a:noFill/>
          </a:ln>
        </p:spPr>
      </p:sp>
      <p:sp>
        <p:nvSpPr>
          <p:cNvPr id="48" name="Google Shape;4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6"/>
          <p:cNvSpPr txBox="1">
            <a:spLocks noGrp="1"/>
          </p:cNvSpPr>
          <p:nvPr>
            <p:ph type="sldNum" idx="12"/>
          </p:nvPr>
        </p:nvSpPr>
        <p:spPr>
          <a:xfrm>
            <a:off x="918381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2F6335"/>
                </a:solidFill>
                <a:latin typeface="Calibri"/>
                <a:ea typeface="Calibri"/>
                <a:cs typeface="Calibri"/>
                <a:sym typeface="Calibri"/>
              </a:defRPr>
            </a:lvl1pPr>
            <a:lvl2pPr marL="0" lvl="1" indent="0" algn="r">
              <a:spcBef>
                <a:spcPts val="0"/>
              </a:spcBef>
              <a:buNone/>
              <a:defRPr sz="1800" b="0" i="0" u="none" strike="noStrike" cap="none">
                <a:solidFill>
                  <a:srgbClr val="2F6335"/>
                </a:solidFill>
                <a:latin typeface="Calibri"/>
                <a:ea typeface="Calibri"/>
                <a:cs typeface="Calibri"/>
                <a:sym typeface="Calibri"/>
              </a:defRPr>
            </a:lvl2pPr>
            <a:lvl3pPr marL="0" lvl="2" indent="0" algn="r">
              <a:spcBef>
                <a:spcPts val="0"/>
              </a:spcBef>
              <a:buNone/>
              <a:defRPr sz="1800" b="0" i="0" u="none" strike="noStrike" cap="none">
                <a:solidFill>
                  <a:srgbClr val="2F6335"/>
                </a:solidFill>
                <a:latin typeface="Calibri"/>
                <a:ea typeface="Calibri"/>
                <a:cs typeface="Calibri"/>
                <a:sym typeface="Calibri"/>
              </a:defRPr>
            </a:lvl3pPr>
            <a:lvl4pPr marL="0" lvl="3" indent="0" algn="r">
              <a:spcBef>
                <a:spcPts val="0"/>
              </a:spcBef>
              <a:buNone/>
              <a:defRPr sz="1800" b="0" i="0" u="none" strike="noStrike" cap="none">
                <a:solidFill>
                  <a:srgbClr val="2F6335"/>
                </a:solidFill>
                <a:latin typeface="Calibri"/>
                <a:ea typeface="Calibri"/>
                <a:cs typeface="Calibri"/>
                <a:sym typeface="Calibri"/>
              </a:defRPr>
            </a:lvl4pPr>
            <a:lvl5pPr marL="0" lvl="4" indent="0" algn="r">
              <a:spcBef>
                <a:spcPts val="0"/>
              </a:spcBef>
              <a:buNone/>
              <a:defRPr sz="1800" b="0" i="0" u="none" strike="noStrike" cap="none">
                <a:solidFill>
                  <a:srgbClr val="2F6335"/>
                </a:solidFill>
                <a:latin typeface="Calibri"/>
                <a:ea typeface="Calibri"/>
                <a:cs typeface="Calibri"/>
                <a:sym typeface="Calibri"/>
              </a:defRPr>
            </a:lvl5pPr>
            <a:lvl6pPr marL="0" lvl="5" indent="0" algn="r">
              <a:spcBef>
                <a:spcPts val="0"/>
              </a:spcBef>
              <a:buNone/>
              <a:defRPr sz="1800" b="0" i="0" u="none" strike="noStrike" cap="none">
                <a:solidFill>
                  <a:srgbClr val="2F6335"/>
                </a:solidFill>
                <a:latin typeface="Calibri"/>
                <a:ea typeface="Calibri"/>
                <a:cs typeface="Calibri"/>
                <a:sym typeface="Calibri"/>
              </a:defRPr>
            </a:lvl6pPr>
            <a:lvl7pPr marL="0" lvl="6" indent="0" algn="r">
              <a:spcBef>
                <a:spcPts val="0"/>
              </a:spcBef>
              <a:buNone/>
              <a:defRPr sz="1800" b="0" i="0" u="none" strike="noStrike" cap="none">
                <a:solidFill>
                  <a:srgbClr val="2F6335"/>
                </a:solidFill>
                <a:latin typeface="Calibri"/>
                <a:ea typeface="Calibri"/>
                <a:cs typeface="Calibri"/>
                <a:sym typeface="Calibri"/>
              </a:defRPr>
            </a:lvl7pPr>
            <a:lvl8pPr marL="0" lvl="7" indent="0" algn="r">
              <a:spcBef>
                <a:spcPts val="0"/>
              </a:spcBef>
              <a:buNone/>
              <a:defRPr sz="1800" b="0" i="0" u="none" strike="noStrike" cap="none">
                <a:solidFill>
                  <a:srgbClr val="2F6335"/>
                </a:solidFill>
                <a:latin typeface="Calibri"/>
                <a:ea typeface="Calibri"/>
                <a:cs typeface="Calibri"/>
                <a:sym typeface="Calibri"/>
              </a:defRPr>
            </a:lvl8pPr>
            <a:lvl9pPr marL="0" lvl="8" indent="0" algn="r">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50" name="Google Shape;50;p16"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401589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6335"/>
              </a:buClr>
              <a:buSzPts val="4400"/>
              <a:buFont typeface="Calibri"/>
              <a:buNone/>
              <a:defRPr>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6335"/>
              </a:buClr>
              <a:buSzPts val="2800"/>
              <a:buNone/>
              <a:defRPr sz="2800" b="1">
                <a:solidFill>
                  <a:srgbClr val="2F633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F6335"/>
              </a:buClr>
              <a:buSzPts val="2800"/>
              <a:buNone/>
              <a:defRPr sz="2800" b="1">
                <a:solidFill>
                  <a:srgbClr val="2F633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sldNum" idx="12"/>
          </p:nvPr>
        </p:nvSpPr>
        <p:spPr>
          <a:xfrm>
            <a:off x="915652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pic>
        <p:nvPicPr>
          <p:cNvPr id="38" name="Google Shape;38;p14"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6335"/>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17" name="Google Shape;1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
              <a:t>‹#›</a:t>
            </a:fld>
            <a:endParaRPr/>
          </a:p>
        </p:txBody>
      </p:sp>
    </p:spTree>
    <p:extLst>
      <p:ext uri="{BB962C8B-B14F-4D97-AF65-F5344CB8AC3E}">
        <p14:creationId xmlns:p14="http://schemas.microsoft.com/office/powerpoint/2010/main" val="30695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2800"/>
              <a:buFont typeface="Calibri"/>
              <a:buNone/>
              <a:defRPr sz="28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6335"/>
              </a:buClr>
              <a:buSzPts val="3200"/>
              <a:buChar char="•"/>
              <a:defRPr sz="3200">
                <a:solidFill>
                  <a:srgbClr val="2F6335"/>
                </a:solidFill>
              </a:defRPr>
            </a:lvl1pPr>
            <a:lvl2pPr marL="914400" lvl="1" indent="-419100" algn="l">
              <a:lnSpc>
                <a:spcPct val="90000"/>
              </a:lnSpc>
              <a:spcBef>
                <a:spcPts val="500"/>
              </a:spcBef>
              <a:spcAft>
                <a:spcPts val="0"/>
              </a:spcAft>
              <a:buClr>
                <a:schemeClr val="dk1"/>
              </a:buClr>
              <a:buSzPts val="3000"/>
              <a:buChar char="•"/>
              <a:defRPr sz="30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15"/>
          <p:cNvSpPr txBox="1">
            <a:spLocks noGrp="1"/>
          </p:cNvSpPr>
          <p:nvPr>
            <p:ph type="sldNum" idx="12"/>
          </p:nvPr>
        </p:nvSpPr>
        <p:spPr>
          <a:xfrm>
            <a:off x="917016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2F6335"/>
                </a:solidFill>
                <a:latin typeface="Calibri"/>
                <a:ea typeface="Calibri"/>
                <a:cs typeface="Calibri"/>
                <a:sym typeface="Calibri"/>
              </a:defRPr>
            </a:lvl1pPr>
            <a:lvl2pPr marL="0" lvl="1" indent="0" algn="r">
              <a:spcBef>
                <a:spcPts val="0"/>
              </a:spcBef>
              <a:buNone/>
              <a:defRPr sz="1800" b="0" i="0" u="none" strike="noStrike" cap="none">
                <a:solidFill>
                  <a:srgbClr val="2F6335"/>
                </a:solidFill>
                <a:latin typeface="Calibri"/>
                <a:ea typeface="Calibri"/>
                <a:cs typeface="Calibri"/>
                <a:sym typeface="Calibri"/>
              </a:defRPr>
            </a:lvl2pPr>
            <a:lvl3pPr marL="0" lvl="2" indent="0" algn="r">
              <a:spcBef>
                <a:spcPts val="0"/>
              </a:spcBef>
              <a:buNone/>
              <a:defRPr sz="1800" b="0" i="0" u="none" strike="noStrike" cap="none">
                <a:solidFill>
                  <a:srgbClr val="2F6335"/>
                </a:solidFill>
                <a:latin typeface="Calibri"/>
                <a:ea typeface="Calibri"/>
                <a:cs typeface="Calibri"/>
                <a:sym typeface="Calibri"/>
              </a:defRPr>
            </a:lvl3pPr>
            <a:lvl4pPr marL="0" lvl="3" indent="0" algn="r">
              <a:spcBef>
                <a:spcPts val="0"/>
              </a:spcBef>
              <a:buNone/>
              <a:defRPr sz="1800" b="0" i="0" u="none" strike="noStrike" cap="none">
                <a:solidFill>
                  <a:srgbClr val="2F6335"/>
                </a:solidFill>
                <a:latin typeface="Calibri"/>
                <a:ea typeface="Calibri"/>
                <a:cs typeface="Calibri"/>
                <a:sym typeface="Calibri"/>
              </a:defRPr>
            </a:lvl4pPr>
            <a:lvl5pPr marL="0" lvl="4" indent="0" algn="r">
              <a:spcBef>
                <a:spcPts val="0"/>
              </a:spcBef>
              <a:buNone/>
              <a:defRPr sz="1800" b="0" i="0" u="none" strike="noStrike" cap="none">
                <a:solidFill>
                  <a:srgbClr val="2F6335"/>
                </a:solidFill>
                <a:latin typeface="Calibri"/>
                <a:ea typeface="Calibri"/>
                <a:cs typeface="Calibri"/>
                <a:sym typeface="Calibri"/>
              </a:defRPr>
            </a:lvl5pPr>
            <a:lvl6pPr marL="0" lvl="5" indent="0" algn="r">
              <a:spcBef>
                <a:spcPts val="0"/>
              </a:spcBef>
              <a:buNone/>
              <a:defRPr sz="1800" b="0" i="0" u="none" strike="noStrike" cap="none">
                <a:solidFill>
                  <a:srgbClr val="2F6335"/>
                </a:solidFill>
                <a:latin typeface="Calibri"/>
                <a:ea typeface="Calibri"/>
                <a:cs typeface="Calibri"/>
                <a:sym typeface="Calibri"/>
              </a:defRPr>
            </a:lvl6pPr>
            <a:lvl7pPr marL="0" lvl="6" indent="0" algn="r">
              <a:spcBef>
                <a:spcPts val="0"/>
              </a:spcBef>
              <a:buNone/>
              <a:defRPr sz="1800" b="0" i="0" u="none" strike="noStrike" cap="none">
                <a:solidFill>
                  <a:srgbClr val="2F6335"/>
                </a:solidFill>
                <a:latin typeface="Calibri"/>
                <a:ea typeface="Calibri"/>
                <a:cs typeface="Calibri"/>
                <a:sym typeface="Calibri"/>
              </a:defRPr>
            </a:lvl7pPr>
            <a:lvl8pPr marL="0" lvl="7" indent="0" algn="r">
              <a:spcBef>
                <a:spcPts val="0"/>
              </a:spcBef>
              <a:buNone/>
              <a:defRPr sz="1800" b="0" i="0" u="none" strike="noStrike" cap="none">
                <a:solidFill>
                  <a:srgbClr val="2F6335"/>
                </a:solidFill>
                <a:latin typeface="Calibri"/>
                <a:ea typeface="Calibri"/>
                <a:cs typeface="Calibri"/>
                <a:sym typeface="Calibri"/>
              </a:defRPr>
            </a:lvl8pPr>
            <a:lvl9pPr marL="0" lvl="8" indent="0" algn="r">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44" name="Google Shape;44;p15"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3200"/>
              <a:buFont typeface="Calibri"/>
              <a:buNone/>
              <a:defRPr sz="32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a:spLocks noGrp="1"/>
          </p:cNvSpPr>
          <p:nvPr>
            <p:ph type="pic" idx="2"/>
          </p:nvPr>
        </p:nvSpPr>
        <p:spPr>
          <a:xfrm>
            <a:off x="5183188" y="987425"/>
            <a:ext cx="6172200" cy="4873625"/>
          </a:xfrm>
          <a:prstGeom prst="rect">
            <a:avLst/>
          </a:prstGeom>
          <a:noFill/>
          <a:ln>
            <a:noFill/>
          </a:ln>
        </p:spPr>
      </p:sp>
      <p:sp>
        <p:nvSpPr>
          <p:cNvPr id="48" name="Google Shape;4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6"/>
          <p:cNvSpPr txBox="1">
            <a:spLocks noGrp="1"/>
          </p:cNvSpPr>
          <p:nvPr>
            <p:ph type="sldNum" idx="12"/>
          </p:nvPr>
        </p:nvSpPr>
        <p:spPr>
          <a:xfrm>
            <a:off x="918381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2F6335"/>
                </a:solidFill>
                <a:latin typeface="Calibri"/>
                <a:ea typeface="Calibri"/>
                <a:cs typeface="Calibri"/>
                <a:sym typeface="Calibri"/>
              </a:defRPr>
            </a:lvl1pPr>
            <a:lvl2pPr marL="0" lvl="1" indent="0" algn="r">
              <a:spcBef>
                <a:spcPts val="0"/>
              </a:spcBef>
              <a:buNone/>
              <a:defRPr sz="1800" b="0" i="0" u="none" strike="noStrike" cap="none">
                <a:solidFill>
                  <a:srgbClr val="2F6335"/>
                </a:solidFill>
                <a:latin typeface="Calibri"/>
                <a:ea typeface="Calibri"/>
                <a:cs typeface="Calibri"/>
                <a:sym typeface="Calibri"/>
              </a:defRPr>
            </a:lvl2pPr>
            <a:lvl3pPr marL="0" lvl="2" indent="0" algn="r">
              <a:spcBef>
                <a:spcPts val="0"/>
              </a:spcBef>
              <a:buNone/>
              <a:defRPr sz="1800" b="0" i="0" u="none" strike="noStrike" cap="none">
                <a:solidFill>
                  <a:srgbClr val="2F6335"/>
                </a:solidFill>
                <a:latin typeface="Calibri"/>
                <a:ea typeface="Calibri"/>
                <a:cs typeface="Calibri"/>
                <a:sym typeface="Calibri"/>
              </a:defRPr>
            </a:lvl3pPr>
            <a:lvl4pPr marL="0" lvl="3" indent="0" algn="r">
              <a:spcBef>
                <a:spcPts val="0"/>
              </a:spcBef>
              <a:buNone/>
              <a:defRPr sz="1800" b="0" i="0" u="none" strike="noStrike" cap="none">
                <a:solidFill>
                  <a:srgbClr val="2F6335"/>
                </a:solidFill>
                <a:latin typeface="Calibri"/>
                <a:ea typeface="Calibri"/>
                <a:cs typeface="Calibri"/>
                <a:sym typeface="Calibri"/>
              </a:defRPr>
            </a:lvl4pPr>
            <a:lvl5pPr marL="0" lvl="4" indent="0" algn="r">
              <a:spcBef>
                <a:spcPts val="0"/>
              </a:spcBef>
              <a:buNone/>
              <a:defRPr sz="1800" b="0" i="0" u="none" strike="noStrike" cap="none">
                <a:solidFill>
                  <a:srgbClr val="2F6335"/>
                </a:solidFill>
                <a:latin typeface="Calibri"/>
                <a:ea typeface="Calibri"/>
                <a:cs typeface="Calibri"/>
                <a:sym typeface="Calibri"/>
              </a:defRPr>
            </a:lvl5pPr>
            <a:lvl6pPr marL="0" lvl="5" indent="0" algn="r">
              <a:spcBef>
                <a:spcPts val="0"/>
              </a:spcBef>
              <a:buNone/>
              <a:defRPr sz="1800" b="0" i="0" u="none" strike="noStrike" cap="none">
                <a:solidFill>
                  <a:srgbClr val="2F6335"/>
                </a:solidFill>
                <a:latin typeface="Calibri"/>
                <a:ea typeface="Calibri"/>
                <a:cs typeface="Calibri"/>
                <a:sym typeface="Calibri"/>
              </a:defRPr>
            </a:lvl6pPr>
            <a:lvl7pPr marL="0" lvl="6" indent="0" algn="r">
              <a:spcBef>
                <a:spcPts val="0"/>
              </a:spcBef>
              <a:buNone/>
              <a:defRPr sz="1800" b="0" i="0" u="none" strike="noStrike" cap="none">
                <a:solidFill>
                  <a:srgbClr val="2F6335"/>
                </a:solidFill>
                <a:latin typeface="Calibri"/>
                <a:ea typeface="Calibri"/>
                <a:cs typeface="Calibri"/>
                <a:sym typeface="Calibri"/>
              </a:defRPr>
            </a:lvl7pPr>
            <a:lvl8pPr marL="0" lvl="7" indent="0" algn="r">
              <a:spcBef>
                <a:spcPts val="0"/>
              </a:spcBef>
              <a:buNone/>
              <a:defRPr sz="1800" b="0" i="0" u="none" strike="noStrike" cap="none">
                <a:solidFill>
                  <a:srgbClr val="2F6335"/>
                </a:solidFill>
                <a:latin typeface="Calibri"/>
                <a:ea typeface="Calibri"/>
                <a:cs typeface="Calibri"/>
                <a:sym typeface="Calibri"/>
              </a:defRPr>
            </a:lvl8pPr>
            <a:lvl9pPr marL="0" lvl="8" indent="0" algn="r">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50" name="Google Shape;50;p16"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6335"/>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17" name="Google Shape;1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
              <a:t>‹#›</a:t>
            </a:fld>
            <a:endParaRPr/>
          </a:p>
        </p:txBody>
      </p:sp>
    </p:spTree>
    <p:extLst>
      <p:ext uri="{BB962C8B-B14F-4D97-AF65-F5344CB8AC3E}">
        <p14:creationId xmlns:p14="http://schemas.microsoft.com/office/powerpoint/2010/main" val="139645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6335"/>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0"/>
              </a:spcBef>
              <a:spcAft>
                <a:spcPts val="0"/>
              </a:spcAft>
              <a:buClr>
                <a:schemeClr val="dk1"/>
              </a:buClr>
              <a:buSzPts val="1400"/>
              <a:buChar char="○"/>
              <a:defRPr/>
            </a:lvl2pPr>
            <a:lvl3pPr marL="1371600" lvl="2" indent="-317500" algn="l">
              <a:lnSpc>
                <a:spcPct val="115000"/>
              </a:lnSpc>
              <a:spcBef>
                <a:spcPts val="0"/>
              </a:spcBef>
              <a:spcAft>
                <a:spcPts val="0"/>
              </a:spcAft>
              <a:buClr>
                <a:schemeClr val="dk1"/>
              </a:buClr>
              <a:buSzPts val="1400"/>
              <a:buChar char="■"/>
              <a:defRPr/>
            </a:lvl3pPr>
            <a:lvl4pPr marL="1828800" lvl="3" indent="-317500" algn="l">
              <a:lnSpc>
                <a:spcPct val="115000"/>
              </a:lnSpc>
              <a:spcBef>
                <a:spcPts val="0"/>
              </a:spcBef>
              <a:spcAft>
                <a:spcPts val="0"/>
              </a:spcAft>
              <a:buClr>
                <a:schemeClr val="dk1"/>
              </a:buClr>
              <a:buSzPts val="1400"/>
              <a:buChar char="●"/>
              <a:defRPr/>
            </a:lvl4pPr>
            <a:lvl5pPr marL="2286000" lvl="4" indent="-317500" algn="l">
              <a:lnSpc>
                <a:spcPct val="115000"/>
              </a:lnSpc>
              <a:spcBef>
                <a:spcPts val="0"/>
              </a:spcBef>
              <a:spcAft>
                <a:spcPts val="0"/>
              </a:spcAft>
              <a:buClr>
                <a:schemeClr val="dk1"/>
              </a:buClr>
              <a:buSzPts val="1400"/>
              <a:buChar char="○"/>
              <a:defRPr/>
            </a:lvl5pPr>
            <a:lvl6pPr marL="2743200" lvl="5" indent="-317500" algn="l">
              <a:lnSpc>
                <a:spcPct val="115000"/>
              </a:lnSpc>
              <a:spcBef>
                <a:spcPts val="0"/>
              </a:spcBef>
              <a:spcAft>
                <a:spcPts val="0"/>
              </a:spcAft>
              <a:buClr>
                <a:schemeClr val="dk1"/>
              </a:buClr>
              <a:buSzPts val="1400"/>
              <a:buChar char="■"/>
              <a:defRPr/>
            </a:lvl6pPr>
            <a:lvl7pPr marL="3200400" lvl="6" indent="-317500" algn="l">
              <a:lnSpc>
                <a:spcPct val="115000"/>
              </a:lnSpc>
              <a:spcBef>
                <a:spcPts val="0"/>
              </a:spcBef>
              <a:spcAft>
                <a:spcPts val="0"/>
              </a:spcAft>
              <a:buClr>
                <a:schemeClr val="dk1"/>
              </a:buClr>
              <a:buSzPts val="1400"/>
              <a:buChar char="●"/>
              <a:defRPr/>
            </a:lvl7pPr>
            <a:lvl8pPr marL="3657600" lvl="7" indent="-317500" algn="l">
              <a:lnSpc>
                <a:spcPct val="115000"/>
              </a:lnSpc>
              <a:spcBef>
                <a:spcPts val="0"/>
              </a:spcBef>
              <a:spcAft>
                <a:spcPts val="0"/>
              </a:spcAft>
              <a:buClr>
                <a:schemeClr val="dk1"/>
              </a:buClr>
              <a:buSzPts val="1400"/>
              <a:buChar char="○"/>
              <a:defRPr/>
            </a:lvl8pPr>
            <a:lvl9pPr marL="4114800" lvl="8" indent="-317500" algn="l">
              <a:lnSpc>
                <a:spcPct val="115000"/>
              </a:lnSpc>
              <a:spcBef>
                <a:spcPts val="0"/>
              </a:spcBef>
              <a:spcAft>
                <a:spcPts val="0"/>
              </a:spcAft>
              <a:buClr>
                <a:schemeClr val="dk1"/>
              </a:buClr>
              <a:buSzPts val="1400"/>
              <a:buChar char="■"/>
              <a:defRPr/>
            </a:lvl9pPr>
          </a:lstStyle>
          <a:p>
            <a:endParaRPr/>
          </a:p>
        </p:txBody>
      </p:sp>
      <p:sp>
        <p:nvSpPr>
          <p:cNvPr id="17" name="Google Shape;1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
              <a:t>‹#›</a:t>
            </a:fld>
            <a:endParaRPr/>
          </a:p>
        </p:txBody>
      </p:sp>
    </p:spTree>
    <p:extLst>
      <p:ext uri="{BB962C8B-B14F-4D97-AF65-F5344CB8AC3E}">
        <p14:creationId xmlns:p14="http://schemas.microsoft.com/office/powerpoint/2010/main" val="339374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Turinys ir antraštė">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2800"/>
              <a:buFont typeface="Calibri"/>
              <a:buNone/>
              <a:defRPr sz="2800">
                <a:solidFill>
                  <a:srgbClr val="2F633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6335"/>
              </a:buClr>
              <a:buSzPts val="3200"/>
              <a:buChar char="•"/>
              <a:defRPr sz="3200">
                <a:solidFill>
                  <a:srgbClr val="2F6335"/>
                </a:solidFill>
              </a:defRPr>
            </a:lvl1pPr>
            <a:lvl2pPr marL="914400" lvl="1" indent="-419100" algn="l">
              <a:lnSpc>
                <a:spcPct val="90000"/>
              </a:lnSpc>
              <a:spcBef>
                <a:spcPts val="500"/>
              </a:spcBef>
              <a:spcAft>
                <a:spcPts val="0"/>
              </a:spcAft>
              <a:buClr>
                <a:schemeClr val="dk1"/>
              </a:buClr>
              <a:buSzPts val="3000"/>
              <a:buChar char="•"/>
              <a:defRPr sz="30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 name="Google Shape;29;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18"/>
          <p:cNvSpPr txBox="1">
            <a:spLocks noGrp="1"/>
          </p:cNvSpPr>
          <p:nvPr>
            <p:ph type="sldNum" idx="12"/>
          </p:nvPr>
        </p:nvSpPr>
        <p:spPr>
          <a:xfrm>
            <a:off x="917016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
              <a:t>‹#›</a:t>
            </a:fld>
            <a:endParaRPr/>
          </a:p>
        </p:txBody>
      </p:sp>
      <p:pic>
        <p:nvPicPr>
          <p:cNvPr id="31" name="Google Shape;31;p18"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124830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aveikslėlis ir antraštė">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3200"/>
              <a:buFont typeface="Calibri"/>
              <a:buNone/>
              <a:defRPr sz="3200">
                <a:solidFill>
                  <a:srgbClr val="2F633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a:spLocks noGrp="1"/>
          </p:cNvSpPr>
          <p:nvPr>
            <p:ph type="pic" idx="2"/>
          </p:nvPr>
        </p:nvSpPr>
        <p:spPr>
          <a:xfrm>
            <a:off x="5183188" y="987425"/>
            <a:ext cx="6172200" cy="4873625"/>
          </a:xfrm>
          <a:prstGeom prst="rect">
            <a:avLst/>
          </a:prstGeom>
          <a:noFill/>
          <a:ln>
            <a:noFill/>
          </a:ln>
        </p:spPr>
      </p:sp>
      <p:sp>
        <p:nvSpPr>
          <p:cNvPr id="35" name="Google Shape;3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19"/>
          <p:cNvSpPr txBox="1">
            <a:spLocks noGrp="1"/>
          </p:cNvSpPr>
          <p:nvPr>
            <p:ph type="sldNum" idx="12"/>
          </p:nvPr>
        </p:nvSpPr>
        <p:spPr>
          <a:xfrm>
            <a:off x="9183816"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
              <a:t>‹#›</a:t>
            </a:fld>
            <a:endParaRPr/>
          </a:p>
        </p:txBody>
      </p:sp>
      <p:pic>
        <p:nvPicPr>
          <p:cNvPr id="37" name="Google Shape;37;p19"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2108699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6335"/>
              </a:buClr>
              <a:buSzPts val="4400"/>
              <a:buFont typeface="Calibri"/>
              <a:buNone/>
              <a:defRPr sz="4400" b="1" i="0" u="none" strike="noStrike" cap="none">
                <a:solidFill>
                  <a:srgbClr val="2F633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2F6335"/>
                </a:solidFill>
                <a:latin typeface="Calibri"/>
                <a:ea typeface="Calibri"/>
                <a:cs typeface="Calibri"/>
                <a:sym typeface="Calibri"/>
              </a:defRPr>
            </a:lvl1pPr>
            <a:lvl2pPr marL="0" marR="0" lvl="1" indent="0" algn="r" rtl="0">
              <a:spcBef>
                <a:spcPts val="0"/>
              </a:spcBef>
              <a:buNone/>
              <a:defRPr sz="1800" b="0" i="0" u="none" strike="noStrike" cap="none">
                <a:solidFill>
                  <a:srgbClr val="2F6335"/>
                </a:solidFill>
                <a:latin typeface="Calibri"/>
                <a:ea typeface="Calibri"/>
                <a:cs typeface="Calibri"/>
                <a:sym typeface="Calibri"/>
              </a:defRPr>
            </a:lvl2pPr>
            <a:lvl3pPr marL="0" marR="0" lvl="2" indent="0" algn="r" rtl="0">
              <a:spcBef>
                <a:spcPts val="0"/>
              </a:spcBef>
              <a:buNone/>
              <a:defRPr sz="1800" b="0" i="0" u="none" strike="noStrike" cap="none">
                <a:solidFill>
                  <a:srgbClr val="2F6335"/>
                </a:solidFill>
                <a:latin typeface="Calibri"/>
                <a:ea typeface="Calibri"/>
                <a:cs typeface="Calibri"/>
                <a:sym typeface="Calibri"/>
              </a:defRPr>
            </a:lvl3pPr>
            <a:lvl4pPr marL="0" marR="0" lvl="3" indent="0" algn="r" rtl="0">
              <a:spcBef>
                <a:spcPts val="0"/>
              </a:spcBef>
              <a:buNone/>
              <a:defRPr sz="1800" b="0" i="0" u="none" strike="noStrike" cap="none">
                <a:solidFill>
                  <a:srgbClr val="2F6335"/>
                </a:solidFill>
                <a:latin typeface="Calibri"/>
                <a:ea typeface="Calibri"/>
                <a:cs typeface="Calibri"/>
                <a:sym typeface="Calibri"/>
              </a:defRPr>
            </a:lvl4pPr>
            <a:lvl5pPr marL="0" marR="0" lvl="4" indent="0" algn="r" rtl="0">
              <a:spcBef>
                <a:spcPts val="0"/>
              </a:spcBef>
              <a:buNone/>
              <a:defRPr sz="1800" b="0" i="0" u="none" strike="noStrike" cap="none">
                <a:solidFill>
                  <a:srgbClr val="2F6335"/>
                </a:solidFill>
                <a:latin typeface="Calibri"/>
                <a:ea typeface="Calibri"/>
                <a:cs typeface="Calibri"/>
                <a:sym typeface="Calibri"/>
              </a:defRPr>
            </a:lvl5pPr>
            <a:lvl6pPr marL="0" marR="0" lvl="5" indent="0" algn="r" rtl="0">
              <a:spcBef>
                <a:spcPts val="0"/>
              </a:spcBef>
              <a:buNone/>
              <a:defRPr sz="1800" b="0" i="0" u="none" strike="noStrike" cap="none">
                <a:solidFill>
                  <a:srgbClr val="2F6335"/>
                </a:solidFill>
                <a:latin typeface="Calibri"/>
                <a:ea typeface="Calibri"/>
                <a:cs typeface="Calibri"/>
                <a:sym typeface="Calibri"/>
              </a:defRPr>
            </a:lvl6pPr>
            <a:lvl7pPr marL="0" marR="0" lvl="6" indent="0" algn="r" rtl="0">
              <a:spcBef>
                <a:spcPts val="0"/>
              </a:spcBef>
              <a:buNone/>
              <a:defRPr sz="1800" b="0" i="0" u="none" strike="noStrike" cap="none">
                <a:solidFill>
                  <a:srgbClr val="2F6335"/>
                </a:solidFill>
                <a:latin typeface="Calibri"/>
                <a:ea typeface="Calibri"/>
                <a:cs typeface="Calibri"/>
                <a:sym typeface="Calibri"/>
              </a:defRPr>
            </a:lvl7pPr>
            <a:lvl8pPr marL="0" marR="0" lvl="7" indent="0" algn="r" rtl="0">
              <a:spcBef>
                <a:spcPts val="0"/>
              </a:spcBef>
              <a:buNone/>
              <a:defRPr sz="1800" b="0" i="0" u="none" strike="noStrike" cap="none">
                <a:solidFill>
                  <a:srgbClr val="2F6335"/>
                </a:solidFill>
                <a:latin typeface="Calibri"/>
                <a:ea typeface="Calibri"/>
                <a:cs typeface="Calibri"/>
                <a:sym typeface="Calibri"/>
              </a:defRPr>
            </a:lvl8pPr>
            <a:lvl9pPr marL="0" marR="0" lvl="8" indent="0" algn="r" rtl="0">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graphicFrame>
        <p:nvGraphicFramePr>
          <p:cNvPr id="13" name="Google Shape;13;p10"/>
          <p:cNvGraphicFramePr/>
          <p:nvPr/>
        </p:nvGraphicFramePr>
        <p:xfrm>
          <a:off x="0" y="-1"/>
          <a:ext cx="279400" cy="6858000"/>
        </p:xfrm>
        <a:graphic>
          <a:graphicData uri="http://schemas.openxmlformats.org/drawingml/2006/table">
            <a:tbl>
              <a:tblPr firstRow="1" bandRow="1">
                <a:noFill/>
                <a:tableStyleId>{8AE626F2-F87E-4FFB-BB61-A5AE10045803}</a:tableStyleId>
              </a:tblPr>
              <a:tblGrid>
                <a:gridCol w="279400">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endParaRPr sz="1800"/>
                    </a:p>
                  </a:txBody>
                  <a:tcPr marL="91450" marR="91450" marT="45725" marB="45725">
                    <a:solidFill>
                      <a:srgbClr val="316738"/>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6335"/>
              </a:buClr>
              <a:buSzPts val="4400"/>
              <a:buFont typeface="Calibri"/>
              <a:buNone/>
              <a:defRPr sz="4400" b="1" i="0" u="none" strike="noStrike" cap="none">
                <a:solidFill>
                  <a:srgbClr val="2F633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
              <a:t>‹#›</a:t>
            </a:fld>
            <a:endParaRPr/>
          </a:p>
        </p:txBody>
      </p:sp>
      <p:graphicFrame>
        <p:nvGraphicFramePr>
          <p:cNvPr id="13" name="Google Shape;13;p12"/>
          <p:cNvGraphicFramePr/>
          <p:nvPr/>
        </p:nvGraphicFramePr>
        <p:xfrm>
          <a:off x="0" y="-1"/>
          <a:ext cx="279400" cy="6858000"/>
        </p:xfrm>
        <a:graphic>
          <a:graphicData uri="http://schemas.openxmlformats.org/drawingml/2006/table">
            <a:tbl>
              <a:tblPr firstRow="1" bandRow="1">
                <a:noFill/>
              </a:tblPr>
              <a:tblGrid>
                <a:gridCol w="279400">
                  <a:extLst>
                    <a:ext uri="{9D8B030D-6E8A-4147-A177-3AD203B41FA5}">
                      <a16:colId xmlns:a16="http://schemas.microsoft.com/office/drawing/2014/main" val="20000"/>
                    </a:ext>
                  </a:extLst>
                </a:gridCol>
              </a:tblGrid>
              <a:tr h="6858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316738"/>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082817"/>
      </p:ext>
    </p:extLst>
  </p:cSld>
  <p:clrMap bg1="lt1" tx1="dk1" bg2="dk2" tx2="lt2" accent1="accent1" accent2="accent2" accent3="accent3" accent4="accent4" accent5="accent5" accent6="accent6" hlink="hlink" folHlink="folHlink"/>
  <p:sldLayoutIdLst>
    <p:sldLayoutId id="2147483671" r:id="rId1"/>
    <p:sldLayoutId id="2147483673" r:id="rId2"/>
    <p:sldLayoutId id="214748367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6335"/>
              </a:buClr>
              <a:buSzPts val="4400"/>
              <a:buFont typeface="Calibri"/>
              <a:buNone/>
              <a:defRPr sz="4400" b="1" i="0" u="none" strike="noStrike" cap="none">
                <a:solidFill>
                  <a:srgbClr val="2F633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2F6335"/>
                </a:solidFill>
                <a:latin typeface="Calibri"/>
                <a:ea typeface="Calibri"/>
                <a:cs typeface="Calibri"/>
                <a:sym typeface="Calibri"/>
              </a:defRPr>
            </a:lvl1pPr>
            <a:lvl2pPr marL="0" marR="0" lvl="1" indent="0" algn="r" rtl="0">
              <a:spcBef>
                <a:spcPts val="0"/>
              </a:spcBef>
              <a:buNone/>
              <a:defRPr sz="1800" b="0" i="0" u="none" strike="noStrike" cap="none">
                <a:solidFill>
                  <a:srgbClr val="2F6335"/>
                </a:solidFill>
                <a:latin typeface="Calibri"/>
                <a:ea typeface="Calibri"/>
                <a:cs typeface="Calibri"/>
                <a:sym typeface="Calibri"/>
              </a:defRPr>
            </a:lvl2pPr>
            <a:lvl3pPr marL="0" marR="0" lvl="2" indent="0" algn="r" rtl="0">
              <a:spcBef>
                <a:spcPts val="0"/>
              </a:spcBef>
              <a:buNone/>
              <a:defRPr sz="1800" b="0" i="0" u="none" strike="noStrike" cap="none">
                <a:solidFill>
                  <a:srgbClr val="2F6335"/>
                </a:solidFill>
                <a:latin typeface="Calibri"/>
                <a:ea typeface="Calibri"/>
                <a:cs typeface="Calibri"/>
                <a:sym typeface="Calibri"/>
              </a:defRPr>
            </a:lvl3pPr>
            <a:lvl4pPr marL="0" marR="0" lvl="3" indent="0" algn="r" rtl="0">
              <a:spcBef>
                <a:spcPts val="0"/>
              </a:spcBef>
              <a:buNone/>
              <a:defRPr sz="1800" b="0" i="0" u="none" strike="noStrike" cap="none">
                <a:solidFill>
                  <a:srgbClr val="2F6335"/>
                </a:solidFill>
                <a:latin typeface="Calibri"/>
                <a:ea typeface="Calibri"/>
                <a:cs typeface="Calibri"/>
                <a:sym typeface="Calibri"/>
              </a:defRPr>
            </a:lvl4pPr>
            <a:lvl5pPr marL="0" marR="0" lvl="4" indent="0" algn="r" rtl="0">
              <a:spcBef>
                <a:spcPts val="0"/>
              </a:spcBef>
              <a:buNone/>
              <a:defRPr sz="1800" b="0" i="0" u="none" strike="noStrike" cap="none">
                <a:solidFill>
                  <a:srgbClr val="2F6335"/>
                </a:solidFill>
                <a:latin typeface="Calibri"/>
                <a:ea typeface="Calibri"/>
                <a:cs typeface="Calibri"/>
                <a:sym typeface="Calibri"/>
              </a:defRPr>
            </a:lvl5pPr>
            <a:lvl6pPr marL="0" marR="0" lvl="5" indent="0" algn="r" rtl="0">
              <a:spcBef>
                <a:spcPts val="0"/>
              </a:spcBef>
              <a:buNone/>
              <a:defRPr sz="1800" b="0" i="0" u="none" strike="noStrike" cap="none">
                <a:solidFill>
                  <a:srgbClr val="2F6335"/>
                </a:solidFill>
                <a:latin typeface="Calibri"/>
                <a:ea typeface="Calibri"/>
                <a:cs typeface="Calibri"/>
                <a:sym typeface="Calibri"/>
              </a:defRPr>
            </a:lvl6pPr>
            <a:lvl7pPr marL="0" marR="0" lvl="6" indent="0" algn="r" rtl="0">
              <a:spcBef>
                <a:spcPts val="0"/>
              </a:spcBef>
              <a:buNone/>
              <a:defRPr sz="1800" b="0" i="0" u="none" strike="noStrike" cap="none">
                <a:solidFill>
                  <a:srgbClr val="2F6335"/>
                </a:solidFill>
                <a:latin typeface="Calibri"/>
                <a:ea typeface="Calibri"/>
                <a:cs typeface="Calibri"/>
                <a:sym typeface="Calibri"/>
              </a:defRPr>
            </a:lvl7pPr>
            <a:lvl8pPr marL="0" marR="0" lvl="7" indent="0" algn="r" rtl="0">
              <a:spcBef>
                <a:spcPts val="0"/>
              </a:spcBef>
              <a:buNone/>
              <a:defRPr sz="1800" b="0" i="0" u="none" strike="noStrike" cap="none">
                <a:solidFill>
                  <a:srgbClr val="2F6335"/>
                </a:solidFill>
                <a:latin typeface="Calibri"/>
                <a:ea typeface="Calibri"/>
                <a:cs typeface="Calibri"/>
                <a:sym typeface="Calibri"/>
              </a:defRPr>
            </a:lvl8pPr>
            <a:lvl9pPr marL="0" marR="0" lvl="8" indent="0" algn="r" rtl="0">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
              <a:t>‹#›</a:t>
            </a:fld>
            <a:endParaRPr/>
          </a:p>
        </p:txBody>
      </p:sp>
      <p:graphicFrame>
        <p:nvGraphicFramePr>
          <p:cNvPr id="13" name="Google Shape;13;p12"/>
          <p:cNvGraphicFramePr/>
          <p:nvPr/>
        </p:nvGraphicFramePr>
        <p:xfrm>
          <a:off x="0" y="-1"/>
          <a:ext cx="279400" cy="6858000"/>
        </p:xfrm>
        <a:graphic>
          <a:graphicData uri="http://schemas.openxmlformats.org/drawingml/2006/table">
            <a:tbl>
              <a:tblPr firstRow="1" bandRow="1">
                <a:noFill/>
              </a:tblPr>
              <a:tblGrid>
                <a:gridCol w="279400">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endParaRPr sz="1800"/>
                    </a:p>
                  </a:txBody>
                  <a:tcPr marL="91450" marR="91450" marT="45725" marB="45725">
                    <a:solidFill>
                      <a:srgbClr val="316738"/>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2649709"/>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3E768116-0145-C8B7-D9F7-93E9D875A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52239AC9-B44F-BC3F-D981-47C871225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7CDD1E8-500B-297D-398E-C1A7074C1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F9EFAB-FF04-46A7-AE37-0976960DDED3}" type="datetimeFigureOut">
              <a:rPr lang="lt-LT" smtClean="0"/>
              <a:t>2025-12-03</a:t>
            </a:fld>
            <a:endParaRPr lang="lt-LT"/>
          </a:p>
        </p:txBody>
      </p:sp>
      <p:sp>
        <p:nvSpPr>
          <p:cNvPr id="5" name="Poraštės vietos rezervavimo ženklas 4">
            <a:extLst>
              <a:ext uri="{FF2B5EF4-FFF2-40B4-BE49-F238E27FC236}">
                <a16:creationId xmlns:a16="http://schemas.microsoft.com/office/drawing/2014/main" id="{0FD56AD4-A27F-40F6-091B-1902D16AF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D8CC840B-C926-5D7F-AD37-F7901B4CE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47C3C-88BB-42FB-828D-CC4321ECA59E}" type="slidenum">
              <a:rPr lang="lt-LT" smtClean="0"/>
              <a:t>‹#›</a:t>
            </a:fld>
            <a:endParaRPr lang="lt-LT"/>
          </a:p>
        </p:txBody>
      </p:sp>
    </p:spTree>
    <p:extLst>
      <p:ext uri="{BB962C8B-B14F-4D97-AF65-F5344CB8AC3E}">
        <p14:creationId xmlns:p14="http://schemas.microsoft.com/office/powerpoint/2010/main" val="40400783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6335"/>
              </a:buClr>
              <a:buSzPts val="4400"/>
              <a:buFont typeface="Calibri"/>
              <a:buNone/>
              <a:defRPr sz="4400" b="1" i="0" u="none" strike="noStrike" cap="none">
                <a:solidFill>
                  <a:srgbClr val="2F633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2F6335"/>
                </a:solidFill>
                <a:latin typeface="Calibri"/>
                <a:ea typeface="Calibri"/>
                <a:cs typeface="Calibri"/>
                <a:sym typeface="Calibri"/>
              </a:defRPr>
            </a:lvl1pPr>
            <a:lvl2pPr marL="0" marR="0" lvl="1" indent="0" algn="r" rtl="0">
              <a:spcBef>
                <a:spcPts val="0"/>
              </a:spcBef>
              <a:buNone/>
              <a:defRPr sz="1800" b="0" i="0" u="none" strike="noStrike" cap="none">
                <a:solidFill>
                  <a:srgbClr val="2F6335"/>
                </a:solidFill>
                <a:latin typeface="Calibri"/>
                <a:ea typeface="Calibri"/>
                <a:cs typeface="Calibri"/>
                <a:sym typeface="Calibri"/>
              </a:defRPr>
            </a:lvl2pPr>
            <a:lvl3pPr marL="0" marR="0" lvl="2" indent="0" algn="r" rtl="0">
              <a:spcBef>
                <a:spcPts val="0"/>
              </a:spcBef>
              <a:buNone/>
              <a:defRPr sz="1800" b="0" i="0" u="none" strike="noStrike" cap="none">
                <a:solidFill>
                  <a:srgbClr val="2F6335"/>
                </a:solidFill>
                <a:latin typeface="Calibri"/>
                <a:ea typeface="Calibri"/>
                <a:cs typeface="Calibri"/>
                <a:sym typeface="Calibri"/>
              </a:defRPr>
            </a:lvl3pPr>
            <a:lvl4pPr marL="0" marR="0" lvl="3" indent="0" algn="r" rtl="0">
              <a:spcBef>
                <a:spcPts val="0"/>
              </a:spcBef>
              <a:buNone/>
              <a:defRPr sz="1800" b="0" i="0" u="none" strike="noStrike" cap="none">
                <a:solidFill>
                  <a:srgbClr val="2F6335"/>
                </a:solidFill>
                <a:latin typeface="Calibri"/>
                <a:ea typeface="Calibri"/>
                <a:cs typeface="Calibri"/>
                <a:sym typeface="Calibri"/>
              </a:defRPr>
            </a:lvl4pPr>
            <a:lvl5pPr marL="0" marR="0" lvl="4" indent="0" algn="r" rtl="0">
              <a:spcBef>
                <a:spcPts val="0"/>
              </a:spcBef>
              <a:buNone/>
              <a:defRPr sz="1800" b="0" i="0" u="none" strike="noStrike" cap="none">
                <a:solidFill>
                  <a:srgbClr val="2F6335"/>
                </a:solidFill>
                <a:latin typeface="Calibri"/>
                <a:ea typeface="Calibri"/>
                <a:cs typeface="Calibri"/>
                <a:sym typeface="Calibri"/>
              </a:defRPr>
            </a:lvl5pPr>
            <a:lvl6pPr marL="0" marR="0" lvl="5" indent="0" algn="r" rtl="0">
              <a:spcBef>
                <a:spcPts val="0"/>
              </a:spcBef>
              <a:buNone/>
              <a:defRPr sz="1800" b="0" i="0" u="none" strike="noStrike" cap="none">
                <a:solidFill>
                  <a:srgbClr val="2F6335"/>
                </a:solidFill>
                <a:latin typeface="Calibri"/>
                <a:ea typeface="Calibri"/>
                <a:cs typeface="Calibri"/>
                <a:sym typeface="Calibri"/>
              </a:defRPr>
            </a:lvl6pPr>
            <a:lvl7pPr marL="0" marR="0" lvl="6" indent="0" algn="r" rtl="0">
              <a:spcBef>
                <a:spcPts val="0"/>
              </a:spcBef>
              <a:buNone/>
              <a:defRPr sz="1800" b="0" i="0" u="none" strike="noStrike" cap="none">
                <a:solidFill>
                  <a:srgbClr val="2F6335"/>
                </a:solidFill>
                <a:latin typeface="Calibri"/>
                <a:ea typeface="Calibri"/>
                <a:cs typeface="Calibri"/>
                <a:sym typeface="Calibri"/>
              </a:defRPr>
            </a:lvl7pPr>
            <a:lvl8pPr marL="0" marR="0" lvl="7" indent="0" algn="r" rtl="0">
              <a:spcBef>
                <a:spcPts val="0"/>
              </a:spcBef>
              <a:buNone/>
              <a:defRPr sz="1800" b="0" i="0" u="none" strike="noStrike" cap="none">
                <a:solidFill>
                  <a:srgbClr val="2F6335"/>
                </a:solidFill>
                <a:latin typeface="Calibri"/>
                <a:ea typeface="Calibri"/>
                <a:cs typeface="Calibri"/>
                <a:sym typeface="Calibri"/>
              </a:defRPr>
            </a:lvl8pPr>
            <a:lvl9pPr marL="0" marR="0" lvl="8" indent="0" algn="r" rtl="0">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graphicFrame>
        <p:nvGraphicFramePr>
          <p:cNvPr id="13" name="Google Shape;13;p10"/>
          <p:cNvGraphicFramePr/>
          <p:nvPr/>
        </p:nvGraphicFramePr>
        <p:xfrm>
          <a:off x="0" y="-1"/>
          <a:ext cx="279400" cy="6858000"/>
        </p:xfrm>
        <a:graphic>
          <a:graphicData uri="http://schemas.openxmlformats.org/drawingml/2006/table">
            <a:tbl>
              <a:tblPr firstRow="1" bandRow="1">
                <a:noFill/>
                <a:tableStyleId>{8AE626F2-F87E-4FFB-BB61-A5AE10045803}</a:tableStyleId>
              </a:tblPr>
              <a:tblGrid>
                <a:gridCol w="279400">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endParaRPr sz="1800"/>
                    </a:p>
                  </a:txBody>
                  <a:tcPr marL="91450" marR="91450" marT="45725" marB="45725">
                    <a:solidFill>
                      <a:srgbClr val="316738"/>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302957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 dirty="0">
                <a:latin typeface="Calibri"/>
                <a:ea typeface="Calibri"/>
                <a:cs typeface="Calibri"/>
                <a:sym typeface="Calibri"/>
              </a:rPr>
            </a:br>
            <a:endParaRPr dirty="0">
              <a:solidFill>
                <a:srgbClr val="316738"/>
              </a:solidFill>
              <a:latin typeface="Calibri"/>
              <a:ea typeface="Calibri"/>
              <a:cs typeface="Calibri"/>
              <a:sym typeface="Calibri"/>
            </a:endParaRPr>
          </a:p>
        </p:txBody>
      </p:sp>
      <p:sp>
        <p:nvSpPr>
          <p:cNvPr id="43" name="Google Shape;4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a:t>
            </a:fld>
            <a:endParaRPr/>
          </a:p>
        </p:txBody>
      </p:sp>
      <p:sp>
        <p:nvSpPr>
          <p:cNvPr id="4" name="TextBox 3">
            <a:extLst>
              <a:ext uri="{FF2B5EF4-FFF2-40B4-BE49-F238E27FC236}">
                <a16:creationId xmlns:a16="http://schemas.microsoft.com/office/drawing/2014/main" id="{AD19B620-0F4C-6692-EFA9-6386C0B83757}"/>
              </a:ext>
            </a:extLst>
          </p:cNvPr>
          <p:cNvSpPr txBox="1"/>
          <p:nvPr/>
        </p:nvSpPr>
        <p:spPr>
          <a:xfrm>
            <a:off x="1085849" y="2028616"/>
            <a:ext cx="10309860" cy="2800767"/>
          </a:xfrm>
          <a:prstGeom prst="rect">
            <a:avLst/>
          </a:prstGeom>
          <a:noFill/>
        </p:spPr>
        <p:txBody>
          <a:bodyPr wrap="square">
            <a:spAutoFit/>
          </a:bodyPr>
          <a:lstStyle/>
          <a:p>
            <a:pPr algn="ctr"/>
            <a:r>
              <a:rPr lang="en-GB" sz="4400" b="1" dirty="0">
                <a:solidFill>
                  <a:schemeClr val="accent6">
                    <a:lumMod val="75000"/>
                  </a:schemeClr>
                </a:solidFill>
                <a:effectLst/>
                <a:latin typeface="Calibri" panose="020F0502020204030204" pitchFamily="34" charset="0"/>
                <a:cs typeface="Calibri" panose="020F0502020204030204" pitchFamily="34" charset="0"/>
              </a:rPr>
              <a:t>BIOLOGIJOS VALSTYBINIO BRANDOS EGZAMINO II DALIES KANDIDATŲ DARBŲ</a:t>
            </a:r>
          </a:p>
          <a:p>
            <a:pPr algn="ctr"/>
            <a:r>
              <a:rPr lang="en-GB" sz="4400" b="1" dirty="0">
                <a:solidFill>
                  <a:schemeClr val="accent6">
                    <a:lumMod val="75000"/>
                  </a:schemeClr>
                </a:solidFill>
                <a:effectLst/>
                <a:latin typeface="Calibri" panose="020F0502020204030204" pitchFamily="34" charset="0"/>
                <a:cs typeface="Calibri" panose="020F0502020204030204" pitchFamily="34" charset="0"/>
              </a:rPr>
              <a:t>VERTINTOJŲ MOKYMAI</a:t>
            </a:r>
          </a:p>
          <a:p>
            <a:pPr algn="ctr"/>
            <a:r>
              <a:rPr lang="en-GB" sz="4400" b="1" dirty="0">
                <a:solidFill>
                  <a:schemeClr val="accent6">
                    <a:lumMod val="75000"/>
                  </a:schemeClr>
                </a:solidFill>
                <a:effectLst/>
                <a:latin typeface="Calibri" panose="020F0502020204030204" pitchFamily="34" charset="0"/>
                <a:cs typeface="Calibri" panose="020F0502020204030204" pitchFamily="34" charset="0"/>
              </a:rPr>
              <a:t> II MODULIS</a:t>
            </a:r>
          </a:p>
        </p:txBody>
      </p:sp>
      <p:pic>
        <p:nvPicPr>
          <p:cNvPr id="5" name="Picture 4">
            <a:extLst>
              <a:ext uri="{FF2B5EF4-FFF2-40B4-BE49-F238E27FC236}">
                <a16:creationId xmlns:a16="http://schemas.microsoft.com/office/drawing/2014/main" id="{9768326A-2A98-A454-D2FB-2D7AE4C622EE}"/>
              </a:ext>
            </a:extLst>
          </p:cNvPr>
          <p:cNvPicPr>
            <a:picLocks noChangeAspect="1"/>
          </p:cNvPicPr>
          <p:nvPr/>
        </p:nvPicPr>
        <p:blipFill>
          <a:blip r:embed="rId3"/>
          <a:stretch>
            <a:fillRect/>
          </a:stretch>
        </p:blipFill>
        <p:spPr>
          <a:xfrm>
            <a:off x="1864042" y="150649"/>
            <a:ext cx="8753475" cy="1095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559395" y="980728"/>
            <a:ext cx="10737215" cy="144016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a:t>BIOLOGIJOS VALSTYBINIS BRANDOS EGZAMINAS (4)</a:t>
            </a:r>
            <a:endParaRPr/>
          </a:p>
        </p:txBody>
      </p:sp>
      <p:sp>
        <p:nvSpPr>
          <p:cNvPr id="71" name="Google Shape;71;p37"/>
          <p:cNvSpPr txBox="1">
            <a:spLocks noGrp="1"/>
          </p:cNvSpPr>
          <p:nvPr>
            <p:ph type="body" idx="1"/>
          </p:nvPr>
        </p:nvSpPr>
        <p:spPr>
          <a:xfrm>
            <a:off x="584745" y="2420887"/>
            <a:ext cx="10737215" cy="3796735"/>
          </a:xfrm>
          <a:prstGeom prst="rect">
            <a:avLst/>
          </a:prstGeom>
          <a:noFill/>
          <a:ln>
            <a:noFill/>
          </a:ln>
        </p:spPr>
        <p:txBody>
          <a:bodyPr spcFirstLastPara="1" wrap="square" lIns="91425" tIns="91425" rIns="91425" bIns="91425" anchor="t" anchorCtr="0">
            <a:normAutofit fontScale="92500" lnSpcReduction="10000"/>
          </a:bodyPr>
          <a:lstStyle/>
          <a:p>
            <a:pPr marL="114300" lvl="0" indent="0" algn="l" rtl="0">
              <a:lnSpc>
                <a:spcPct val="115000"/>
              </a:lnSpc>
              <a:spcBef>
                <a:spcPts val="0"/>
              </a:spcBef>
              <a:spcAft>
                <a:spcPts val="0"/>
              </a:spcAft>
              <a:buClr>
                <a:schemeClr val="dk1"/>
              </a:buClr>
              <a:buSzPct val="69498"/>
              <a:buNone/>
            </a:pPr>
            <a:r>
              <a:rPr lang="lt" dirty="0"/>
              <a:t>Minimalus išlaikyto valstybinio brandos egzamino įvertinimas yra 40 balų, maksimalus – 100 balų.</a:t>
            </a:r>
            <a:endParaRPr dirty="0"/>
          </a:p>
          <a:p>
            <a:pPr marL="114300" lvl="0" indent="0" algn="l" rtl="0">
              <a:lnSpc>
                <a:spcPct val="115000"/>
              </a:lnSpc>
              <a:spcBef>
                <a:spcPts val="0"/>
              </a:spcBef>
              <a:spcAft>
                <a:spcPts val="0"/>
              </a:spcAft>
              <a:buClr>
                <a:schemeClr val="dk1"/>
              </a:buClr>
              <a:buSzPct val="69498"/>
              <a:buNone/>
            </a:pPr>
            <a:r>
              <a:rPr lang="lt" dirty="0"/>
              <a:t> Visi kandidatai pagal gautą įvertinimą priskiriami vienam iš keturių pasiekimų lygių: </a:t>
            </a:r>
            <a:endParaRPr dirty="0"/>
          </a:p>
          <a:p>
            <a:pPr marL="457200" lvl="0" indent="-342900" algn="l" rtl="0">
              <a:lnSpc>
                <a:spcPct val="115000"/>
              </a:lnSpc>
              <a:spcBef>
                <a:spcPts val="0"/>
              </a:spcBef>
              <a:spcAft>
                <a:spcPts val="0"/>
              </a:spcAft>
              <a:buClr>
                <a:schemeClr val="dk1"/>
              </a:buClr>
              <a:buSzPct val="69498"/>
              <a:buFont typeface="Noto Sans Symbols"/>
              <a:buChar char="▪"/>
            </a:pPr>
            <a:r>
              <a:rPr lang="lt" dirty="0"/>
              <a:t>slenkstiniam - šį lygį pasiekė  1,1 proc. </a:t>
            </a:r>
            <a:endParaRPr dirty="0"/>
          </a:p>
          <a:p>
            <a:pPr marL="457200" lvl="0" indent="-342900" algn="l" rtl="0">
              <a:lnSpc>
                <a:spcPct val="115000"/>
              </a:lnSpc>
              <a:spcBef>
                <a:spcPts val="0"/>
              </a:spcBef>
              <a:spcAft>
                <a:spcPts val="0"/>
              </a:spcAft>
              <a:buClr>
                <a:schemeClr val="dk1"/>
              </a:buClr>
              <a:buSzPct val="69498"/>
              <a:buFont typeface="Noto Sans Symbols"/>
              <a:buChar char="▪"/>
            </a:pPr>
            <a:r>
              <a:rPr lang="lt" dirty="0"/>
              <a:t>patenkinamam- šį lygį pasiekė 13,8 proc.</a:t>
            </a:r>
            <a:endParaRPr dirty="0"/>
          </a:p>
          <a:p>
            <a:pPr marL="457200" lvl="0" indent="-342900" algn="l" rtl="0">
              <a:lnSpc>
                <a:spcPct val="115000"/>
              </a:lnSpc>
              <a:spcBef>
                <a:spcPts val="0"/>
              </a:spcBef>
              <a:spcAft>
                <a:spcPts val="0"/>
              </a:spcAft>
              <a:buClr>
                <a:schemeClr val="dk1"/>
              </a:buClr>
              <a:buSzPct val="69498"/>
              <a:buFont typeface="Noto Sans Symbols"/>
              <a:buChar char="▪"/>
            </a:pPr>
            <a:r>
              <a:rPr lang="lt" dirty="0"/>
              <a:t>pagrindiniam - šį lygį pasiekė 64,4 proc. </a:t>
            </a:r>
            <a:endParaRPr dirty="0"/>
          </a:p>
          <a:p>
            <a:pPr marL="457200" lvl="0" indent="-342900" algn="l" rtl="0">
              <a:lnSpc>
                <a:spcPct val="115000"/>
              </a:lnSpc>
              <a:spcBef>
                <a:spcPts val="0"/>
              </a:spcBef>
              <a:spcAft>
                <a:spcPts val="0"/>
              </a:spcAft>
              <a:buClr>
                <a:schemeClr val="dk1"/>
              </a:buClr>
              <a:buSzPct val="69498"/>
              <a:buFont typeface="Noto Sans Symbols"/>
              <a:buChar char="▪"/>
            </a:pPr>
            <a:r>
              <a:rPr lang="lt" dirty="0"/>
              <a:t>aukštesniajam- šį lygį pasiekė 12,4 proc. </a:t>
            </a:r>
            <a:endParaRPr dirty="0"/>
          </a:p>
        </p:txBody>
      </p:sp>
      <p:sp>
        <p:nvSpPr>
          <p:cNvPr id="72" name="Google Shape;72;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727392" y="442206"/>
            <a:ext cx="10737215" cy="66468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sz="3600"/>
              <a:t>BIOLOGIJOS VALSTYBINIS BRANDOS EGZAMINAS (5)</a:t>
            </a:r>
            <a:endParaRPr sz="3600"/>
          </a:p>
        </p:txBody>
      </p:sp>
      <p:sp>
        <p:nvSpPr>
          <p:cNvPr id="78" name="Google Shape;78;p38"/>
          <p:cNvSpPr txBox="1">
            <a:spLocks noGrp="1"/>
          </p:cNvSpPr>
          <p:nvPr>
            <p:ph type="body" idx="1"/>
          </p:nvPr>
        </p:nvSpPr>
        <p:spPr>
          <a:xfrm>
            <a:off x="929284" y="1231519"/>
            <a:ext cx="10367327" cy="421587"/>
          </a:xfrm>
          <a:prstGeom prst="rect">
            <a:avLst/>
          </a:prstGeom>
          <a:noFill/>
          <a:ln>
            <a:noFill/>
          </a:ln>
        </p:spPr>
        <p:txBody>
          <a:bodyPr spcFirstLastPara="1" wrap="square" lIns="91425" tIns="91425" rIns="91425" bIns="91425" anchor="t" anchorCtr="0">
            <a:normAutofit fontScale="25000" lnSpcReduction="20000"/>
          </a:bodyPr>
          <a:lstStyle/>
          <a:p>
            <a:pPr marL="114300" lvl="0" indent="0" algn="l" rtl="0">
              <a:lnSpc>
                <a:spcPct val="115000"/>
              </a:lnSpc>
              <a:spcBef>
                <a:spcPts val="0"/>
              </a:spcBef>
              <a:spcAft>
                <a:spcPts val="0"/>
              </a:spcAft>
              <a:buClr>
                <a:schemeClr val="dk1"/>
              </a:buClr>
              <a:buSzPct val="90000"/>
              <a:buNone/>
            </a:pPr>
            <a:r>
              <a:rPr lang="lt" sz="8000"/>
              <a:t>Diagramoje pateiktas merginų ir vaikinų pasiskirstymas pagal pasiekimų lygius. Diagramos legendoje prie pasiekimų lygio pavadinimo nurodyta, kiek valstybino brandos egzamino balų jis atitinka.</a:t>
            </a:r>
            <a:endParaRPr/>
          </a:p>
          <a:p>
            <a:pPr marL="114300" lvl="0" indent="0" algn="ctr" rtl="0">
              <a:lnSpc>
                <a:spcPct val="115000"/>
              </a:lnSpc>
              <a:spcBef>
                <a:spcPts val="0"/>
              </a:spcBef>
              <a:spcAft>
                <a:spcPts val="0"/>
              </a:spcAft>
              <a:buClr>
                <a:schemeClr val="dk1"/>
              </a:buClr>
              <a:buSzPct val="257142"/>
              <a:buNone/>
            </a:pPr>
            <a:endParaRPr/>
          </a:p>
        </p:txBody>
      </p:sp>
      <p:sp>
        <p:nvSpPr>
          <p:cNvPr id="79" name="Google Shape;79;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11</a:t>
            </a:fld>
            <a:endParaRPr/>
          </a:p>
        </p:txBody>
      </p:sp>
      <p:pic>
        <p:nvPicPr>
          <p:cNvPr id="80" name="Google Shape;80;p38"/>
          <p:cNvPicPr preferRelativeResize="0"/>
          <p:nvPr/>
        </p:nvPicPr>
        <p:blipFill rotWithShape="1">
          <a:blip r:embed="rId3">
            <a:alphaModFix/>
          </a:blip>
          <a:srcRect/>
          <a:stretch/>
        </p:blipFill>
        <p:spPr>
          <a:xfrm>
            <a:off x="1817649" y="2297151"/>
            <a:ext cx="8920668" cy="41186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D93F00B8-A141-A533-9BF9-F4AE5BE09124}"/>
            </a:ext>
          </a:extLst>
        </p:cNvPr>
        <p:cNvGrpSpPr/>
        <p:nvPr/>
      </p:nvGrpSpPr>
      <p:grpSpPr>
        <a:xfrm>
          <a:off x="0" y="0"/>
          <a:ext cx="0" cy="0"/>
          <a:chOff x="0" y="0"/>
          <a:chExt cx="0" cy="0"/>
        </a:xfrm>
      </p:grpSpPr>
      <p:sp>
        <p:nvSpPr>
          <p:cNvPr id="70" name="Google Shape;70;p37">
            <a:extLst>
              <a:ext uri="{FF2B5EF4-FFF2-40B4-BE49-F238E27FC236}">
                <a16:creationId xmlns:a16="http://schemas.microsoft.com/office/drawing/2014/main" id="{BFAA7DB0-C2DA-EBE1-4876-6DA10853A519}"/>
              </a:ext>
            </a:extLst>
          </p:cNvPr>
          <p:cNvSpPr txBox="1">
            <a:spLocks noGrp="1"/>
          </p:cNvSpPr>
          <p:nvPr>
            <p:ph type="title"/>
          </p:nvPr>
        </p:nvSpPr>
        <p:spPr>
          <a:xfrm>
            <a:off x="590173" y="251055"/>
            <a:ext cx="10737215" cy="1421160"/>
          </a:xfrm>
          <a:prstGeom prst="rect">
            <a:avLst/>
          </a:prstGeom>
          <a:noFill/>
          <a:ln>
            <a:noFill/>
          </a:ln>
        </p:spPr>
        <p:txBody>
          <a:bodyPr spcFirstLastPara="1" wrap="square" lIns="91425" tIns="91425" rIns="91425" bIns="91425" anchor="t" anchorCtr="0">
            <a:noAutofit/>
          </a:bodyPr>
          <a:lstStyle/>
          <a:p>
            <a:pPr algn="ctr"/>
            <a:r>
              <a:rPr lang="lt-LT" b="0" dirty="0">
                <a:solidFill>
                  <a:schemeClr val="accent6">
                    <a:lumMod val="50000"/>
                  </a:schemeClr>
                </a:solidFill>
              </a:rPr>
              <a:t>VBE atmintinės</a:t>
            </a:r>
            <a:br>
              <a:rPr lang="lt-LT" b="0" dirty="0">
                <a:solidFill>
                  <a:schemeClr val="accent6">
                    <a:lumMod val="50000"/>
                  </a:schemeClr>
                </a:solidFill>
              </a:rPr>
            </a:br>
            <a:r>
              <a:rPr lang="lt-LT" b="0" dirty="0">
                <a:solidFill>
                  <a:schemeClr val="accent6">
                    <a:lumMod val="50000"/>
                  </a:schemeClr>
                </a:solidFill>
              </a:rPr>
              <a:t>BIOLOGIJA</a:t>
            </a:r>
            <a:endParaRPr dirty="0">
              <a:solidFill>
                <a:schemeClr val="accent6">
                  <a:lumMod val="50000"/>
                </a:schemeClr>
              </a:solidFill>
            </a:endParaRPr>
          </a:p>
        </p:txBody>
      </p:sp>
      <p:sp>
        <p:nvSpPr>
          <p:cNvPr id="71" name="Google Shape;71;p37">
            <a:extLst>
              <a:ext uri="{FF2B5EF4-FFF2-40B4-BE49-F238E27FC236}">
                <a16:creationId xmlns:a16="http://schemas.microsoft.com/office/drawing/2014/main" id="{6776E336-00A0-27E9-5B8C-2216BA3999BC}"/>
              </a:ext>
            </a:extLst>
          </p:cNvPr>
          <p:cNvSpPr txBox="1">
            <a:spLocks noGrp="1"/>
          </p:cNvSpPr>
          <p:nvPr>
            <p:ph type="body" idx="1"/>
          </p:nvPr>
        </p:nvSpPr>
        <p:spPr>
          <a:xfrm>
            <a:off x="4653480" y="3105340"/>
            <a:ext cx="2435383" cy="2236206"/>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Clr>
                <a:schemeClr val="dk1"/>
              </a:buClr>
              <a:buSzPct val="69498"/>
              <a:buNone/>
            </a:pPr>
            <a:endParaRPr dirty="0"/>
          </a:p>
        </p:txBody>
      </p:sp>
      <p:sp>
        <p:nvSpPr>
          <p:cNvPr id="72" name="Google Shape;72;p37">
            <a:extLst>
              <a:ext uri="{FF2B5EF4-FFF2-40B4-BE49-F238E27FC236}">
                <a16:creationId xmlns:a16="http://schemas.microsoft.com/office/drawing/2014/main" id="{122846C6-9AEC-C364-8504-FCD5C58310EA}"/>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1200" cap="none" spc="0" normalizeH="0" baseline="0" noProof="0">
                <a:ln>
                  <a:noFill/>
                </a:ln>
                <a:solidFill>
                  <a:srgbClr val="0E284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12</a:t>
            </a:fld>
            <a:endParaRPr kumimoji="0" sz="1333" b="0" i="0" u="none" strike="noStrike" kern="1200" cap="none" spc="0" normalizeH="0" baseline="0" noProof="0">
              <a:ln>
                <a:noFill/>
              </a:ln>
              <a:solidFill>
                <a:srgbClr val="0E2841"/>
              </a:solidFill>
              <a:effectLst/>
              <a:uLnTx/>
              <a:uFillTx/>
              <a:latin typeface="Arial"/>
              <a:cs typeface="Arial"/>
              <a:sym typeface="Arial"/>
            </a:endParaRPr>
          </a:p>
        </p:txBody>
      </p:sp>
      <p:pic>
        <p:nvPicPr>
          <p:cNvPr id="3" name="Paveikslėlis 2">
            <a:extLst>
              <a:ext uri="{FF2B5EF4-FFF2-40B4-BE49-F238E27FC236}">
                <a16:creationId xmlns:a16="http://schemas.microsoft.com/office/drawing/2014/main" id="{35B8516C-7E67-642F-2E5F-D432F1D12D46}"/>
              </a:ext>
            </a:extLst>
          </p:cNvPr>
          <p:cNvPicPr>
            <a:picLocks noChangeAspect="1"/>
          </p:cNvPicPr>
          <p:nvPr/>
        </p:nvPicPr>
        <p:blipFill>
          <a:blip r:embed="rId3"/>
          <a:stretch>
            <a:fillRect/>
          </a:stretch>
        </p:blipFill>
        <p:spPr>
          <a:xfrm>
            <a:off x="650529" y="1961927"/>
            <a:ext cx="4609535" cy="1143413"/>
          </a:xfrm>
          <a:prstGeom prst="rect">
            <a:avLst/>
          </a:prstGeom>
        </p:spPr>
      </p:pic>
      <p:pic>
        <p:nvPicPr>
          <p:cNvPr id="4" name="Paveikslėlis 3">
            <a:extLst>
              <a:ext uri="{FF2B5EF4-FFF2-40B4-BE49-F238E27FC236}">
                <a16:creationId xmlns:a16="http://schemas.microsoft.com/office/drawing/2014/main" id="{F7FF7AE8-377E-C598-C0E1-D2A63077239E}"/>
              </a:ext>
            </a:extLst>
          </p:cNvPr>
          <p:cNvPicPr>
            <a:picLocks noChangeAspect="1"/>
          </p:cNvPicPr>
          <p:nvPr/>
        </p:nvPicPr>
        <p:blipFill>
          <a:blip r:embed="rId4"/>
          <a:stretch>
            <a:fillRect/>
          </a:stretch>
        </p:blipFill>
        <p:spPr>
          <a:xfrm>
            <a:off x="4345563" y="2727511"/>
            <a:ext cx="6981825" cy="3200400"/>
          </a:xfrm>
          <a:prstGeom prst="rect">
            <a:avLst/>
          </a:prstGeom>
        </p:spPr>
      </p:pic>
    </p:spTree>
    <p:extLst>
      <p:ext uri="{BB962C8B-B14F-4D97-AF65-F5344CB8AC3E}">
        <p14:creationId xmlns:p14="http://schemas.microsoft.com/office/powerpoint/2010/main" val="111364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526704" y="549444"/>
            <a:ext cx="11297244" cy="73531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sz="3600"/>
              <a:t>2025 m. biologijos VBE II dalies užduoties analizė (1) </a:t>
            </a:r>
            <a:br>
              <a:rPr lang="lt"/>
            </a:br>
            <a:br>
              <a:rPr lang="lt" i="1"/>
            </a:br>
            <a:endParaRPr/>
          </a:p>
        </p:txBody>
      </p:sp>
      <p:sp>
        <p:nvSpPr>
          <p:cNvPr id="86" name="Google Shape;86;p39"/>
          <p:cNvSpPr txBox="1">
            <a:spLocks noGrp="1"/>
          </p:cNvSpPr>
          <p:nvPr>
            <p:ph type="body" idx="1"/>
          </p:nvPr>
        </p:nvSpPr>
        <p:spPr>
          <a:xfrm>
            <a:off x="1199456" y="1543070"/>
            <a:ext cx="9951740" cy="936104"/>
          </a:xfrm>
          <a:prstGeom prst="rect">
            <a:avLst/>
          </a:prstGeom>
          <a:noFill/>
          <a:ln>
            <a:noFill/>
          </a:ln>
        </p:spPr>
        <p:txBody>
          <a:bodyPr spcFirstLastPara="1" wrap="square" lIns="91425" tIns="91425" rIns="91425" bIns="91425" anchor="t" anchorCtr="0">
            <a:normAutofit fontScale="85000" lnSpcReduction="20000"/>
          </a:bodyPr>
          <a:lstStyle/>
          <a:p>
            <a:pPr marL="114300" lvl="0" indent="0" algn="ctr" rtl="0">
              <a:lnSpc>
                <a:spcPct val="115000"/>
              </a:lnSpc>
              <a:spcBef>
                <a:spcPts val="0"/>
              </a:spcBef>
              <a:spcAft>
                <a:spcPts val="0"/>
              </a:spcAft>
              <a:buClr>
                <a:schemeClr val="dk1"/>
              </a:buClr>
              <a:buSzPct val="75630"/>
              <a:buNone/>
            </a:pPr>
            <a:r>
              <a:rPr lang="lt" i="1"/>
              <a:t>2025 m. biologijos VBE II dalies užduoties pagrindinės statistinės charakteristikos (1)</a:t>
            </a:r>
            <a:endParaRPr/>
          </a:p>
          <a:p>
            <a:pPr marL="114300" lvl="0" indent="0" algn="ctr" rtl="0">
              <a:lnSpc>
                <a:spcPct val="115000"/>
              </a:lnSpc>
              <a:spcBef>
                <a:spcPts val="0"/>
              </a:spcBef>
              <a:spcAft>
                <a:spcPts val="0"/>
              </a:spcAft>
              <a:buClr>
                <a:schemeClr val="dk1"/>
              </a:buClr>
              <a:buSzPct val="75630"/>
              <a:buNone/>
            </a:pPr>
            <a:endParaRPr/>
          </a:p>
        </p:txBody>
      </p:sp>
      <p:sp>
        <p:nvSpPr>
          <p:cNvPr id="87" name="Google Shape;87;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13</a:t>
            </a:fld>
            <a:endParaRPr/>
          </a:p>
        </p:txBody>
      </p:sp>
      <p:pic>
        <p:nvPicPr>
          <p:cNvPr id="88" name="Google Shape;88;p39"/>
          <p:cNvPicPr preferRelativeResize="0"/>
          <p:nvPr/>
        </p:nvPicPr>
        <p:blipFill rotWithShape="1">
          <a:blip r:embed="rId3">
            <a:alphaModFix/>
          </a:blip>
          <a:srcRect/>
          <a:stretch/>
        </p:blipFill>
        <p:spPr>
          <a:xfrm>
            <a:off x="2800350" y="2479174"/>
            <a:ext cx="6148387" cy="3981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0"/>
          <p:cNvSpPr txBox="1">
            <a:spLocks noGrp="1"/>
          </p:cNvSpPr>
          <p:nvPr>
            <p:ph type="title"/>
          </p:nvPr>
        </p:nvSpPr>
        <p:spPr>
          <a:xfrm>
            <a:off x="586560" y="476672"/>
            <a:ext cx="11153229" cy="144016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sz="3600"/>
              <a:t>2025 m. biologijos VBE II dalies užduoties analizė (2)</a:t>
            </a:r>
            <a:endParaRPr sz="3600"/>
          </a:p>
        </p:txBody>
      </p:sp>
      <p:sp>
        <p:nvSpPr>
          <p:cNvPr id="94" name="Google Shape;94;p40"/>
          <p:cNvSpPr txBox="1">
            <a:spLocks noGrp="1"/>
          </p:cNvSpPr>
          <p:nvPr>
            <p:ph type="body" idx="1"/>
          </p:nvPr>
        </p:nvSpPr>
        <p:spPr>
          <a:xfrm>
            <a:off x="584745" y="1700808"/>
            <a:ext cx="10737215" cy="3744416"/>
          </a:xfrm>
          <a:prstGeom prst="rect">
            <a:avLst/>
          </a:prstGeom>
          <a:noFill/>
          <a:ln>
            <a:noFill/>
          </a:ln>
        </p:spPr>
        <p:txBody>
          <a:bodyPr spcFirstLastPara="1" wrap="square" lIns="91425" tIns="91425" rIns="91425" bIns="91425" anchor="t" anchorCtr="0">
            <a:normAutofit/>
          </a:bodyPr>
          <a:lstStyle/>
          <a:p>
            <a:pPr marL="114300" lvl="0" indent="0" algn="ctr" rtl="0">
              <a:lnSpc>
                <a:spcPct val="115000"/>
              </a:lnSpc>
              <a:spcBef>
                <a:spcPts val="0"/>
              </a:spcBef>
              <a:spcAft>
                <a:spcPts val="0"/>
              </a:spcAft>
              <a:buClr>
                <a:schemeClr val="dk1"/>
              </a:buClr>
              <a:buSzPts val="1800"/>
              <a:buNone/>
            </a:pPr>
            <a:r>
              <a:rPr lang="lt" i="1"/>
              <a:t>2025 m. biologijos VBE II dalies kandidatų surinktų taškų pasiskirstymas</a:t>
            </a:r>
            <a:endParaRPr/>
          </a:p>
          <a:p>
            <a:pPr marL="114300" lvl="0" indent="0" algn="ctr" rtl="0">
              <a:lnSpc>
                <a:spcPct val="115000"/>
              </a:lnSpc>
              <a:spcBef>
                <a:spcPts val="0"/>
              </a:spcBef>
              <a:spcAft>
                <a:spcPts val="0"/>
              </a:spcAft>
              <a:buClr>
                <a:schemeClr val="dk1"/>
              </a:buClr>
              <a:buSzPts val="1800"/>
              <a:buNone/>
            </a:pPr>
            <a:endParaRPr/>
          </a:p>
        </p:txBody>
      </p:sp>
      <p:sp>
        <p:nvSpPr>
          <p:cNvPr id="95" name="Google Shape;95;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14</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pic>
        <p:nvPicPr>
          <p:cNvPr id="96" name="Google Shape;96;p40" descr="A graph of a normal distribution&#10;&#10;AI-generated content may be incorrect."/>
          <p:cNvPicPr preferRelativeResize="0"/>
          <p:nvPr/>
        </p:nvPicPr>
        <p:blipFill rotWithShape="1">
          <a:blip r:embed="rId3">
            <a:alphaModFix/>
          </a:blip>
          <a:srcRect/>
          <a:stretch/>
        </p:blipFill>
        <p:spPr>
          <a:xfrm>
            <a:off x="1897380" y="2331720"/>
            <a:ext cx="8583930" cy="40496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15</a:t>
            </a:fld>
            <a:endParaRPr/>
          </a:p>
        </p:txBody>
      </p:sp>
      <p:sp>
        <p:nvSpPr>
          <p:cNvPr id="102" name="Google Shape;102;p1"/>
          <p:cNvSpPr txBox="1">
            <a:spLocks noGrp="1"/>
          </p:cNvSpPr>
          <p:nvPr>
            <p:ph type="body" idx="1"/>
          </p:nvPr>
        </p:nvSpPr>
        <p:spPr>
          <a:xfrm>
            <a:off x="274320" y="1746961"/>
            <a:ext cx="11502080" cy="3065070"/>
          </a:xfrm>
          <a:prstGeom prst="rect">
            <a:avLst/>
          </a:prstGeom>
          <a:blipFill rotWithShape="1">
            <a:blip r:embed="rId3">
              <a:alphaModFix/>
            </a:blip>
            <a:stretch>
              <a:fillRect t="-42073"/>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400"/>
              <a:buFont typeface="Calibri"/>
              <a:buNone/>
            </a:pPr>
            <a:r>
              <a:rPr lang="lt"/>
              <a:t> </a:t>
            </a:r>
            <a:endParaRPr/>
          </a:p>
        </p:txBody>
      </p:sp>
      <p:sp>
        <p:nvSpPr>
          <p:cNvPr id="103" name="Google Shape;103;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2F6335"/>
              </a:buClr>
              <a:buSzPct val="70707"/>
              <a:buFont typeface="Calibri"/>
              <a:buNone/>
            </a:pPr>
            <a:r>
              <a:rPr lang="lt" sz="4400" b="1" dirty="0">
                <a:solidFill>
                  <a:srgbClr val="316738"/>
                </a:solidFill>
                <a:latin typeface="Calibri"/>
                <a:ea typeface="Calibri"/>
                <a:cs typeface="Calibri"/>
                <a:sym typeface="Calibri"/>
              </a:rPr>
              <a:t>Klausimo sunkumas</a:t>
            </a:r>
            <a:br>
              <a:rPr lang="lt" dirty="0">
                <a:solidFill>
                  <a:srgbClr val="316738"/>
                </a:solidFill>
              </a:rPr>
            </a:br>
            <a:endParaRPr dirty="0">
              <a:solidFill>
                <a:srgbClr val="31673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2F6335"/>
              </a:buClr>
              <a:buSzPct val="70707"/>
              <a:buFont typeface="Calibri"/>
              <a:buNone/>
            </a:pPr>
            <a:r>
              <a:rPr lang="lt" sz="4400" b="1" dirty="0">
                <a:solidFill>
                  <a:srgbClr val="316738"/>
                </a:solidFill>
                <a:latin typeface="Calibri"/>
                <a:ea typeface="Calibri"/>
                <a:cs typeface="Calibri"/>
                <a:sym typeface="Calibri"/>
              </a:rPr>
              <a:t>Klausimo skiriamoji geba</a:t>
            </a:r>
            <a:br>
              <a:rPr lang="lt" dirty="0"/>
            </a:br>
            <a:endParaRPr dirty="0"/>
          </a:p>
        </p:txBody>
      </p:sp>
      <p:sp>
        <p:nvSpPr>
          <p:cNvPr id="109" name="Google Shape;109;p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p>
            <a:pPr marL="114300" lvl="0" indent="0" algn="just" rtl="0">
              <a:lnSpc>
                <a:spcPct val="115000"/>
              </a:lnSpc>
              <a:spcBef>
                <a:spcPts val="0"/>
              </a:spcBef>
              <a:spcAft>
                <a:spcPts val="0"/>
              </a:spcAft>
              <a:buSzPts val="1800"/>
              <a:buNone/>
            </a:pPr>
            <a:r>
              <a:rPr lang="lt" sz="2800" b="0" i="0" u="none" strike="noStrike" cap="none" dirty="0">
                <a:solidFill>
                  <a:srgbClr val="000000"/>
                </a:solidFill>
                <a:latin typeface="Calibri"/>
                <a:ea typeface="Calibri"/>
                <a:cs typeface="Calibri"/>
                <a:sym typeface="Calibri"/>
              </a:rPr>
              <a:t>Šis parametras rodo, kaip atskiras egzamino klausimas išskiria stipresnius ir silpnesnius kandidatus. Jei klausimas buvo labai lengvas ir į jį beveik vienodai sėkmingai atsakė ir stipresni, ir silpnesni kandidatai, tai tokio klausimo skiriamoji geba maža. Panaši skiriamoji geba gali būti ir labai sunkaus klausimo, į kurį beveik niekas neatsakė. Neigiama skiriamosios gebos reikšmė rodo, kad silpnesnieji (sprendžiant pagal visą egzamino užduotį) už tą klausimą surinko daugiau taškų negu stipresnieji. Taigi neigiama skiriamoji geba – prasto klausimo požymis.</a:t>
            </a:r>
            <a:endParaRPr dirty="0"/>
          </a:p>
        </p:txBody>
      </p:sp>
      <p:sp>
        <p:nvSpPr>
          <p:cNvPr id="110" name="Google Shape;110;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2F6335"/>
              </a:buClr>
              <a:buSzPct val="70707"/>
              <a:buFont typeface="Calibri"/>
              <a:buNone/>
            </a:pPr>
            <a:r>
              <a:rPr lang="lt" sz="4400" dirty="0">
                <a:latin typeface="Calibri"/>
                <a:ea typeface="Calibri"/>
                <a:cs typeface="Calibri"/>
                <a:sym typeface="Calibri"/>
              </a:rPr>
              <a:t>Klausimo koreliacija su visa užduotimi </a:t>
            </a:r>
            <a:endParaRPr dirty="0"/>
          </a:p>
        </p:txBody>
      </p:sp>
      <p:sp>
        <p:nvSpPr>
          <p:cNvPr id="116" name="Google Shape;116;p6"/>
          <p:cNvSpPr txBox="1">
            <a:spLocks noGrp="1"/>
          </p:cNvSpPr>
          <p:nvPr>
            <p:ph type="body" idx="1"/>
          </p:nvPr>
        </p:nvSpPr>
        <p:spPr>
          <a:xfrm>
            <a:off x="301611" y="2096703"/>
            <a:ext cx="11360800" cy="4555200"/>
          </a:xfrm>
          <a:prstGeom prst="rect">
            <a:avLst/>
          </a:prstGeom>
          <a:noFill/>
          <a:ln>
            <a:noFill/>
          </a:ln>
        </p:spPr>
        <p:txBody>
          <a:bodyPr spcFirstLastPara="1" wrap="square" lIns="91425" tIns="91425" rIns="91425" bIns="91425" anchor="t" anchorCtr="0">
            <a:normAutofit/>
          </a:bodyPr>
          <a:lstStyle/>
          <a:p>
            <a:pPr marL="114300" lvl="0" indent="0" algn="just" rtl="0">
              <a:lnSpc>
                <a:spcPct val="115000"/>
              </a:lnSpc>
              <a:spcBef>
                <a:spcPts val="0"/>
              </a:spcBef>
              <a:spcAft>
                <a:spcPts val="0"/>
              </a:spcAft>
              <a:buSzPts val="1800"/>
              <a:buNone/>
            </a:pPr>
            <a:r>
              <a:rPr lang="lt" sz="2800">
                <a:latin typeface="Calibri"/>
                <a:ea typeface="Calibri"/>
                <a:cs typeface="Calibri"/>
                <a:sym typeface="Calibri"/>
              </a:rPr>
              <a:t>Tai to klausimo surinktų taškų ir visų užduoties surinktų taškų koreliacijos koeficientas (apskaičiuojamas naudojant Pirsono koreliacijos koeficientą). Šis parametras rodo, kuria dalimi atskiras klausimas žinias ir gebėjimus matuoja taip, kaip ir visa užduotis.</a:t>
            </a:r>
            <a:endParaRPr/>
          </a:p>
          <a:p>
            <a:pPr marL="114300" lvl="0" indent="0" algn="l" rtl="0">
              <a:lnSpc>
                <a:spcPct val="115000"/>
              </a:lnSpc>
              <a:spcBef>
                <a:spcPts val="0"/>
              </a:spcBef>
              <a:spcAft>
                <a:spcPts val="0"/>
              </a:spcAft>
              <a:buSzPts val="1800"/>
              <a:buNone/>
            </a:pPr>
            <a:endParaRPr/>
          </a:p>
        </p:txBody>
      </p:sp>
      <p:sp>
        <p:nvSpPr>
          <p:cNvPr id="117" name="Google Shape;117;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3"/>
          <p:cNvSpPr txBox="1">
            <a:spLocks noGrp="1"/>
          </p:cNvSpPr>
          <p:nvPr>
            <p:ph type="title"/>
          </p:nvPr>
        </p:nvSpPr>
        <p:spPr>
          <a:xfrm>
            <a:off x="773927" y="695798"/>
            <a:ext cx="10888484" cy="100501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sz="3600"/>
              <a:t>Klausimų charakteristikos: sunkumas ir skiriamoji geba</a:t>
            </a:r>
            <a:endParaRPr sz="3600"/>
          </a:p>
        </p:txBody>
      </p:sp>
      <p:sp>
        <p:nvSpPr>
          <p:cNvPr id="123" name="Google Shape;123;p43"/>
          <p:cNvSpPr txBox="1">
            <a:spLocks noGrp="1"/>
          </p:cNvSpPr>
          <p:nvPr>
            <p:ph type="body" idx="1"/>
          </p:nvPr>
        </p:nvSpPr>
        <p:spPr>
          <a:xfrm>
            <a:off x="3863753" y="4941168"/>
            <a:ext cx="4032448" cy="216024"/>
          </a:xfrm>
          <a:prstGeom prst="rect">
            <a:avLst/>
          </a:prstGeom>
          <a:noFill/>
          <a:ln>
            <a:noFill/>
          </a:ln>
        </p:spPr>
        <p:txBody>
          <a:bodyPr spcFirstLastPara="1" wrap="square" lIns="91425" tIns="91425" rIns="91425" bIns="91425" anchor="t" anchorCtr="0">
            <a:normAutofit fontScale="25000" lnSpcReduction="20000"/>
          </a:bodyPr>
          <a:lstStyle/>
          <a:p>
            <a:pPr marL="114300" lvl="0" indent="0" algn="ctr" rtl="0">
              <a:lnSpc>
                <a:spcPct val="115000"/>
              </a:lnSpc>
              <a:spcBef>
                <a:spcPts val="0"/>
              </a:spcBef>
              <a:spcAft>
                <a:spcPts val="0"/>
              </a:spcAft>
              <a:buClr>
                <a:schemeClr val="dk1"/>
              </a:buClr>
              <a:buSzPct val="257142"/>
              <a:buNone/>
            </a:pPr>
            <a:endParaRPr/>
          </a:p>
        </p:txBody>
      </p:sp>
      <p:sp>
        <p:nvSpPr>
          <p:cNvPr id="124" name="Google Shape;124;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18</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125" name="Google Shape;125;p43"/>
          <p:cNvSpPr txBox="1"/>
          <p:nvPr/>
        </p:nvSpPr>
        <p:spPr>
          <a:xfrm>
            <a:off x="1508760" y="1794510"/>
            <a:ext cx="8943724" cy="81685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2000"/>
              <a:buFont typeface="Arial"/>
              <a:buNone/>
              <a:tabLst/>
              <a:defRPr/>
            </a:pPr>
            <a:r>
              <a:rPr kumimoji="0" lang="lt" sz="2200" b="0" i="0" u="none" strike="noStrike" kern="0" cap="none" spc="0" normalizeH="0" baseline="0" noProof="0">
                <a:ln>
                  <a:noFill/>
                </a:ln>
                <a:solidFill>
                  <a:srgbClr val="000000"/>
                </a:solidFill>
                <a:effectLst/>
                <a:uLnTx/>
                <a:uFillTx/>
                <a:latin typeface="Calibri"/>
                <a:ea typeface="Calibri"/>
                <a:cs typeface="Calibri"/>
                <a:sym typeface="Calibri"/>
              </a:rPr>
              <a:t>Egzamino klausimai suskirstyti į penkias grupes pagal klausimų sunkumą, remiantis biologijos valstybinio brandos egzamino rezultatais: </a:t>
            </a:r>
            <a:endParaRPr kumimoji="0" sz="22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26" name="Google Shape;126;p43"/>
          <p:cNvPicPr preferRelativeResize="0"/>
          <p:nvPr/>
        </p:nvPicPr>
        <p:blipFill rotWithShape="1">
          <a:blip r:embed="rId3">
            <a:alphaModFix/>
          </a:blip>
          <a:srcRect/>
          <a:stretch/>
        </p:blipFill>
        <p:spPr>
          <a:xfrm>
            <a:off x="1371600" y="3000770"/>
            <a:ext cx="9346634" cy="26685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559396" y="629976"/>
            <a:ext cx="10737215" cy="10258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sz="3600"/>
              <a:t>Galimas surinkti taškų skaičius pagal faktinį klausimų sunkumą</a:t>
            </a:r>
            <a:endParaRPr sz="3600"/>
          </a:p>
        </p:txBody>
      </p:sp>
      <p:sp>
        <p:nvSpPr>
          <p:cNvPr id="132" name="Google Shape;132;p7"/>
          <p:cNvSpPr txBox="1">
            <a:spLocks noGrp="1"/>
          </p:cNvSpPr>
          <p:nvPr>
            <p:ph type="body" idx="1"/>
          </p:nvPr>
        </p:nvSpPr>
        <p:spPr>
          <a:xfrm>
            <a:off x="2855640" y="3193287"/>
            <a:ext cx="6336704" cy="1747881"/>
          </a:xfrm>
          <a:prstGeom prst="rect">
            <a:avLst/>
          </a:prstGeom>
          <a:noFill/>
          <a:ln>
            <a:noFill/>
          </a:ln>
        </p:spPr>
        <p:txBody>
          <a:bodyPr spcFirstLastPara="1" wrap="square" lIns="91425" tIns="91425" rIns="91425" bIns="91425" anchor="t" anchorCtr="0">
            <a:normAutofit/>
          </a:bodyPr>
          <a:lstStyle/>
          <a:p>
            <a:pPr marL="114300" lvl="0" indent="0" algn="ctr" rtl="0">
              <a:lnSpc>
                <a:spcPct val="115000"/>
              </a:lnSpc>
              <a:spcBef>
                <a:spcPts val="0"/>
              </a:spcBef>
              <a:spcAft>
                <a:spcPts val="0"/>
              </a:spcAft>
              <a:buClr>
                <a:schemeClr val="dk1"/>
              </a:buClr>
              <a:buSzPts val="1800"/>
              <a:buNone/>
            </a:pPr>
            <a:endParaRPr/>
          </a:p>
        </p:txBody>
      </p:sp>
      <p:sp>
        <p:nvSpPr>
          <p:cNvPr id="133" name="Google Shape;133;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19</a:t>
            </a:fld>
            <a:endParaRPr/>
          </a:p>
        </p:txBody>
      </p:sp>
      <p:pic>
        <p:nvPicPr>
          <p:cNvPr id="134" name="Google Shape;134;p7"/>
          <p:cNvPicPr preferRelativeResize="0"/>
          <p:nvPr/>
        </p:nvPicPr>
        <p:blipFill rotWithShape="1">
          <a:blip r:embed="rId3">
            <a:alphaModFix/>
          </a:blip>
          <a:srcRect/>
          <a:stretch/>
        </p:blipFill>
        <p:spPr>
          <a:xfrm>
            <a:off x="1954530" y="2087464"/>
            <a:ext cx="7955662" cy="41405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800100" y="1005840"/>
            <a:ext cx="10683240" cy="77724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LT" sz="4400" dirty="0"/>
              <a:t>Tikslas</a:t>
            </a:r>
            <a:endParaRPr lang="en-LT" dirty="0"/>
          </a:p>
        </p:txBody>
      </p:sp>
      <p:sp>
        <p:nvSpPr>
          <p:cNvPr id="50" name="Google Shape;50;p34"/>
          <p:cNvSpPr txBox="1">
            <a:spLocks noGrp="1"/>
          </p:cNvSpPr>
          <p:nvPr>
            <p:ph type="body" idx="1"/>
          </p:nvPr>
        </p:nvSpPr>
        <p:spPr>
          <a:xfrm>
            <a:off x="800100" y="2353676"/>
            <a:ext cx="10369152" cy="2856345"/>
          </a:xfrm>
          <a:prstGeom prst="rect">
            <a:avLst/>
          </a:prstGeom>
          <a:noFill/>
          <a:ln>
            <a:noFill/>
          </a:ln>
        </p:spPr>
        <p:txBody>
          <a:bodyPr spcFirstLastPara="1" wrap="square" lIns="91425" tIns="91425" rIns="91425" bIns="91425" anchor="t" anchorCtr="0">
            <a:normAutofit/>
          </a:bodyPr>
          <a:lstStyle/>
          <a:p>
            <a:pPr marL="114300" indent="0" algn="just">
              <a:buSzPct val="257142"/>
              <a:buNone/>
            </a:pPr>
            <a:r>
              <a:rPr lang="lt-LT" dirty="0">
                <a:solidFill>
                  <a:schemeClr val="dk1"/>
                </a:solidFill>
              </a:rPr>
              <a:t>Tobulinti biologijos mokytojų ir vertintojų profesines kompetencijas, reikalingas nuosekliam, objektyviam ir pagal nustatytus vertinimo kriterijus pagrįstam biologijos valstybinio brandos egzamino II dalies kandidatų darbų vertinimui, siekiant užtikrinti vertinimo kokybę, patikimumą ir vienodumą nacionaliniu lygiu.</a:t>
            </a:r>
            <a:endParaRPr lang="lt-LT" dirty="0"/>
          </a:p>
          <a:p>
            <a:pPr marL="114300" lvl="0" indent="0" rtl="0">
              <a:lnSpc>
                <a:spcPct val="115000"/>
              </a:lnSpc>
              <a:spcBef>
                <a:spcPts val="0"/>
              </a:spcBef>
              <a:spcAft>
                <a:spcPts val="0"/>
              </a:spcAft>
              <a:buClr>
                <a:schemeClr val="dk1"/>
              </a:buClr>
              <a:buSzPct val="257142"/>
              <a:buNone/>
            </a:pPr>
            <a:endParaRPr lang="en-LT" dirty="0"/>
          </a:p>
        </p:txBody>
      </p:sp>
      <p:sp>
        <p:nvSpPr>
          <p:cNvPr id="51" name="Google Shape;51;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body" idx="1"/>
          </p:nvPr>
        </p:nvSpPr>
        <p:spPr>
          <a:xfrm>
            <a:off x="796956" y="0"/>
            <a:ext cx="2322040" cy="149231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lt" sz="2700" b="1">
                <a:solidFill>
                  <a:srgbClr val="316738"/>
                </a:solidFill>
              </a:rPr>
              <a:t>Labai lengvas</a:t>
            </a:r>
            <a:endParaRPr/>
          </a:p>
          <a:p>
            <a:pPr marL="114300" lvl="0" indent="0" algn="l" rtl="0">
              <a:lnSpc>
                <a:spcPct val="115000"/>
              </a:lnSpc>
              <a:spcBef>
                <a:spcPts val="0"/>
              </a:spcBef>
              <a:spcAft>
                <a:spcPts val="0"/>
              </a:spcAft>
              <a:buSzPts val="1800"/>
              <a:buNone/>
            </a:pPr>
            <a:r>
              <a:rPr lang="lt" sz="2700" b="1">
                <a:solidFill>
                  <a:srgbClr val="316738"/>
                </a:solidFill>
              </a:rPr>
              <a:t>klausimas</a:t>
            </a:r>
            <a:endParaRPr sz="2700" b="1">
              <a:solidFill>
                <a:srgbClr val="316738"/>
              </a:solidFill>
            </a:endParaRPr>
          </a:p>
        </p:txBody>
      </p:sp>
      <p:sp>
        <p:nvSpPr>
          <p:cNvPr id="140" name="Google Shape;140;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20</a:t>
            </a:fld>
            <a:endParaRPr/>
          </a:p>
        </p:txBody>
      </p:sp>
      <p:pic>
        <p:nvPicPr>
          <p:cNvPr id="3" name="Paveikslėlis 2">
            <a:extLst>
              <a:ext uri="{FF2B5EF4-FFF2-40B4-BE49-F238E27FC236}">
                <a16:creationId xmlns:a16="http://schemas.microsoft.com/office/drawing/2014/main" id="{5B28934C-2741-8CAC-608D-C7A8A032F319}"/>
              </a:ext>
            </a:extLst>
          </p:cNvPr>
          <p:cNvPicPr>
            <a:picLocks noChangeAspect="1"/>
          </p:cNvPicPr>
          <p:nvPr/>
        </p:nvPicPr>
        <p:blipFill>
          <a:blip r:embed="rId3"/>
          <a:stretch>
            <a:fillRect/>
          </a:stretch>
        </p:blipFill>
        <p:spPr>
          <a:xfrm>
            <a:off x="3352800" y="485775"/>
            <a:ext cx="5486400" cy="5886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21</a:t>
            </a:fld>
            <a:endParaRPr/>
          </a:p>
        </p:txBody>
      </p:sp>
      <p:sp>
        <p:nvSpPr>
          <p:cNvPr id="147" name="Google Shape;147;p13"/>
          <p:cNvSpPr txBox="1"/>
          <p:nvPr/>
        </p:nvSpPr>
        <p:spPr>
          <a:xfrm>
            <a:off x="662938" y="297180"/>
            <a:ext cx="2160271"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lt" sz="2700" b="1" i="0" u="none" strike="noStrike" cap="none">
                <a:solidFill>
                  <a:srgbClr val="316738"/>
                </a:solidFill>
                <a:latin typeface="Calibri"/>
                <a:ea typeface="Calibri"/>
                <a:cs typeface="Calibri"/>
                <a:sym typeface="Calibri"/>
              </a:rPr>
              <a:t>Labai lengvas </a:t>
            </a:r>
            <a:br>
              <a:rPr lang="lt" sz="2700" b="1" i="0" u="none" strike="noStrike" cap="none">
                <a:solidFill>
                  <a:srgbClr val="316738"/>
                </a:solidFill>
                <a:latin typeface="Calibri"/>
                <a:ea typeface="Calibri"/>
                <a:cs typeface="Calibri"/>
                <a:sym typeface="Calibri"/>
              </a:rPr>
            </a:br>
            <a:r>
              <a:rPr lang="lt" sz="2700" b="1" i="0" u="none" strike="noStrike" cap="none">
                <a:solidFill>
                  <a:srgbClr val="316738"/>
                </a:solidFill>
                <a:latin typeface="Calibri"/>
                <a:ea typeface="Calibri"/>
                <a:cs typeface="Calibri"/>
                <a:sym typeface="Calibri"/>
              </a:rPr>
              <a:t>klausimas </a:t>
            </a:r>
            <a:endParaRPr sz="2700" b="0" i="0" u="none" strike="noStrike" cap="none">
              <a:solidFill>
                <a:srgbClr val="316738"/>
              </a:solidFill>
              <a:latin typeface="Arial"/>
              <a:ea typeface="Arial"/>
              <a:cs typeface="Arial"/>
              <a:sym typeface="Arial"/>
            </a:endParaRPr>
          </a:p>
        </p:txBody>
      </p:sp>
      <p:pic>
        <p:nvPicPr>
          <p:cNvPr id="148" name="Google Shape;148;p13"/>
          <p:cNvPicPr preferRelativeResize="0"/>
          <p:nvPr/>
        </p:nvPicPr>
        <p:blipFill rotWithShape="1">
          <a:blip r:embed="rId3">
            <a:alphaModFix/>
          </a:blip>
          <a:srcRect/>
          <a:stretch/>
        </p:blipFill>
        <p:spPr>
          <a:xfrm>
            <a:off x="2823209" y="297180"/>
            <a:ext cx="8938261" cy="60350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22</a:t>
            </a:fld>
            <a:endParaRPr/>
          </a:p>
        </p:txBody>
      </p:sp>
      <p:sp>
        <p:nvSpPr>
          <p:cNvPr id="154" name="Google Shape;154;p15"/>
          <p:cNvSpPr txBox="1"/>
          <p:nvPr/>
        </p:nvSpPr>
        <p:spPr>
          <a:xfrm>
            <a:off x="468979" y="149427"/>
            <a:ext cx="2099000" cy="1492317"/>
          </a:xfrm>
          <a:prstGeom prst="rect">
            <a:avLst/>
          </a:prstGeom>
          <a:noFill/>
          <a:ln>
            <a:noFill/>
          </a:ln>
        </p:spPr>
        <p:txBody>
          <a:bodyPr spcFirstLastPara="1" wrap="square" lIns="91425" tIns="91425" rIns="91425" bIns="91425" anchor="t" anchorCtr="0">
            <a:normAutofit/>
          </a:bodyPr>
          <a:lstStyle/>
          <a:p>
            <a:pPr marL="114300" marR="0" lvl="0" indent="0" algn="l" rtl="0">
              <a:lnSpc>
                <a:spcPct val="115000"/>
              </a:lnSpc>
              <a:spcBef>
                <a:spcPts val="0"/>
              </a:spcBef>
              <a:spcAft>
                <a:spcPts val="0"/>
              </a:spcAft>
              <a:buClr>
                <a:schemeClr val="dk1"/>
              </a:buClr>
              <a:buSzPts val="1800"/>
              <a:buFont typeface="Arial"/>
              <a:buNone/>
            </a:pPr>
            <a:r>
              <a:rPr lang="lt" sz="2700" b="1" i="0" u="none" strike="noStrike" cap="none">
                <a:solidFill>
                  <a:srgbClr val="316738"/>
                </a:solidFill>
                <a:latin typeface="Calibri"/>
                <a:ea typeface="Calibri"/>
                <a:cs typeface="Calibri"/>
                <a:sym typeface="Calibri"/>
              </a:rPr>
              <a:t>Lengvas</a:t>
            </a:r>
            <a:endParaRPr/>
          </a:p>
          <a:p>
            <a:pPr marL="114300" marR="0" lvl="0" indent="0" algn="l" rtl="0">
              <a:lnSpc>
                <a:spcPct val="115000"/>
              </a:lnSpc>
              <a:spcBef>
                <a:spcPts val="0"/>
              </a:spcBef>
              <a:spcAft>
                <a:spcPts val="0"/>
              </a:spcAft>
              <a:buClr>
                <a:schemeClr val="dk1"/>
              </a:buClr>
              <a:buSzPts val="1800"/>
              <a:buFont typeface="Arial"/>
              <a:buNone/>
            </a:pPr>
            <a:r>
              <a:rPr lang="lt" sz="2700" b="1" i="0" u="none" strike="noStrike" cap="none">
                <a:solidFill>
                  <a:srgbClr val="316738"/>
                </a:solidFill>
                <a:latin typeface="Calibri"/>
                <a:ea typeface="Calibri"/>
                <a:cs typeface="Calibri"/>
                <a:sym typeface="Calibri"/>
              </a:rPr>
              <a:t>klausimas</a:t>
            </a:r>
            <a:endParaRPr sz="2700" b="1" i="0" u="none" strike="noStrike" cap="none">
              <a:solidFill>
                <a:srgbClr val="316738"/>
              </a:solidFill>
              <a:latin typeface="Calibri"/>
              <a:ea typeface="Calibri"/>
              <a:cs typeface="Calibri"/>
              <a:sym typeface="Calibri"/>
            </a:endParaRPr>
          </a:p>
        </p:txBody>
      </p:sp>
      <p:pic>
        <p:nvPicPr>
          <p:cNvPr id="155" name="Google Shape;155;p15"/>
          <p:cNvPicPr preferRelativeResize="0">
            <a:picLocks noGrp="1"/>
          </p:cNvPicPr>
          <p:nvPr>
            <p:ph type="body" idx="1"/>
          </p:nvPr>
        </p:nvPicPr>
        <p:blipFill rotWithShape="1">
          <a:blip r:embed="rId3">
            <a:alphaModFix/>
          </a:blip>
          <a:srcRect/>
          <a:stretch/>
        </p:blipFill>
        <p:spPr>
          <a:xfrm>
            <a:off x="2567979" y="320040"/>
            <a:ext cx="8256231" cy="61607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23</a:t>
            </a:fld>
            <a:endParaRPr/>
          </a:p>
        </p:txBody>
      </p:sp>
      <p:sp>
        <p:nvSpPr>
          <p:cNvPr id="161" name="Google Shape;161;p16"/>
          <p:cNvSpPr txBox="1"/>
          <p:nvPr/>
        </p:nvSpPr>
        <p:spPr>
          <a:xfrm>
            <a:off x="575730" y="354331"/>
            <a:ext cx="2186559"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6335"/>
              </a:buClr>
              <a:buSzPts val="2700"/>
              <a:buFont typeface="Calibri"/>
              <a:buNone/>
            </a:pPr>
            <a:r>
              <a:rPr lang="lt" sz="2700" b="1" i="0" u="none" strike="noStrike" cap="none">
                <a:solidFill>
                  <a:srgbClr val="2F6335"/>
                </a:solidFill>
                <a:latin typeface="Calibri"/>
                <a:ea typeface="Calibri"/>
                <a:cs typeface="Calibri"/>
                <a:sym typeface="Calibri"/>
              </a:rPr>
              <a:t>Lengvas </a:t>
            </a:r>
            <a:br>
              <a:rPr lang="lt" sz="2700" b="1" i="0" u="none" strike="noStrike" cap="none">
                <a:solidFill>
                  <a:srgbClr val="2F6335"/>
                </a:solidFill>
                <a:latin typeface="Calibri"/>
                <a:ea typeface="Calibri"/>
                <a:cs typeface="Calibri"/>
                <a:sym typeface="Calibri"/>
              </a:rPr>
            </a:br>
            <a:r>
              <a:rPr lang="lt" sz="2700" b="1" i="0" u="none" strike="noStrike" cap="none">
                <a:solidFill>
                  <a:srgbClr val="2F6335"/>
                </a:solidFill>
                <a:latin typeface="Calibri"/>
                <a:ea typeface="Calibri"/>
                <a:cs typeface="Calibri"/>
                <a:sym typeface="Calibri"/>
              </a:rPr>
              <a:t>klausimas </a:t>
            </a:r>
            <a:endParaRPr sz="2700" b="0" i="0" u="none" strike="noStrike" cap="none">
              <a:solidFill>
                <a:srgbClr val="000000"/>
              </a:solidFill>
              <a:latin typeface="Calibri"/>
              <a:ea typeface="Calibri"/>
              <a:cs typeface="Calibri"/>
              <a:sym typeface="Calibri"/>
            </a:endParaRPr>
          </a:p>
        </p:txBody>
      </p:sp>
      <p:pic>
        <p:nvPicPr>
          <p:cNvPr id="162" name="Google Shape;162;p16"/>
          <p:cNvPicPr preferRelativeResize="0"/>
          <p:nvPr/>
        </p:nvPicPr>
        <p:blipFill rotWithShape="1">
          <a:blip r:embed="rId3">
            <a:alphaModFix/>
          </a:blip>
          <a:srcRect/>
          <a:stretch/>
        </p:blipFill>
        <p:spPr>
          <a:xfrm>
            <a:off x="2960370" y="354331"/>
            <a:ext cx="8138160" cy="60020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24</a:t>
            </a:fld>
            <a:endParaRPr/>
          </a:p>
        </p:txBody>
      </p:sp>
      <p:sp>
        <p:nvSpPr>
          <p:cNvPr id="168" name="Google Shape;168;p20"/>
          <p:cNvSpPr txBox="1"/>
          <p:nvPr/>
        </p:nvSpPr>
        <p:spPr>
          <a:xfrm>
            <a:off x="624543" y="171278"/>
            <a:ext cx="317906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6335"/>
              </a:buClr>
              <a:buSzPts val="2700"/>
              <a:buFont typeface="Calibri"/>
              <a:buNone/>
            </a:pPr>
            <a:r>
              <a:rPr lang="lt" sz="2700" b="1" i="0" u="none" strike="noStrike" cap="none">
                <a:solidFill>
                  <a:srgbClr val="2F6335"/>
                </a:solidFill>
                <a:latin typeface="Calibri"/>
                <a:ea typeface="Calibri"/>
                <a:cs typeface="Calibri"/>
                <a:sym typeface="Calibri"/>
              </a:rPr>
              <a:t>Vidutinio sunkumo </a:t>
            </a:r>
            <a:br>
              <a:rPr lang="lt" sz="2700" b="1" i="0" u="none" strike="noStrike" cap="none">
                <a:solidFill>
                  <a:srgbClr val="2F6335"/>
                </a:solidFill>
                <a:latin typeface="Calibri"/>
                <a:ea typeface="Calibri"/>
                <a:cs typeface="Calibri"/>
                <a:sym typeface="Calibri"/>
              </a:rPr>
            </a:br>
            <a:r>
              <a:rPr lang="lt" sz="2700" b="1" i="0" u="none" strike="noStrike" cap="none">
                <a:solidFill>
                  <a:srgbClr val="2F6335"/>
                </a:solidFill>
                <a:latin typeface="Calibri"/>
                <a:ea typeface="Calibri"/>
                <a:cs typeface="Calibri"/>
                <a:sym typeface="Calibri"/>
              </a:rPr>
              <a:t>klausimas </a:t>
            </a:r>
            <a:endParaRPr sz="1800" b="0" i="0" u="none" strike="noStrike" cap="none">
              <a:solidFill>
                <a:srgbClr val="000000"/>
              </a:solidFill>
              <a:latin typeface="Calibri"/>
              <a:ea typeface="Calibri"/>
              <a:cs typeface="Calibri"/>
              <a:sym typeface="Calibri"/>
            </a:endParaRPr>
          </a:p>
        </p:txBody>
      </p:sp>
      <p:pic>
        <p:nvPicPr>
          <p:cNvPr id="3" name="Paveikslėlis 2">
            <a:extLst>
              <a:ext uri="{FF2B5EF4-FFF2-40B4-BE49-F238E27FC236}">
                <a16:creationId xmlns:a16="http://schemas.microsoft.com/office/drawing/2014/main" id="{D2242AE6-4936-200A-AC08-0094C9FB7DDB}"/>
              </a:ext>
            </a:extLst>
          </p:cNvPr>
          <p:cNvPicPr>
            <a:picLocks noChangeAspect="1"/>
          </p:cNvPicPr>
          <p:nvPr/>
        </p:nvPicPr>
        <p:blipFill>
          <a:blip r:embed="rId3"/>
          <a:stretch>
            <a:fillRect/>
          </a:stretch>
        </p:blipFill>
        <p:spPr>
          <a:xfrm>
            <a:off x="3663930" y="68448"/>
            <a:ext cx="6345702" cy="64115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25</a:t>
            </a:fld>
            <a:endParaRPr/>
          </a:p>
        </p:txBody>
      </p:sp>
      <p:sp>
        <p:nvSpPr>
          <p:cNvPr id="175" name="Google Shape;175;p22"/>
          <p:cNvSpPr txBox="1"/>
          <p:nvPr/>
        </p:nvSpPr>
        <p:spPr>
          <a:xfrm>
            <a:off x="455293" y="178732"/>
            <a:ext cx="289118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6335"/>
              </a:buClr>
              <a:buSzPts val="2700"/>
              <a:buFont typeface="Calibri"/>
              <a:buNone/>
            </a:pPr>
            <a:r>
              <a:rPr lang="lt" sz="2700" b="1" i="0" u="none" strike="noStrike" cap="none">
                <a:solidFill>
                  <a:srgbClr val="2F6335"/>
                </a:solidFill>
                <a:latin typeface="Calibri"/>
                <a:ea typeface="Calibri"/>
                <a:cs typeface="Calibri"/>
                <a:sym typeface="Calibri"/>
              </a:rPr>
              <a:t>Vidutinio sunkumo </a:t>
            </a:r>
            <a:br>
              <a:rPr lang="lt" sz="2700" b="1" i="0" u="none" strike="noStrike" cap="none">
                <a:solidFill>
                  <a:srgbClr val="2F6335"/>
                </a:solidFill>
                <a:latin typeface="Calibri"/>
                <a:ea typeface="Calibri"/>
                <a:cs typeface="Calibri"/>
                <a:sym typeface="Calibri"/>
              </a:rPr>
            </a:br>
            <a:r>
              <a:rPr lang="lt" sz="2700" b="1" i="0" u="none" strike="noStrike" cap="none">
                <a:solidFill>
                  <a:srgbClr val="2F6335"/>
                </a:solidFill>
                <a:latin typeface="Calibri"/>
                <a:ea typeface="Calibri"/>
                <a:cs typeface="Calibri"/>
                <a:sym typeface="Calibri"/>
              </a:rPr>
              <a:t>klausimas </a:t>
            </a:r>
            <a:endParaRPr sz="1800" b="0" i="0" u="none" strike="noStrike" cap="none">
              <a:solidFill>
                <a:srgbClr val="000000"/>
              </a:solidFill>
              <a:latin typeface="Calibri"/>
              <a:ea typeface="Calibri"/>
              <a:cs typeface="Calibri"/>
              <a:sym typeface="Calibri"/>
            </a:endParaRPr>
          </a:p>
        </p:txBody>
      </p:sp>
      <p:pic>
        <p:nvPicPr>
          <p:cNvPr id="3" name="Paveikslėlis 2">
            <a:extLst>
              <a:ext uri="{FF2B5EF4-FFF2-40B4-BE49-F238E27FC236}">
                <a16:creationId xmlns:a16="http://schemas.microsoft.com/office/drawing/2014/main" id="{3CFF22D4-5680-0679-D551-B710A14335B2}"/>
              </a:ext>
            </a:extLst>
          </p:cNvPr>
          <p:cNvPicPr>
            <a:picLocks noChangeAspect="1"/>
          </p:cNvPicPr>
          <p:nvPr/>
        </p:nvPicPr>
        <p:blipFill>
          <a:blip r:embed="rId3"/>
          <a:stretch>
            <a:fillRect/>
          </a:stretch>
        </p:blipFill>
        <p:spPr>
          <a:xfrm>
            <a:off x="3346481" y="640376"/>
            <a:ext cx="7298043" cy="50626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26</a:t>
            </a:fld>
            <a:endParaRPr/>
          </a:p>
        </p:txBody>
      </p:sp>
      <p:sp>
        <p:nvSpPr>
          <p:cNvPr id="182" name="Google Shape;182;p23"/>
          <p:cNvSpPr txBox="1"/>
          <p:nvPr/>
        </p:nvSpPr>
        <p:spPr>
          <a:xfrm>
            <a:off x="736501" y="259644"/>
            <a:ext cx="183681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6335"/>
              </a:buClr>
              <a:buSzPts val="2700"/>
              <a:buFont typeface="Calibri"/>
              <a:buNone/>
            </a:pPr>
            <a:r>
              <a:rPr lang="lt" sz="2700" b="1" i="0" u="none" strike="noStrike" cap="none">
                <a:solidFill>
                  <a:srgbClr val="2F6335"/>
                </a:solidFill>
                <a:latin typeface="Calibri"/>
                <a:ea typeface="Calibri"/>
                <a:cs typeface="Calibri"/>
                <a:sym typeface="Calibri"/>
              </a:rPr>
              <a:t>Sunkus</a:t>
            </a:r>
            <a:br>
              <a:rPr lang="lt" sz="2700" b="1" i="0" u="none" strike="noStrike" cap="none">
                <a:solidFill>
                  <a:srgbClr val="2F6335"/>
                </a:solidFill>
                <a:latin typeface="Calibri"/>
                <a:ea typeface="Calibri"/>
                <a:cs typeface="Calibri"/>
                <a:sym typeface="Calibri"/>
              </a:rPr>
            </a:br>
            <a:r>
              <a:rPr lang="lt" sz="2700" b="1" i="0" u="none" strike="noStrike" cap="none">
                <a:solidFill>
                  <a:srgbClr val="2F6335"/>
                </a:solidFill>
                <a:latin typeface="Calibri"/>
                <a:ea typeface="Calibri"/>
                <a:cs typeface="Calibri"/>
                <a:sym typeface="Calibri"/>
              </a:rPr>
              <a:t>klausimas </a:t>
            </a:r>
            <a:endParaRPr sz="1800" b="0" i="0" u="none" strike="noStrike" cap="none">
              <a:solidFill>
                <a:srgbClr val="000000"/>
              </a:solidFill>
              <a:latin typeface="Calibri"/>
              <a:ea typeface="Calibri"/>
              <a:cs typeface="Calibri"/>
              <a:sym typeface="Calibri"/>
            </a:endParaRPr>
          </a:p>
        </p:txBody>
      </p:sp>
      <p:pic>
        <p:nvPicPr>
          <p:cNvPr id="183" name="Google Shape;183;p23"/>
          <p:cNvPicPr preferRelativeResize="0"/>
          <p:nvPr/>
        </p:nvPicPr>
        <p:blipFill rotWithShape="1">
          <a:blip r:embed="rId3">
            <a:alphaModFix/>
          </a:blip>
          <a:srcRect/>
          <a:stretch/>
        </p:blipFill>
        <p:spPr>
          <a:xfrm>
            <a:off x="2754489" y="259644"/>
            <a:ext cx="8542121" cy="63895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27</a:t>
            </a:fld>
            <a:endParaRPr/>
          </a:p>
        </p:txBody>
      </p:sp>
      <p:sp>
        <p:nvSpPr>
          <p:cNvPr id="189" name="Google Shape;189;p24"/>
          <p:cNvSpPr txBox="1"/>
          <p:nvPr/>
        </p:nvSpPr>
        <p:spPr>
          <a:xfrm>
            <a:off x="697992" y="378179"/>
            <a:ext cx="224028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6335"/>
              </a:buClr>
              <a:buSzPts val="2700"/>
              <a:buFont typeface="Calibri"/>
              <a:buNone/>
            </a:pPr>
            <a:r>
              <a:rPr lang="lt" sz="2700" b="1" i="0" u="none" strike="noStrike" cap="none">
                <a:solidFill>
                  <a:srgbClr val="2F6335"/>
                </a:solidFill>
                <a:latin typeface="Calibri"/>
                <a:ea typeface="Calibri"/>
                <a:cs typeface="Calibri"/>
                <a:sym typeface="Calibri"/>
              </a:rPr>
              <a:t>Sunkus</a:t>
            </a:r>
            <a:br>
              <a:rPr lang="lt" sz="2700" b="1" i="0" u="none" strike="noStrike" cap="none">
                <a:solidFill>
                  <a:srgbClr val="2F6335"/>
                </a:solidFill>
                <a:latin typeface="Calibri"/>
                <a:ea typeface="Calibri"/>
                <a:cs typeface="Calibri"/>
                <a:sym typeface="Calibri"/>
              </a:rPr>
            </a:br>
            <a:r>
              <a:rPr lang="lt" sz="2700" b="1" i="0" u="none" strike="noStrike" cap="none">
                <a:solidFill>
                  <a:srgbClr val="2F6335"/>
                </a:solidFill>
                <a:latin typeface="Calibri"/>
                <a:ea typeface="Calibri"/>
                <a:cs typeface="Calibri"/>
                <a:sym typeface="Calibri"/>
              </a:rPr>
              <a:t>klausimas </a:t>
            </a:r>
            <a:endParaRPr sz="1800" b="0" i="0" u="none" strike="noStrike" cap="none">
              <a:solidFill>
                <a:srgbClr val="000000"/>
              </a:solidFill>
              <a:latin typeface="Calibri"/>
              <a:ea typeface="Calibri"/>
              <a:cs typeface="Calibri"/>
              <a:sym typeface="Calibri"/>
            </a:endParaRPr>
          </a:p>
        </p:txBody>
      </p:sp>
      <p:pic>
        <p:nvPicPr>
          <p:cNvPr id="190" name="Google Shape;190;p24"/>
          <p:cNvPicPr preferRelativeResize="0"/>
          <p:nvPr/>
        </p:nvPicPr>
        <p:blipFill rotWithShape="1">
          <a:blip r:embed="rId3">
            <a:alphaModFix/>
          </a:blip>
          <a:srcRect/>
          <a:stretch/>
        </p:blipFill>
        <p:spPr>
          <a:xfrm>
            <a:off x="2641600" y="270932"/>
            <a:ext cx="8455378" cy="62088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28</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196" name="Google Shape;196;p25"/>
          <p:cNvSpPr txBox="1"/>
          <p:nvPr/>
        </p:nvSpPr>
        <p:spPr>
          <a:xfrm>
            <a:off x="682231" y="232535"/>
            <a:ext cx="2020824"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2F6335"/>
              </a:buClr>
              <a:buSzPts val="2700"/>
              <a:buFont typeface="Calibri"/>
              <a:buNone/>
              <a:tabLst/>
              <a:defRPr/>
            </a:pPr>
            <a:r>
              <a:rPr kumimoji="0" lang="lt" sz="2700" b="1" i="0" u="none" strike="noStrike" kern="0" cap="none" spc="0" normalizeH="0" baseline="0" noProof="0">
                <a:ln>
                  <a:noFill/>
                </a:ln>
                <a:solidFill>
                  <a:srgbClr val="2F6335"/>
                </a:solidFill>
                <a:effectLst/>
                <a:uLnTx/>
                <a:uFillTx/>
                <a:latin typeface="Calibri"/>
                <a:ea typeface="Calibri"/>
                <a:cs typeface="Calibri"/>
                <a:sym typeface="Calibri"/>
              </a:rPr>
              <a:t>Labai sunkus</a:t>
            </a:r>
            <a:br>
              <a:rPr kumimoji="0" lang="lt" sz="2700" b="1" i="0" u="none" strike="noStrike" kern="0" cap="none" spc="0" normalizeH="0" baseline="0" noProof="0">
                <a:ln>
                  <a:noFill/>
                </a:ln>
                <a:solidFill>
                  <a:srgbClr val="2F6335"/>
                </a:solidFill>
                <a:effectLst/>
                <a:uLnTx/>
                <a:uFillTx/>
                <a:latin typeface="Calibri"/>
                <a:ea typeface="Calibri"/>
                <a:cs typeface="Calibri"/>
                <a:sym typeface="Calibri"/>
              </a:rPr>
            </a:br>
            <a:r>
              <a:rPr kumimoji="0" lang="lt" sz="2700" b="1" i="0" u="none" strike="noStrike" kern="0" cap="none" spc="0" normalizeH="0" baseline="0" noProof="0">
                <a:ln>
                  <a:noFill/>
                </a:ln>
                <a:solidFill>
                  <a:srgbClr val="2F6335"/>
                </a:solidFill>
                <a:effectLst/>
                <a:uLnTx/>
                <a:uFillTx/>
                <a:latin typeface="Calibri"/>
                <a:ea typeface="Calibri"/>
                <a:cs typeface="Calibri"/>
                <a:sym typeface="Calibri"/>
              </a:rPr>
              <a:t>klausimas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 name="Paveikslėlis 2">
            <a:extLst>
              <a:ext uri="{FF2B5EF4-FFF2-40B4-BE49-F238E27FC236}">
                <a16:creationId xmlns:a16="http://schemas.microsoft.com/office/drawing/2014/main" id="{C63D8475-3CA6-C717-DB3E-42F4A387AC0A}"/>
              </a:ext>
            </a:extLst>
          </p:cNvPr>
          <p:cNvPicPr>
            <a:picLocks noChangeAspect="1"/>
          </p:cNvPicPr>
          <p:nvPr/>
        </p:nvPicPr>
        <p:blipFill>
          <a:blip r:embed="rId3"/>
          <a:stretch>
            <a:fillRect/>
          </a:stretch>
        </p:blipFill>
        <p:spPr>
          <a:xfrm>
            <a:off x="3228975" y="1571625"/>
            <a:ext cx="5734050" cy="3714750"/>
          </a:xfrm>
          <a:prstGeom prst="rect">
            <a:avLst/>
          </a:prstGeom>
        </p:spPr>
      </p:pic>
      <p:pic>
        <p:nvPicPr>
          <p:cNvPr id="5" name="Paveikslėlis 4">
            <a:extLst>
              <a:ext uri="{FF2B5EF4-FFF2-40B4-BE49-F238E27FC236}">
                <a16:creationId xmlns:a16="http://schemas.microsoft.com/office/drawing/2014/main" id="{1DC56FED-0F2D-E5E7-4780-3DBB3B2DDD69}"/>
              </a:ext>
            </a:extLst>
          </p:cNvPr>
          <p:cNvPicPr>
            <a:picLocks noChangeAspect="1"/>
          </p:cNvPicPr>
          <p:nvPr/>
        </p:nvPicPr>
        <p:blipFill>
          <a:blip r:embed="rId3"/>
          <a:stretch>
            <a:fillRect/>
          </a:stretch>
        </p:blipFill>
        <p:spPr>
          <a:xfrm>
            <a:off x="3228975" y="1571625"/>
            <a:ext cx="5734050" cy="3714750"/>
          </a:xfrm>
          <a:prstGeom prst="rect">
            <a:avLst/>
          </a:prstGeom>
        </p:spPr>
      </p:pic>
      <p:pic>
        <p:nvPicPr>
          <p:cNvPr id="7" name="Paveikslėlis 6">
            <a:extLst>
              <a:ext uri="{FF2B5EF4-FFF2-40B4-BE49-F238E27FC236}">
                <a16:creationId xmlns:a16="http://schemas.microsoft.com/office/drawing/2014/main" id="{119FCD7D-7B47-AB7B-087E-738B8C11A331}"/>
              </a:ext>
            </a:extLst>
          </p:cNvPr>
          <p:cNvPicPr>
            <a:picLocks noChangeAspect="1"/>
          </p:cNvPicPr>
          <p:nvPr/>
        </p:nvPicPr>
        <p:blipFill>
          <a:blip r:embed="rId3"/>
          <a:stretch>
            <a:fillRect/>
          </a:stretch>
        </p:blipFill>
        <p:spPr>
          <a:xfrm>
            <a:off x="3228975" y="1571625"/>
            <a:ext cx="5734050" cy="3714750"/>
          </a:xfrm>
          <a:prstGeom prst="rect">
            <a:avLst/>
          </a:prstGeom>
        </p:spPr>
      </p:pic>
      <p:pic>
        <p:nvPicPr>
          <p:cNvPr id="9" name="Paveikslėlis 8">
            <a:extLst>
              <a:ext uri="{FF2B5EF4-FFF2-40B4-BE49-F238E27FC236}">
                <a16:creationId xmlns:a16="http://schemas.microsoft.com/office/drawing/2014/main" id="{5C6709BE-5378-0995-4909-5DFA137F5A94}"/>
              </a:ext>
            </a:extLst>
          </p:cNvPr>
          <p:cNvPicPr>
            <a:picLocks noChangeAspect="1"/>
          </p:cNvPicPr>
          <p:nvPr/>
        </p:nvPicPr>
        <p:blipFill>
          <a:blip r:embed="rId3"/>
          <a:stretch>
            <a:fillRect/>
          </a:stretch>
        </p:blipFill>
        <p:spPr>
          <a:xfrm>
            <a:off x="2703055" y="740664"/>
            <a:ext cx="8299375" cy="53766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29</a:t>
            </a:fld>
            <a:endParaRPr/>
          </a:p>
        </p:txBody>
      </p:sp>
      <p:pic>
        <p:nvPicPr>
          <p:cNvPr id="203" name="Google Shape;203;p26"/>
          <p:cNvPicPr preferRelativeResize="0"/>
          <p:nvPr/>
        </p:nvPicPr>
        <p:blipFill rotWithShape="1">
          <a:blip r:embed="rId3">
            <a:alphaModFix/>
          </a:blip>
          <a:srcRect/>
          <a:stretch/>
        </p:blipFill>
        <p:spPr>
          <a:xfrm>
            <a:off x="478440" y="115578"/>
            <a:ext cx="2213040" cy="1127858"/>
          </a:xfrm>
          <a:prstGeom prst="rect">
            <a:avLst/>
          </a:prstGeom>
          <a:noFill/>
          <a:ln>
            <a:noFill/>
          </a:ln>
        </p:spPr>
      </p:pic>
      <p:pic>
        <p:nvPicPr>
          <p:cNvPr id="204" name="Google Shape;204;p26"/>
          <p:cNvPicPr preferRelativeResize="0"/>
          <p:nvPr/>
        </p:nvPicPr>
        <p:blipFill rotWithShape="1">
          <a:blip r:embed="rId4">
            <a:alphaModFix/>
          </a:blip>
          <a:srcRect/>
          <a:stretch/>
        </p:blipFill>
        <p:spPr>
          <a:xfrm>
            <a:off x="2843874" y="115578"/>
            <a:ext cx="8869686" cy="65708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7882-DA3B-BFDC-780A-D48DA7080F9F}"/>
              </a:ext>
            </a:extLst>
          </p:cNvPr>
          <p:cNvSpPr>
            <a:spLocks noGrp="1"/>
          </p:cNvSpPr>
          <p:nvPr>
            <p:ph type="title"/>
          </p:nvPr>
        </p:nvSpPr>
        <p:spPr/>
        <p:txBody>
          <a:bodyPr>
            <a:noAutofit/>
          </a:bodyPr>
          <a:lstStyle/>
          <a:p>
            <a:pPr algn="ctr"/>
            <a:r>
              <a:rPr lang="lt-LT" dirty="0"/>
              <a:t>Dalyviai</a:t>
            </a:r>
            <a:endParaRPr lang="en-LT" dirty="0"/>
          </a:p>
        </p:txBody>
      </p:sp>
      <p:sp>
        <p:nvSpPr>
          <p:cNvPr id="3" name="Text Placeholder 2">
            <a:extLst>
              <a:ext uri="{FF2B5EF4-FFF2-40B4-BE49-F238E27FC236}">
                <a16:creationId xmlns:a16="http://schemas.microsoft.com/office/drawing/2014/main" id="{EBFDDA29-4AB2-26BA-4A11-5DB32C57102C}"/>
              </a:ext>
            </a:extLst>
          </p:cNvPr>
          <p:cNvSpPr>
            <a:spLocks noGrp="1"/>
          </p:cNvSpPr>
          <p:nvPr>
            <p:ph type="body" idx="1"/>
          </p:nvPr>
        </p:nvSpPr>
        <p:spPr>
          <a:xfrm>
            <a:off x="822960" y="1520190"/>
            <a:ext cx="10953440" cy="4571643"/>
          </a:xfrm>
        </p:spPr>
        <p:txBody>
          <a:bodyPr/>
          <a:lstStyle/>
          <a:p>
            <a:pPr marL="114300" indent="0">
              <a:buNone/>
            </a:pPr>
            <a:endParaRPr lang="lt-LT" sz="3600" dirty="0">
              <a:solidFill>
                <a:schemeClr val="dk1"/>
              </a:solidFill>
              <a:latin typeface="Calibri"/>
              <a:ea typeface="Calibri"/>
              <a:cs typeface="Calibri"/>
              <a:sym typeface="Calibri"/>
            </a:endParaRPr>
          </a:p>
          <a:p>
            <a:pPr marL="114300" indent="0" algn="just">
              <a:buNone/>
            </a:pPr>
            <a:r>
              <a:rPr lang="lt-LT" sz="3600" dirty="0">
                <a:solidFill>
                  <a:schemeClr val="dk1"/>
                </a:solidFill>
                <a:latin typeface="Calibri"/>
                <a:ea typeface="Calibri"/>
                <a:cs typeface="Calibri"/>
                <a:sym typeface="Calibri"/>
              </a:rPr>
              <a:t>Lietuvos biologijos mokytojai, norintys gilinti dalykines ir metodines žinias, ugdyti kompetencijas, reikalingas kokybiškam egzamino kandidatų darbų vertinimui</a:t>
            </a:r>
          </a:p>
          <a:p>
            <a:pPr marL="114300" indent="0">
              <a:buNone/>
            </a:pPr>
            <a:endParaRPr lang="en-LT" dirty="0"/>
          </a:p>
        </p:txBody>
      </p:sp>
    </p:spTree>
    <p:extLst>
      <p:ext uri="{BB962C8B-B14F-4D97-AF65-F5344CB8AC3E}">
        <p14:creationId xmlns:p14="http://schemas.microsoft.com/office/powerpoint/2010/main" val="945748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600" y="2359978"/>
            <a:ext cx="11360800" cy="2376264"/>
          </a:xfrm>
        </p:spPr>
        <p:txBody>
          <a:bodyPr>
            <a:normAutofit/>
          </a:bodyPr>
          <a:lstStyle/>
          <a:p>
            <a:pPr algn="ctr"/>
            <a:r>
              <a:rPr lang="lt-LT" dirty="0">
                <a:effectLst/>
                <a:latin typeface="Calibri" panose="020F0502020204030204" pitchFamily="34" charset="0"/>
                <a:ea typeface="Times New Roman" panose="02020603050405020304" pitchFamily="18" charset="0"/>
                <a:cs typeface="Calibri" panose="020F0502020204030204" pitchFamily="34" charset="0"/>
              </a:rPr>
              <a:t>2025 metų biologijos VBE II dalies rezultatų vertinimo analizė</a:t>
            </a:r>
            <a:endParaRPr lang="en-GB"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1"/>
          </p:nvPr>
        </p:nvSpPr>
        <p:spPr>
          <a:xfrm>
            <a:off x="407368" y="4733013"/>
            <a:ext cx="11360800" cy="504056"/>
          </a:xfrm>
        </p:spPr>
        <p:txBody>
          <a:bodyPr>
            <a:normAutofit fontScale="77500" lnSpcReduction="20000"/>
          </a:bodyPr>
          <a:lstStyle/>
          <a:p>
            <a:pPr marL="114300" lvl="0" indent="0" algn="ctr">
              <a:buNone/>
            </a:pPr>
            <a:r>
              <a:rPr lang="en-GB" dirty="0"/>
              <a:t>2025 m.</a:t>
            </a:r>
          </a:p>
          <a:p>
            <a:pPr marL="114300" indent="0" algn="ct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30</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10250855-FD1A-6A33-0AD4-73A3D7E87635}"/>
              </a:ext>
            </a:extLst>
          </p:cNvPr>
          <p:cNvPicPr>
            <a:picLocks noChangeAspect="1"/>
          </p:cNvPicPr>
          <p:nvPr/>
        </p:nvPicPr>
        <p:blipFill>
          <a:blip r:embed="rId2"/>
          <a:stretch>
            <a:fillRect/>
          </a:stretch>
        </p:blipFill>
        <p:spPr>
          <a:xfrm>
            <a:off x="1719263" y="481581"/>
            <a:ext cx="8753475" cy="1095375"/>
          </a:xfrm>
          <a:prstGeom prst="rect">
            <a:avLst/>
          </a:prstGeom>
        </p:spPr>
      </p:pic>
    </p:spTree>
    <p:extLst>
      <p:ext uri="{BB962C8B-B14F-4D97-AF65-F5344CB8AC3E}">
        <p14:creationId xmlns:p14="http://schemas.microsoft.com/office/powerpoint/2010/main" val="2033632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1F54-65E3-3A04-A803-023011E85F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36A95F-B8A6-8ED7-E8D3-3B2988C9CF95}"/>
              </a:ext>
            </a:extLst>
          </p:cNvPr>
          <p:cNvSpPr>
            <a:spLocks noGrp="1"/>
          </p:cNvSpPr>
          <p:nvPr>
            <p:ph type="title"/>
          </p:nvPr>
        </p:nvSpPr>
        <p:spPr>
          <a:xfrm>
            <a:off x="335360" y="2492896"/>
            <a:ext cx="11360800" cy="1800200"/>
          </a:xfrm>
        </p:spPr>
        <p:txBody>
          <a:bodyPr>
            <a:normAutofit fontScale="90000"/>
          </a:bodyPr>
          <a:lstStyle/>
          <a:p>
            <a:pPr lvl="0" algn="ctr"/>
            <a:r>
              <a:rPr lang="lt-LT" dirty="0"/>
              <a:t>Biologijos VBE II dalies  kandidatų darbų vertinimo iššūkiai </a:t>
            </a:r>
            <a:br>
              <a:rPr lang="lt-LT" dirty="0"/>
            </a:br>
            <a:endParaRPr lang="en-GB" dirty="0"/>
          </a:p>
        </p:txBody>
      </p:sp>
      <p:sp>
        <p:nvSpPr>
          <p:cNvPr id="4" name="Slide Number Placeholder 3">
            <a:extLst>
              <a:ext uri="{FF2B5EF4-FFF2-40B4-BE49-F238E27FC236}">
                <a16:creationId xmlns:a16="http://schemas.microsoft.com/office/drawing/2014/main" id="{BEA03121-9E71-94DA-2F72-5FD6166870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31</a:t>
            </a:fld>
            <a:endParaRPr lang="lt"/>
          </a:p>
        </p:txBody>
      </p:sp>
    </p:spTree>
    <p:extLst>
      <p:ext uri="{BB962C8B-B14F-4D97-AF65-F5344CB8AC3E}">
        <p14:creationId xmlns:p14="http://schemas.microsoft.com/office/powerpoint/2010/main" val="2239643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21" y="115577"/>
            <a:ext cx="11360800" cy="1113836"/>
          </a:xfrm>
        </p:spPr>
        <p:txBody>
          <a:bodyPr>
            <a:noAutofit/>
          </a:bodyPr>
          <a:lstStyle/>
          <a:p>
            <a:pPr algn="ctr"/>
            <a:r>
              <a:rPr lang="lt-LT" sz="3600" dirty="0"/>
              <a:t>Egzamino I dalies klausimai, sukėlę vertinimo iššūkius (1)</a:t>
            </a:r>
            <a:endParaRPr lang="en-GB" sz="3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32</a:t>
            </a:fld>
            <a:endParaRPr lang="lt"/>
          </a:p>
        </p:txBody>
      </p:sp>
      <p:pic>
        <p:nvPicPr>
          <p:cNvPr id="5" name="Paveikslėlis 4">
            <a:extLst>
              <a:ext uri="{FF2B5EF4-FFF2-40B4-BE49-F238E27FC236}">
                <a16:creationId xmlns:a16="http://schemas.microsoft.com/office/drawing/2014/main" id="{6913C22D-017D-9ACC-227C-2C690F410A47}"/>
              </a:ext>
            </a:extLst>
          </p:cNvPr>
          <p:cNvPicPr>
            <a:picLocks noChangeAspect="1"/>
          </p:cNvPicPr>
          <p:nvPr/>
        </p:nvPicPr>
        <p:blipFill>
          <a:blip r:embed="rId2"/>
          <a:stretch>
            <a:fillRect/>
          </a:stretch>
        </p:blipFill>
        <p:spPr>
          <a:xfrm>
            <a:off x="285497" y="1076946"/>
            <a:ext cx="6962632" cy="4728318"/>
          </a:xfrm>
          <a:prstGeom prst="rect">
            <a:avLst/>
          </a:prstGeom>
        </p:spPr>
      </p:pic>
      <p:pic>
        <p:nvPicPr>
          <p:cNvPr id="8" name="Paveikslėlis 7">
            <a:extLst>
              <a:ext uri="{FF2B5EF4-FFF2-40B4-BE49-F238E27FC236}">
                <a16:creationId xmlns:a16="http://schemas.microsoft.com/office/drawing/2014/main" id="{8CCB089F-60DF-F64B-D6E4-EF8EDABF136B}"/>
              </a:ext>
            </a:extLst>
          </p:cNvPr>
          <p:cNvPicPr>
            <a:picLocks noChangeAspect="1"/>
          </p:cNvPicPr>
          <p:nvPr/>
        </p:nvPicPr>
        <p:blipFill>
          <a:blip r:embed="rId3"/>
          <a:stretch>
            <a:fillRect/>
          </a:stretch>
        </p:blipFill>
        <p:spPr>
          <a:xfrm>
            <a:off x="6212461" y="2375101"/>
            <a:ext cx="5572171" cy="342989"/>
          </a:xfrm>
          <a:prstGeom prst="rect">
            <a:avLst/>
          </a:prstGeom>
        </p:spPr>
      </p:pic>
      <p:sp>
        <p:nvSpPr>
          <p:cNvPr id="10" name="TextBox 9">
            <a:extLst>
              <a:ext uri="{FF2B5EF4-FFF2-40B4-BE49-F238E27FC236}">
                <a16:creationId xmlns:a16="http://schemas.microsoft.com/office/drawing/2014/main" id="{FD497E2D-07A5-6D9E-64CE-AD4C423AD15D}"/>
              </a:ext>
            </a:extLst>
          </p:cNvPr>
          <p:cNvSpPr txBox="1"/>
          <p:nvPr/>
        </p:nvSpPr>
        <p:spPr>
          <a:xfrm>
            <a:off x="6345574" y="2810396"/>
            <a:ext cx="5572171" cy="861774"/>
          </a:xfrm>
          <a:prstGeom prst="rect">
            <a:avLst/>
          </a:prstGeom>
          <a:noFill/>
        </p:spPr>
        <p:txBody>
          <a:bodyPr wrap="square">
            <a:spAutoFit/>
          </a:bodyPr>
          <a:lstStyle/>
          <a:p>
            <a:r>
              <a:rPr lang="lt-LT" sz="1000" dirty="0"/>
              <a:t>VERTINIMO INSTRUKCIJA</a:t>
            </a:r>
          </a:p>
          <a:p>
            <a:endParaRPr lang="lt-LT" sz="1000" dirty="0"/>
          </a:p>
          <a:p>
            <a:pPr algn="just"/>
            <a:r>
              <a:rPr lang="lt-LT" sz="1000" dirty="0"/>
              <a:t>Paprastesnės gyvybės formos neatsiranda iš negyvosios materijos. / Musės išsivystys / dauginsis atvirame / pirmame inde, kur prieis prie maisto šaltinio. / Uždengtame inde iš mėsos musių lervų neatsiras.</a:t>
            </a:r>
          </a:p>
        </p:txBody>
      </p:sp>
      <p:pic>
        <p:nvPicPr>
          <p:cNvPr id="12" name="Paveikslėlis 11">
            <a:extLst>
              <a:ext uri="{FF2B5EF4-FFF2-40B4-BE49-F238E27FC236}">
                <a16:creationId xmlns:a16="http://schemas.microsoft.com/office/drawing/2014/main" id="{D791F21F-3B6E-718C-5DB8-88E9AB8F40E5}"/>
              </a:ext>
            </a:extLst>
          </p:cNvPr>
          <p:cNvPicPr>
            <a:picLocks noChangeAspect="1"/>
          </p:cNvPicPr>
          <p:nvPr/>
        </p:nvPicPr>
        <p:blipFill>
          <a:blip r:embed="rId4"/>
          <a:stretch>
            <a:fillRect/>
          </a:stretch>
        </p:blipFill>
        <p:spPr>
          <a:xfrm>
            <a:off x="6168007" y="3789040"/>
            <a:ext cx="5727285" cy="591601"/>
          </a:xfrm>
          <a:prstGeom prst="rect">
            <a:avLst/>
          </a:prstGeom>
        </p:spPr>
      </p:pic>
      <p:sp>
        <p:nvSpPr>
          <p:cNvPr id="14" name="TextBox 13">
            <a:extLst>
              <a:ext uri="{FF2B5EF4-FFF2-40B4-BE49-F238E27FC236}">
                <a16:creationId xmlns:a16="http://schemas.microsoft.com/office/drawing/2014/main" id="{128EE90E-3D68-027F-4AA0-36BA3F982883}"/>
              </a:ext>
            </a:extLst>
          </p:cNvPr>
          <p:cNvSpPr txBox="1"/>
          <p:nvPr/>
        </p:nvSpPr>
        <p:spPr>
          <a:xfrm>
            <a:off x="6345574" y="4380641"/>
            <a:ext cx="5823972" cy="1015663"/>
          </a:xfrm>
          <a:prstGeom prst="rect">
            <a:avLst/>
          </a:prstGeom>
          <a:noFill/>
        </p:spPr>
        <p:txBody>
          <a:bodyPr wrap="square">
            <a:spAutoFit/>
          </a:bodyPr>
          <a:lstStyle/>
          <a:p>
            <a:r>
              <a:rPr lang="lt-LT" sz="1000" dirty="0"/>
              <a:t>VERTINIMO INSTRUKCIJA</a:t>
            </a:r>
          </a:p>
          <a:p>
            <a:endParaRPr lang="lt-LT" sz="1000" dirty="0"/>
          </a:p>
          <a:p>
            <a:pPr algn="just"/>
            <a:r>
              <a:rPr lang="lt-LT" sz="1000" dirty="0"/>
              <a:t>Nurodyta bet kuri konkreti, visam eksperimentui vienoda sąlyga, išskyrus barjerą tarp aplinkos ir mėsos: tuo pačiu paros metu / tuo pačiu metų laiku / vienodoje temperatūroje / indų tūris vienodas / tos pačios rūšies mėsa / mėsa prieš eksperimentą negali turėti kontakto su musėmis. Galimi ir kiti teisingi atsakymai</a:t>
            </a:r>
          </a:p>
        </p:txBody>
      </p:sp>
    </p:spTree>
    <p:extLst>
      <p:ext uri="{BB962C8B-B14F-4D97-AF65-F5344CB8AC3E}">
        <p14:creationId xmlns:p14="http://schemas.microsoft.com/office/powerpoint/2010/main" val="2430417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vadinimas 13">
            <a:extLst>
              <a:ext uri="{FF2B5EF4-FFF2-40B4-BE49-F238E27FC236}">
                <a16:creationId xmlns:a16="http://schemas.microsoft.com/office/drawing/2014/main" id="{D8BC91F7-E7C9-0DC6-582C-2AF2367E4C47}"/>
              </a:ext>
            </a:extLst>
          </p:cNvPr>
          <p:cNvSpPr>
            <a:spLocks noGrp="1"/>
          </p:cNvSpPr>
          <p:nvPr>
            <p:ph type="title"/>
          </p:nvPr>
        </p:nvSpPr>
        <p:spPr/>
        <p:txBody>
          <a:bodyPr>
            <a:normAutofit fontScale="90000"/>
          </a:bodyPr>
          <a:lstStyle/>
          <a:p>
            <a:r>
              <a:rPr lang="lt" dirty="0"/>
              <a:t>Egzamino I dalies 5-6 klausimų punktų įvertintų ir trečiojo vertintojo pervertintų darbų analizė</a:t>
            </a:r>
            <a:endParaRPr lang="lt-LT" dirty="0"/>
          </a:p>
        </p:txBody>
      </p:sp>
      <p:sp>
        <p:nvSpPr>
          <p:cNvPr id="15" name="Teksto vietos rezervavimo ženklas 14">
            <a:extLst>
              <a:ext uri="{FF2B5EF4-FFF2-40B4-BE49-F238E27FC236}">
                <a16:creationId xmlns:a16="http://schemas.microsoft.com/office/drawing/2014/main" id="{2C14E98A-BF29-8B92-FE65-13B1B3C124E4}"/>
              </a:ext>
            </a:extLst>
          </p:cNvPr>
          <p:cNvSpPr>
            <a:spLocks noGrp="1"/>
          </p:cNvSpPr>
          <p:nvPr>
            <p:ph type="body" idx="1"/>
          </p:nvPr>
        </p:nvSpPr>
        <p:spPr/>
        <p:txBody>
          <a:bodyPr/>
          <a:lstStyle/>
          <a:p>
            <a:endParaRPr lang="lt-LT" dirty="0"/>
          </a:p>
          <a:p>
            <a:endParaRPr lang="lt-LT" dirty="0"/>
          </a:p>
          <a:p>
            <a:endParaRPr lang="lt-LT" dirty="0"/>
          </a:p>
          <a:p>
            <a:endParaRPr lang="lt-LT" dirty="0"/>
          </a:p>
          <a:p>
            <a:endParaRPr lang="lt-LT" dirty="0"/>
          </a:p>
        </p:txBody>
      </p:sp>
      <p:sp>
        <p:nvSpPr>
          <p:cNvPr id="5" name="Skaidrės numerio vietos rezervavimo ženklas 4">
            <a:extLst>
              <a:ext uri="{FF2B5EF4-FFF2-40B4-BE49-F238E27FC236}">
                <a16:creationId xmlns:a16="http://schemas.microsoft.com/office/drawing/2014/main" id="{3A872E02-4BD6-73A7-7466-BFC7B8B8B2F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33</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17" name="Paveikslėlis 16">
            <a:extLst>
              <a:ext uri="{FF2B5EF4-FFF2-40B4-BE49-F238E27FC236}">
                <a16:creationId xmlns:a16="http://schemas.microsoft.com/office/drawing/2014/main" id="{E2BEE1B9-64C4-1833-1FEA-F16EB05EDB7C}"/>
              </a:ext>
            </a:extLst>
          </p:cNvPr>
          <p:cNvPicPr>
            <a:picLocks noChangeAspect="1"/>
          </p:cNvPicPr>
          <p:nvPr/>
        </p:nvPicPr>
        <p:blipFill>
          <a:blip r:embed="rId2"/>
          <a:stretch>
            <a:fillRect/>
          </a:stretch>
        </p:blipFill>
        <p:spPr>
          <a:xfrm>
            <a:off x="1055440" y="2021605"/>
            <a:ext cx="9409491" cy="1379587"/>
          </a:xfrm>
          <a:prstGeom prst="rect">
            <a:avLst/>
          </a:prstGeom>
        </p:spPr>
      </p:pic>
      <p:pic>
        <p:nvPicPr>
          <p:cNvPr id="19" name="Paveikslėlis 18">
            <a:extLst>
              <a:ext uri="{FF2B5EF4-FFF2-40B4-BE49-F238E27FC236}">
                <a16:creationId xmlns:a16="http://schemas.microsoft.com/office/drawing/2014/main" id="{42CFBC46-E0FA-1E8A-62D5-EE3F55477E0F}"/>
              </a:ext>
            </a:extLst>
          </p:cNvPr>
          <p:cNvPicPr>
            <a:picLocks noChangeAspect="1"/>
          </p:cNvPicPr>
          <p:nvPr/>
        </p:nvPicPr>
        <p:blipFill>
          <a:blip r:embed="rId3"/>
          <a:stretch>
            <a:fillRect/>
          </a:stretch>
        </p:blipFill>
        <p:spPr>
          <a:xfrm>
            <a:off x="1271463" y="3284984"/>
            <a:ext cx="9193467" cy="864096"/>
          </a:xfrm>
          <a:prstGeom prst="rect">
            <a:avLst/>
          </a:prstGeom>
        </p:spPr>
      </p:pic>
    </p:spTree>
    <p:extLst>
      <p:ext uri="{BB962C8B-B14F-4D97-AF65-F5344CB8AC3E}">
        <p14:creationId xmlns:p14="http://schemas.microsoft.com/office/powerpoint/2010/main" val="166764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28" y="279254"/>
            <a:ext cx="11360800" cy="1113836"/>
          </a:xfrm>
        </p:spPr>
        <p:txBody>
          <a:bodyPr>
            <a:normAutofit/>
          </a:bodyPr>
          <a:lstStyle/>
          <a:p>
            <a:pPr algn="ctr"/>
            <a:r>
              <a:rPr lang="lt-LT" sz="3600" dirty="0"/>
              <a:t>Egzamino I dalies klausimai, sukėlę vertinimo iššūkius (2)</a:t>
            </a:r>
            <a:endParaRPr lang="en-GB" sz="3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34</a:t>
            </a:fld>
            <a:endParaRPr lang="lt"/>
          </a:p>
        </p:txBody>
      </p:sp>
      <p:pic>
        <p:nvPicPr>
          <p:cNvPr id="7" name="Paveikslėlis 6">
            <a:extLst>
              <a:ext uri="{FF2B5EF4-FFF2-40B4-BE49-F238E27FC236}">
                <a16:creationId xmlns:a16="http://schemas.microsoft.com/office/drawing/2014/main" id="{B65B1A09-FCB3-A799-5D6B-308FB91716E7}"/>
              </a:ext>
            </a:extLst>
          </p:cNvPr>
          <p:cNvPicPr>
            <a:picLocks noChangeAspect="1"/>
          </p:cNvPicPr>
          <p:nvPr/>
        </p:nvPicPr>
        <p:blipFill>
          <a:blip r:embed="rId2"/>
          <a:stretch>
            <a:fillRect/>
          </a:stretch>
        </p:blipFill>
        <p:spPr>
          <a:xfrm>
            <a:off x="919046" y="1185294"/>
            <a:ext cx="9644220" cy="1019570"/>
          </a:xfrm>
          <a:prstGeom prst="rect">
            <a:avLst/>
          </a:prstGeom>
        </p:spPr>
      </p:pic>
      <p:pic>
        <p:nvPicPr>
          <p:cNvPr id="9" name="Paveikslėlis 8">
            <a:extLst>
              <a:ext uri="{FF2B5EF4-FFF2-40B4-BE49-F238E27FC236}">
                <a16:creationId xmlns:a16="http://schemas.microsoft.com/office/drawing/2014/main" id="{0C8CD338-8292-FB1D-7260-7360977DACB1}"/>
              </a:ext>
            </a:extLst>
          </p:cNvPr>
          <p:cNvPicPr>
            <a:picLocks noChangeAspect="1"/>
          </p:cNvPicPr>
          <p:nvPr/>
        </p:nvPicPr>
        <p:blipFill>
          <a:blip r:embed="rId3"/>
          <a:stretch>
            <a:fillRect/>
          </a:stretch>
        </p:blipFill>
        <p:spPr>
          <a:xfrm>
            <a:off x="925216" y="3429001"/>
            <a:ext cx="9645509" cy="720079"/>
          </a:xfrm>
          <a:prstGeom prst="rect">
            <a:avLst/>
          </a:prstGeom>
        </p:spPr>
      </p:pic>
      <p:sp>
        <p:nvSpPr>
          <p:cNvPr id="11" name="TextBox 10">
            <a:extLst>
              <a:ext uri="{FF2B5EF4-FFF2-40B4-BE49-F238E27FC236}">
                <a16:creationId xmlns:a16="http://schemas.microsoft.com/office/drawing/2014/main" id="{A02CB043-9ECB-02A3-4C45-7267CBE1FAF6}"/>
              </a:ext>
            </a:extLst>
          </p:cNvPr>
          <p:cNvSpPr txBox="1"/>
          <p:nvPr/>
        </p:nvSpPr>
        <p:spPr>
          <a:xfrm>
            <a:off x="919046" y="2354844"/>
            <a:ext cx="9505056" cy="954107"/>
          </a:xfrm>
          <a:prstGeom prst="rect">
            <a:avLst/>
          </a:prstGeom>
          <a:noFill/>
        </p:spPr>
        <p:txBody>
          <a:bodyPr wrap="square">
            <a:spAutoFit/>
          </a:bodyPr>
          <a:lstStyle/>
          <a:p>
            <a:r>
              <a:rPr lang="lt-LT" sz="1400" dirty="0"/>
              <a:t>VERTINIMO INSTRUKCIJA</a:t>
            </a:r>
          </a:p>
          <a:p>
            <a:endParaRPr lang="lt-LT" sz="1400" dirty="0"/>
          </a:p>
          <a:p>
            <a:pPr algn="just"/>
            <a:r>
              <a:rPr lang="lt-LT" dirty="0"/>
              <a:t>Ištirti dviejų kitų genčių rūtinių šeimos augalus. / Ištirti vienodą skaičių / daugiau augalų iš abiejų šeimų. / Ištirti abiejų šeimų augalus iš tokio paties genčių skaičiaus. / Ištirti vienodą skaičių genčių iš abiejų šeimų</a:t>
            </a:r>
          </a:p>
        </p:txBody>
      </p:sp>
      <p:sp>
        <p:nvSpPr>
          <p:cNvPr id="13" name="TextBox 12">
            <a:extLst>
              <a:ext uri="{FF2B5EF4-FFF2-40B4-BE49-F238E27FC236}">
                <a16:creationId xmlns:a16="http://schemas.microsoft.com/office/drawing/2014/main" id="{110D6239-1FE3-E7E5-2988-E18D4851E54E}"/>
              </a:ext>
            </a:extLst>
          </p:cNvPr>
          <p:cNvSpPr txBox="1"/>
          <p:nvPr/>
        </p:nvSpPr>
        <p:spPr>
          <a:xfrm>
            <a:off x="919046" y="4221088"/>
            <a:ext cx="9713458" cy="1169551"/>
          </a:xfrm>
          <a:prstGeom prst="rect">
            <a:avLst/>
          </a:prstGeom>
          <a:noFill/>
        </p:spPr>
        <p:txBody>
          <a:bodyPr wrap="square">
            <a:spAutoFit/>
          </a:bodyPr>
          <a:lstStyle/>
          <a:p>
            <a:r>
              <a:rPr lang="lt-LT" sz="1400" dirty="0"/>
              <a:t>VERTINIMO INSTRUKCIJA</a:t>
            </a:r>
          </a:p>
          <a:p>
            <a:endParaRPr lang="lt-LT" sz="1400" dirty="0"/>
          </a:p>
          <a:p>
            <a:pPr algn="just"/>
            <a:r>
              <a:rPr lang="lt-LT" dirty="0"/>
              <a:t>Augalus galima padauginti </a:t>
            </a:r>
            <a:r>
              <a:rPr lang="lt-LT" dirty="0" err="1"/>
              <a:t>vegetatyviškai</a:t>
            </a:r>
            <a:r>
              <a:rPr lang="lt-LT" dirty="0"/>
              <a:t>, taip išsaugomos norimos augalų savybės / veislės savybės / greičiau gaunami klonai / augalai klonuojami. Galima dauginti lytiškai – kryžminant gaunama didesnė įvairovė / kuriamos naujos veislės / ne </a:t>
            </a:r>
            <a:r>
              <a:rPr lang="lt-LT" dirty="0" err="1"/>
              <a:t>savidulkius</a:t>
            </a:r>
            <a:r>
              <a:rPr lang="lt-LT" dirty="0"/>
              <a:t> augalus galima apdulkinti dirbtinai. Galimi ir kiti teisingi atsakymai.</a:t>
            </a:r>
          </a:p>
        </p:txBody>
      </p:sp>
    </p:spTree>
    <p:extLst>
      <p:ext uri="{BB962C8B-B14F-4D97-AF65-F5344CB8AC3E}">
        <p14:creationId xmlns:p14="http://schemas.microsoft.com/office/powerpoint/2010/main" val="1750038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4ADF64A0-D581-2F03-5E47-CF04380854D4}"/>
              </a:ext>
            </a:extLst>
          </p:cNvPr>
          <p:cNvSpPr>
            <a:spLocks noGrp="1"/>
          </p:cNvSpPr>
          <p:nvPr>
            <p:ph type="title"/>
          </p:nvPr>
        </p:nvSpPr>
        <p:spPr/>
        <p:txBody>
          <a:bodyPr>
            <a:normAutofit fontScale="90000"/>
          </a:bodyPr>
          <a:lstStyle/>
          <a:p>
            <a:pPr algn="ctr"/>
            <a:r>
              <a:rPr kumimoji="0" lang="lt" sz="4400" b="1" i="0" u="none" strike="noStrike" kern="0" cap="none" spc="0" normalizeH="0" baseline="0" noProof="0" dirty="0">
                <a:ln>
                  <a:noFill/>
                </a:ln>
                <a:solidFill>
                  <a:srgbClr val="2F6335"/>
                </a:solidFill>
                <a:effectLst/>
                <a:uLnTx/>
                <a:uFillTx/>
                <a:latin typeface="Calibri"/>
                <a:cs typeface="Calibri"/>
                <a:sym typeface="Calibri"/>
              </a:rPr>
              <a:t>Egzamino I dalies 10-11 klausimų punktų įvertintų ir trečiojo vertintojo pervertintų darbų analizė</a:t>
            </a:r>
            <a:endParaRPr lang="lt-LT" dirty="0"/>
          </a:p>
        </p:txBody>
      </p:sp>
      <p:pic>
        <p:nvPicPr>
          <p:cNvPr id="10" name="Paveikslėlis 9">
            <a:extLst>
              <a:ext uri="{FF2B5EF4-FFF2-40B4-BE49-F238E27FC236}">
                <a16:creationId xmlns:a16="http://schemas.microsoft.com/office/drawing/2014/main" id="{B1B4B548-2B6A-193A-E892-D7AD412582F9}"/>
              </a:ext>
            </a:extLst>
          </p:cNvPr>
          <p:cNvPicPr>
            <a:picLocks noChangeAspect="1"/>
          </p:cNvPicPr>
          <p:nvPr/>
        </p:nvPicPr>
        <p:blipFill>
          <a:blip r:embed="rId2"/>
          <a:stretch>
            <a:fillRect/>
          </a:stretch>
        </p:blipFill>
        <p:spPr>
          <a:xfrm>
            <a:off x="798182" y="2450886"/>
            <a:ext cx="10050346" cy="1377815"/>
          </a:xfrm>
          <a:prstGeom prst="rect">
            <a:avLst/>
          </a:prstGeom>
        </p:spPr>
      </p:pic>
      <p:sp>
        <p:nvSpPr>
          <p:cNvPr id="5" name="Skaidrės numerio vietos rezervavimo ženklas 4">
            <a:extLst>
              <a:ext uri="{FF2B5EF4-FFF2-40B4-BE49-F238E27FC236}">
                <a16:creationId xmlns:a16="http://schemas.microsoft.com/office/drawing/2014/main" id="{0DE722E7-E631-7F07-8A19-75959F4B6AB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35</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9" name="Paveikslėlis 8">
            <a:extLst>
              <a:ext uri="{FF2B5EF4-FFF2-40B4-BE49-F238E27FC236}">
                <a16:creationId xmlns:a16="http://schemas.microsoft.com/office/drawing/2014/main" id="{EC4300D1-5979-DE9D-5D85-17509257E570}"/>
              </a:ext>
            </a:extLst>
          </p:cNvPr>
          <p:cNvPicPr>
            <a:picLocks noChangeAspect="1"/>
          </p:cNvPicPr>
          <p:nvPr/>
        </p:nvPicPr>
        <p:blipFill>
          <a:blip r:embed="rId3"/>
          <a:stretch>
            <a:fillRect/>
          </a:stretch>
        </p:blipFill>
        <p:spPr>
          <a:xfrm>
            <a:off x="949262" y="3811925"/>
            <a:ext cx="9780105" cy="763599"/>
          </a:xfrm>
          <a:prstGeom prst="rect">
            <a:avLst/>
          </a:prstGeom>
        </p:spPr>
      </p:pic>
    </p:spTree>
    <p:extLst>
      <p:ext uri="{BB962C8B-B14F-4D97-AF65-F5344CB8AC3E}">
        <p14:creationId xmlns:p14="http://schemas.microsoft.com/office/powerpoint/2010/main" val="2227746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41768"/>
            <a:ext cx="11360800" cy="1152898"/>
          </a:xfrm>
        </p:spPr>
        <p:txBody>
          <a:bodyPr>
            <a:noAutofit/>
          </a:bodyPr>
          <a:lstStyle/>
          <a:p>
            <a:pPr algn="ctr"/>
            <a:r>
              <a:rPr lang="lt-LT" sz="3200" dirty="0"/>
              <a:t>Egzamino II dalies klausimai, sukėlę vertinimo iššūkius (1)</a:t>
            </a:r>
            <a:br>
              <a:rPr lang="lt-LT" sz="3200" dirty="0"/>
            </a:br>
            <a:r>
              <a:rPr lang="lt-LT" sz="3200" dirty="0"/>
              <a:t>1 klausimas</a:t>
            </a:r>
            <a:endParaRPr lang="en-GB"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36</a:t>
            </a:fld>
            <a:endParaRPr lang="lt"/>
          </a:p>
        </p:txBody>
      </p:sp>
      <p:pic>
        <p:nvPicPr>
          <p:cNvPr id="9" name="Paveikslėlis 8">
            <a:extLst>
              <a:ext uri="{FF2B5EF4-FFF2-40B4-BE49-F238E27FC236}">
                <a16:creationId xmlns:a16="http://schemas.microsoft.com/office/drawing/2014/main" id="{6245B628-E918-9061-7BDB-B9AB490C0AD1}"/>
              </a:ext>
            </a:extLst>
          </p:cNvPr>
          <p:cNvPicPr>
            <a:picLocks noChangeAspect="1"/>
          </p:cNvPicPr>
          <p:nvPr/>
        </p:nvPicPr>
        <p:blipFill>
          <a:blip r:embed="rId3"/>
          <a:stretch>
            <a:fillRect/>
          </a:stretch>
        </p:blipFill>
        <p:spPr>
          <a:xfrm>
            <a:off x="1343471" y="1627551"/>
            <a:ext cx="10692709" cy="2377513"/>
          </a:xfrm>
          <a:prstGeom prst="rect">
            <a:avLst/>
          </a:prstGeom>
        </p:spPr>
      </p:pic>
      <p:pic>
        <p:nvPicPr>
          <p:cNvPr id="10" name="Paveikslėlis 9">
            <a:extLst>
              <a:ext uri="{FF2B5EF4-FFF2-40B4-BE49-F238E27FC236}">
                <a16:creationId xmlns:a16="http://schemas.microsoft.com/office/drawing/2014/main" id="{5EEDC42A-BB6D-21EC-3600-4CBE3E60493C}"/>
              </a:ext>
            </a:extLst>
          </p:cNvPr>
          <p:cNvPicPr>
            <a:picLocks noChangeAspect="1"/>
          </p:cNvPicPr>
          <p:nvPr/>
        </p:nvPicPr>
        <p:blipFill>
          <a:blip r:embed="rId4"/>
          <a:stretch>
            <a:fillRect/>
          </a:stretch>
        </p:blipFill>
        <p:spPr>
          <a:xfrm>
            <a:off x="1343472" y="4785366"/>
            <a:ext cx="10153128" cy="1239119"/>
          </a:xfrm>
          <a:prstGeom prst="rect">
            <a:avLst/>
          </a:prstGeom>
        </p:spPr>
      </p:pic>
      <p:sp>
        <p:nvSpPr>
          <p:cNvPr id="12" name="TextBox 11">
            <a:extLst>
              <a:ext uri="{FF2B5EF4-FFF2-40B4-BE49-F238E27FC236}">
                <a16:creationId xmlns:a16="http://schemas.microsoft.com/office/drawing/2014/main" id="{C4A547D4-0C19-1AE4-A70C-279A9AEFF6B9}"/>
              </a:ext>
            </a:extLst>
          </p:cNvPr>
          <p:cNvSpPr txBox="1"/>
          <p:nvPr/>
        </p:nvSpPr>
        <p:spPr>
          <a:xfrm>
            <a:off x="2279576" y="4437112"/>
            <a:ext cx="6262170" cy="261610"/>
          </a:xfrm>
          <a:prstGeom prst="rect">
            <a:avLst/>
          </a:prstGeom>
          <a:noFill/>
        </p:spPr>
        <p:txBody>
          <a:bodyPr wrap="square">
            <a:spAutoFit/>
          </a:bodyPr>
          <a:lstStyle/>
          <a:p>
            <a:r>
              <a:rPr lang="lt-LT" sz="1100" dirty="0"/>
              <a:t>VERTINIMO INSTRUKCIJA</a:t>
            </a:r>
          </a:p>
        </p:txBody>
      </p:sp>
    </p:spTree>
    <p:extLst>
      <p:ext uri="{BB962C8B-B14F-4D97-AF65-F5344CB8AC3E}">
        <p14:creationId xmlns:p14="http://schemas.microsoft.com/office/powerpoint/2010/main" val="4281805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F44B5407-C129-D7AF-78C5-D2139807937E}"/>
              </a:ext>
            </a:extLst>
          </p:cNvPr>
          <p:cNvSpPr>
            <a:spLocks noGrp="1"/>
          </p:cNvSpPr>
          <p:nvPr>
            <p:ph type="title"/>
          </p:nvPr>
        </p:nvSpPr>
        <p:spPr/>
        <p:txBody>
          <a:bodyPr>
            <a:noAutofit/>
          </a:bodyPr>
          <a:lstStyle/>
          <a:p>
            <a:pPr algn="ctr"/>
            <a:r>
              <a:rPr kumimoji="0" lang="lt-LT" sz="4000" i="0" u="none" strike="noStrike" kern="1200" cap="none" spc="0" normalizeH="0" baseline="0" noProof="0" dirty="0">
                <a:ln>
                  <a:noFill/>
                </a:ln>
                <a:solidFill>
                  <a:schemeClr val="accent6"/>
                </a:solidFill>
                <a:effectLst/>
                <a:uLnTx/>
                <a:uFillTx/>
                <a:latin typeface="Calibri" panose="020F0502020204030204" pitchFamily="34" charset="0"/>
                <a:ea typeface="+mj-ea"/>
                <a:cs typeface="Calibri" panose="020F0502020204030204" pitchFamily="34" charset="0"/>
              </a:rPr>
              <a:t>Apibendrinti 1.5 klausimo punkto įvertintų ir trečiojo vertintojo pervertintų darbų duomenys</a:t>
            </a:r>
            <a:endParaRPr lang="lt-LT" sz="4000" dirty="0">
              <a:solidFill>
                <a:schemeClr val="accent6"/>
              </a:solidFill>
              <a:latin typeface="Calibri" panose="020F0502020204030204" pitchFamily="34" charset="0"/>
              <a:cs typeface="Calibri" panose="020F0502020204030204" pitchFamily="34" charset="0"/>
            </a:endParaRPr>
          </a:p>
        </p:txBody>
      </p:sp>
      <p:pic>
        <p:nvPicPr>
          <p:cNvPr id="10" name="Paveikslėlis 9">
            <a:extLst>
              <a:ext uri="{FF2B5EF4-FFF2-40B4-BE49-F238E27FC236}">
                <a16:creationId xmlns:a16="http://schemas.microsoft.com/office/drawing/2014/main" id="{3A2FE10E-520B-45B9-D1FA-42067A7F98BB}"/>
              </a:ext>
            </a:extLst>
          </p:cNvPr>
          <p:cNvPicPr>
            <a:picLocks noChangeAspect="1"/>
          </p:cNvPicPr>
          <p:nvPr/>
        </p:nvPicPr>
        <p:blipFill>
          <a:blip r:embed="rId2"/>
          <a:stretch>
            <a:fillRect/>
          </a:stretch>
        </p:blipFill>
        <p:spPr>
          <a:xfrm>
            <a:off x="839416" y="2409479"/>
            <a:ext cx="10148723" cy="1377815"/>
          </a:xfrm>
          <a:prstGeom prst="rect">
            <a:avLst/>
          </a:prstGeom>
        </p:spPr>
      </p:pic>
      <p:sp>
        <p:nvSpPr>
          <p:cNvPr id="5" name="Skaidrės numerio vietos rezervavimo ženklas 4">
            <a:extLst>
              <a:ext uri="{FF2B5EF4-FFF2-40B4-BE49-F238E27FC236}">
                <a16:creationId xmlns:a16="http://schemas.microsoft.com/office/drawing/2014/main" id="{BFFA3517-EF53-125B-E88E-F2A156A3DE6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37</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9" name="Paveikslėlis 8">
            <a:extLst>
              <a:ext uri="{FF2B5EF4-FFF2-40B4-BE49-F238E27FC236}">
                <a16:creationId xmlns:a16="http://schemas.microsoft.com/office/drawing/2014/main" id="{1F0BB5F7-ADA0-FC54-E825-C503C678E473}"/>
              </a:ext>
            </a:extLst>
          </p:cNvPr>
          <p:cNvPicPr>
            <a:picLocks noChangeAspect="1"/>
          </p:cNvPicPr>
          <p:nvPr/>
        </p:nvPicPr>
        <p:blipFill>
          <a:blip r:embed="rId3"/>
          <a:stretch>
            <a:fillRect/>
          </a:stretch>
        </p:blipFill>
        <p:spPr>
          <a:xfrm>
            <a:off x="983432" y="3719696"/>
            <a:ext cx="10004707" cy="549997"/>
          </a:xfrm>
          <a:prstGeom prst="rect">
            <a:avLst/>
          </a:prstGeom>
        </p:spPr>
      </p:pic>
    </p:spTree>
    <p:extLst>
      <p:ext uri="{BB962C8B-B14F-4D97-AF65-F5344CB8AC3E}">
        <p14:creationId xmlns:p14="http://schemas.microsoft.com/office/powerpoint/2010/main" val="2626126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A58C80-60D4-6D36-4228-6B3230AB65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38</a:t>
            </a:fld>
            <a:endParaRPr lang="lt"/>
          </a:p>
        </p:txBody>
      </p:sp>
      <p:sp>
        <p:nvSpPr>
          <p:cNvPr id="5" name="Title 1">
            <a:extLst>
              <a:ext uri="{FF2B5EF4-FFF2-40B4-BE49-F238E27FC236}">
                <a16:creationId xmlns:a16="http://schemas.microsoft.com/office/drawing/2014/main" id="{53306A26-E033-107E-CE7A-ED8EB7295339}"/>
              </a:ext>
            </a:extLst>
          </p:cNvPr>
          <p:cNvSpPr txBox="1">
            <a:spLocks/>
          </p:cNvSpPr>
          <p:nvPr/>
        </p:nvSpPr>
        <p:spPr>
          <a:xfrm>
            <a:off x="777672" y="548680"/>
            <a:ext cx="10515600" cy="1152128"/>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6335"/>
              </a:buClr>
              <a:buSzPts val="2800"/>
              <a:buFont typeface="Calibri"/>
              <a:buNone/>
              <a:defRPr sz="4400" b="1" i="0" u="none" strike="noStrike" cap="none">
                <a:solidFill>
                  <a:srgbClr val="2F633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lgn="ctr"/>
            <a:r>
              <a:rPr lang="lt-LT" sz="3200" dirty="0"/>
              <a:t>Egzamino II dalies klausimai, sukėlę vertinimo iššūkius (2)</a:t>
            </a:r>
            <a:br>
              <a:rPr lang="lt-LT" sz="3200" dirty="0"/>
            </a:br>
            <a:r>
              <a:rPr lang="lt-LT" sz="3200" dirty="0"/>
              <a:t>2 klausimas</a:t>
            </a:r>
            <a:endParaRPr lang="en-GB" sz="3200" dirty="0"/>
          </a:p>
        </p:txBody>
      </p:sp>
      <p:pic>
        <p:nvPicPr>
          <p:cNvPr id="6" name="Paveikslėlis 6">
            <a:extLst>
              <a:ext uri="{FF2B5EF4-FFF2-40B4-BE49-F238E27FC236}">
                <a16:creationId xmlns:a16="http://schemas.microsoft.com/office/drawing/2014/main" id="{78B86A1E-3B4B-FB40-06D3-945454AEFA6F}"/>
              </a:ext>
            </a:extLst>
          </p:cNvPr>
          <p:cNvPicPr>
            <a:picLocks noChangeAspect="1"/>
          </p:cNvPicPr>
          <p:nvPr/>
        </p:nvPicPr>
        <p:blipFill>
          <a:blip r:embed="rId2"/>
          <a:stretch>
            <a:fillRect/>
          </a:stretch>
        </p:blipFill>
        <p:spPr>
          <a:xfrm>
            <a:off x="576176" y="1905288"/>
            <a:ext cx="11452035" cy="2436234"/>
          </a:xfrm>
          <a:prstGeom prst="rect">
            <a:avLst/>
          </a:prstGeom>
        </p:spPr>
      </p:pic>
      <p:sp>
        <p:nvSpPr>
          <p:cNvPr id="8" name="TextBox 7">
            <a:extLst>
              <a:ext uri="{FF2B5EF4-FFF2-40B4-BE49-F238E27FC236}">
                <a16:creationId xmlns:a16="http://schemas.microsoft.com/office/drawing/2014/main" id="{6A44C667-B3D3-6E2D-296D-B7E6A72C3D64}"/>
              </a:ext>
            </a:extLst>
          </p:cNvPr>
          <p:cNvSpPr txBox="1"/>
          <p:nvPr/>
        </p:nvSpPr>
        <p:spPr>
          <a:xfrm>
            <a:off x="1415480" y="4738229"/>
            <a:ext cx="6104020" cy="307777"/>
          </a:xfrm>
          <a:prstGeom prst="rect">
            <a:avLst/>
          </a:prstGeom>
          <a:noFill/>
        </p:spPr>
        <p:txBody>
          <a:bodyPr wrap="square">
            <a:spAutoFit/>
          </a:bodyPr>
          <a:lstStyle/>
          <a:p>
            <a:r>
              <a:rPr lang="lt-LT" sz="1400" dirty="0"/>
              <a:t>VERTINIMO INSTRUKCIJA</a:t>
            </a:r>
            <a:endParaRPr lang="en-LT" dirty="0"/>
          </a:p>
        </p:txBody>
      </p:sp>
      <p:pic>
        <p:nvPicPr>
          <p:cNvPr id="9" name="Paveikslėlis 7">
            <a:extLst>
              <a:ext uri="{FF2B5EF4-FFF2-40B4-BE49-F238E27FC236}">
                <a16:creationId xmlns:a16="http://schemas.microsoft.com/office/drawing/2014/main" id="{32233484-1820-241A-18A4-1C2989704583}"/>
              </a:ext>
            </a:extLst>
          </p:cNvPr>
          <p:cNvPicPr>
            <a:picLocks noChangeAspect="1"/>
          </p:cNvPicPr>
          <p:nvPr/>
        </p:nvPicPr>
        <p:blipFill>
          <a:blip r:embed="rId3"/>
          <a:stretch>
            <a:fillRect/>
          </a:stretch>
        </p:blipFill>
        <p:spPr>
          <a:xfrm>
            <a:off x="564817" y="5250486"/>
            <a:ext cx="11003792" cy="979680"/>
          </a:xfrm>
          <a:prstGeom prst="rect">
            <a:avLst/>
          </a:prstGeom>
        </p:spPr>
      </p:pic>
    </p:spTree>
    <p:extLst>
      <p:ext uri="{BB962C8B-B14F-4D97-AF65-F5344CB8AC3E}">
        <p14:creationId xmlns:p14="http://schemas.microsoft.com/office/powerpoint/2010/main" val="3959635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8446F19F-0BCD-7028-F611-AA06D1F5D839}"/>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2.3 klausimo punkto įvertintų ir trečiojo vertintojo pervertintų darbų duomenys</a:t>
            </a:r>
            <a:endParaRPr lang="lt-LT" sz="4000" dirty="0"/>
          </a:p>
        </p:txBody>
      </p:sp>
      <p:sp>
        <p:nvSpPr>
          <p:cNvPr id="5" name="Skaidrės numerio vietos rezervavimo ženklas 4">
            <a:extLst>
              <a:ext uri="{FF2B5EF4-FFF2-40B4-BE49-F238E27FC236}">
                <a16:creationId xmlns:a16="http://schemas.microsoft.com/office/drawing/2014/main" id="{AF22E6B6-B867-78A8-6C83-675C048F076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39</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9" name="Paveikslėlis 8">
            <a:extLst>
              <a:ext uri="{FF2B5EF4-FFF2-40B4-BE49-F238E27FC236}">
                <a16:creationId xmlns:a16="http://schemas.microsoft.com/office/drawing/2014/main" id="{13690F85-A0F6-3D1E-74C0-2F1E34F23A6C}"/>
              </a:ext>
            </a:extLst>
          </p:cNvPr>
          <p:cNvPicPr>
            <a:picLocks noChangeAspect="1"/>
          </p:cNvPicPr>
          <p:nvPr/>
        </p:nvPicPr>
        <p:blipFill>
          <a:blip r:embed="rId2"/>
          <a:stretch>
            <a:fillRect/>
          </a:stretch>
        </p:blipFill>
        <p:spPr>
          <a:xfrm>
            <a:off x="1199456" y="3645025"/>
            <a:ext cx="9865096" cy="552948"/>
          </a:xfrm>
          <a:prstGeom prst="rect">
            <a:avLst/>
          </a:prstGeom>
        </p:spPr>
      </p:pic>
      <p:pic>
        <p:nvPicPr>
          <p:cNvPr id="10" name="Paveikslėlis 9">
            <a:extLst>
              <a:ext uri="{FF2B5EF4-FFF2-40B4-BE49-F238E27FC236}">
                <a16:creationId xmlns:a16="http://schemas.microsoft.com/office/drawing/2014/main" id="{00C65223-49EB-E77F-2985-F8654FC0A09E}"/>
              </a:ext>
            </a:extLst>
          </p:cNvPr>
          <p:cNvPicPr>
            <a:picLocks noChangeAspect="1"/>
          </p:cNvPicPr>
          <p:nvPr/>
        </p:nvPicPr>
        <p:blipFill>
          <a:blip r:embed="rId3"/>
          <a:stretch>
            <a:fillRect/>
          </a:stretch>
        </p:blipFill>
        <p:spPr>
          <a:xfrm>
            <a:off x="1020638" y="2409479"/>
            <a:ext cx="10150720" cy="1377815"/>
          </a:xfrm>
          <a:prstGeom prst="rect">
            <a:avLst/>
          </a:prstGeom>
        </p:spPr>
      </p:pic>
    </p:spTree>
    <p:extLst>
      <p:ext uri="{BB962C8B-B14F-4D97-AF65-F5344CB8AC3E}">
        <p14:creationId xmlns:p14="http://schemas.microsoft.com/office/powerpoint/2010/main" val="328228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0934-148B-146A-09D9-C4B32C779D77}"/>
              </a:ext>
            </a:extLst>
          </p:cNvPr>
          <p:cNvSpPr>
            <a:spLocks noGrp="1"/>
          </p:cNvSpPr>
          <p:nvPr>
            <p:ph type="title"/>
          </p:nvPr>
        </p:nvSpPr>
        <p:spPr/>
        <p:txBody>
          <a:bodyPr>
            <a:noAutofit/>
          </a:bodyPr>
          <a:lstStyle/>
          <a:p>
            <a:pPr algn="ctr"/>
            <a:r>
              <a:rPr lang="lt-LT" dirty="0"/>
              <a:t>II modulio mokymų uždaviniai</a:t>
            </a:r>
            <a:endParaRPr lang="en-LT" dirty="0"/>
          </a:p>
        </p:txBody>
      </p:sp>
      <p:sp>
        <p:nvSpPr>
          <p:cNvPr id="3" name="Text Placeholder 2">
            <a:extLst>
              <a:ext uri="{FF2B5EF4-FFF2-40B4-BE49-F238E27FC236}">
                <a16:creationId xmlns:a16="http://schemas.microsoft.com/office/drawing/2014/main" id="{DE571023-5257-3904-ECDC-128A7D1B868D}"/>
              </a:ext>
            </a:extLst>
          </p:cNvPr>
          <p:cNvSpPr>
            <a:spLocks noGrp="1"/>
          </p:cNvSpPr>
          <p:nvPr>
            <p:ph type="body" idx="1"/>
          </p:nvPr>
        </p:nvSpPr>
        <p:spPr/>
        <p:txBody>
          <a:bodyPr>
            <a:normAutofit fontScale="85000" lnSpcReduction="10000"/>
          </a:bodyPr>
          <a:lstStyle/>
          <a:p>
            <a:r>
              <a:rPr lang="lt-LT" dirty="0">
                <a:solidFill>
                  <a:srgbClr val="000000"/>
                </a:solidFill>
                <a:effectLst/>
                <a:latin typeface="Times New Roman" panose="02020603050405020304" pitchFamily="18" charset="0"/>
              </a:rPr>
              <a:t>Aptarti</a:t>
            </a:r>
            <a:r>
              <a:rPr lang="lt-LT" b="1" dirty="0">
                <a:solidFill>
                  <a:srgbClr val="000000"/>
                </a:solidFill>
                <a:effectLst/>
                <a:latin typeface="Times New Roman" panose="02020603050405020304" pitchFamily="18" charset="0"/>
              </a:rPr>
              <a:t> </a:t>
            </a:r>
            <a:r>
              <a:rPr lang="lt-LT" dirty="0">
                <a:solidFill>
                  <a:srgbClr val="000000"/>
                </a:solidFill>
                <a:effectLst/>
                <a:latin typeface="Times New Roman" panose="02020603050405020304" pitchFamily="18" charset="0"/>
              </a:rPr>
              <a:t>2025 metų biologijos VBE II dalies rezultatų statistinę analizę.</a:t>
            </a:r>
          </a:p>
          <a:p>
            <a:r>
              <a:rPr lang="lt-LT" dirty="0">
                <a:solidFill>
                  <a:srgbClr val="000000"/>
                </a:solidFill>
                <a:effectLst/>
                <a:latin typeface="Times New Roman" panose="02020603050405020304" pitchFamily="18" charset="0"/>
              </a:rPr>
              <a:t>Supažindinti</a:t>
            </a:r>
            <a:r>
              <a:rPr lang="lt-LT" b="1" dirty="0">
                <a:solidFill>
                  <a:srgbClr val="000000"/>
                </a:solidFill>
                <a:effectLst/>
                <a:latin typeface="Times New Roman" panose="02020603050405020304" pitchFamily="18" charset="0"/>
              </a:rPr>
              <a:t> </a:t>
            </a:r>
            <a:r>
              <a:rPr lang="lt-LT" dirty="0">
                <a:solidFill>
                  <a:srgbClr val="000000"/>
                </a:solidFill>
                <a:effectLst/>
                <a:latin typeface="Times New Roman" panose="02020603050405020304" pitchFamily="18" charset="0"/>
              </a:rPr>
              <a:t>dalyvius su 2025 metų biologijos VBE II dalies rezultatų vertinimo analize.</a:t>
            </a:r>
          </a:p>
          <a:p>
            <a:r>
              <a:rPr lang="lt-LT" dirty="0">
                <a:solidFill>
                  <a:srgbClr val="000000"/>
                </a:solidFill>
                <a:effectLst/>
                <a:latin typeface="Times New Roman" panose="02020603050405020304" pitchFamily="18" charset="0"/>
              </a:rPr>
              <a:t>Analizuoti ir aptarti kandidatų pateiktus atsakymus, identifikuoti dažniausias klaidas bei vertinimo iššūkius.</a:t>
            </a:r>
          </a:p>
          <a:p>
            <a:r>
              <a:rPr lang="lt-LT" dirty="0">
                <a:solidFill>
                  <a:srgbClr val="000000"/>
                </a:solidFill>
                <a:effectLst/>
                <a:latin typeface="Times New Roman" panose="02020603050405020304" pitchFamily="18" charset="0"/>
              </a:rPr>
              <a:t>Tobulinti gebėjimą taikyti vertinimo kriterijus praktinėse situacijose, įvertinant realius</a:t>
            </a:r>
          </a:p>
          <a:p>
            <a:pPr marL="114300" indent="0">
              <a:buNone/>
            </a:pPr>
            <a:r>
              <a:rPr lang="lt-LT" dirty="0">
                <a:solidFill>
                  <a:srgbClr val="000000"/>
                </a:solidFill>
                <a:effectLst/>
                <a:latin typeface="Times New Roman" panose="02020603050405020304" pitchFamily="18" charset="0"/>
              </a:rPr>
              <a:t>     kandidatų darbus.</a:t>
            </a:r>
          </a:p>
          <a:p>
            <a:r>
              <a:rPr lang="lt-LT" dirty="0">
                <a:solidFill>
                  <a:srgbClr val="000000"/>
                </a:solidFill>
                <a:effectLst/>
                <a:latin typeface="Times New Roman" panose="02020603050405020304" pitchFamily="18" charset="0"/>
              </a:rPr>
              <a:t>Plėtoti gebėjimą argumentuotai pagrįsti vertinimo sprendimus ir reflektuoti vertinimo</a:t>
            </a:r>
          </a:p>
          <a:p>
            <a:pPr marL="114300" indent="0">
              <a:buNone/>
            </a:pPr>
            <a:r>
              <a:rPr lang="lt-LT" dirty="0">
                <a:solidFill>
                  <a:srgbClr val="000000"/>
                </a:solidFill>
                <a:latin typeface="Times New Roman" panose="02020603050405020304" pitchFamily="18" charset="0"/>
              </a:rPr>
              <a:t>     </a:t>
            </a:r>
            <a:r>
              <a:rPr lang="lt-LT" dirty="0">
                <a:solidFill>
                  <a:srgbClr val="000000"/>
                </a:solidFill>
                <a:effectLst/>
                <a:latin typeface="Times New Roman" panose="02020603050405020304" pitchFamily="18" charset="0"/>
              </a:rPr>
              <a:t>procesą.</a:t>
            </a:r>
          </a:p>
          <a:p>
            <a:r>
              <a:rPr lang="lt-LT" dirty="0">
                <a:solidFill>
                  <a:srgbClr val="000000"/>
                </a:solidFill>
                <a:effectLst/>
                <a:latin typeface="Times New Roman" panose="02020603050405020304" pitchFamily="18" charset="0"/>
              </a:rPr>
              <a:t>Skatinti profesionalią vertintojų komunikaciją, etikos laikymąsi ir atsakomybės už</a:t>
            </a:r>
          </a:p>
          <a:p>
            <a:pPr marL="114300" indent="0">
              <a:buNone/>
            </a:pPr>
            <a:r>
              <a:rPr lang="lt-LT" dirty="0">
                <a:solidFill>
                  <a:srgbClr val="000000"/>
                </a:solidFill>
                <a:latin typeface="Times New Roman" panose="02020603050405020304" pitchFamily="18" charset="0"/>
              </a:rPr>
              <a:t>    </a:t>
            </a:r>
            <a:r>
              <a:rPr lang="lt-LT" dirty="0">
                <a:solidFill>
                  <a:srgbClr val="000000"/>
                </a:solidFill>
                <a:effectLst/>
                <a:latin typeface="Times New Roman" panose="02020603050405020304" pitchFamily="18" charset="0"/>
              </a:rPr>
              <a:t>vertinimo kokybę suvokimą.</a:t>
            </a:r>
          </a:p>
          <a:p>
            <a:pPr marL="114300" indent="0">
              <a:buNone/>
            </a:pPr>
            <a:endParaRPr lang="en-LT" dirty="0"/>
          </a:p>
        </p:txBody>
      </p:sp>
    </p:spTree>
    <p:extLst>
      <p:ext uri="{BB962C8B-B14F-4D97-AF65-F5344CB8AC3E}">
        <p14:creationId xmlns:p14="http://schemas.microsoft.com/office/powerpoint/2010/main" val="3768191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90" y="404664"/>
            <a:ext cx="11360800" cy="1113836"/>
          </a:xfrm>
        </p:spPr>
        <p:txBody>
          <a:bodyPr>
            <a:noAutofit/>
          </a:bodyPr>
          <a:lstStyle/>
          <a:p>
            <a:pPr algn="ctr"/>
            <a:r>
              <a:rPr lang="lt-LT" sz="3200" dirty="0"/>
              <a:t>Egzamino II dalies klausimai, sukėlę vertinimo iššūkius (3)</a:t>
            </a:r>
            <a:br>
              <a:rPr lang="lt-LT" sz="3200" dirty="0"/>
            </a:br>
            <a:r>
              <a:rPr lang="lt-LT" sz="3200" dirty="0"/>
              <a:t>2 klausimas</a:t>
            </a:r>
            <a:endParaRPr lang="en-GB"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40</a:t>
            </a:fld>
            <a:endParaRPr lang="lt"/>
          </a:p>
        </p:txBody>
      </p:sp>
      <p:sp>
        <p:nvSpPr>
          <p:cNvPr id="6" name="TextBox 5">
            <a:extLst>
              <a:ext uri="{FF2B5EF4-FFF2-40B4-BE49-F238E27FC236}">
                <a16:creationId xmlns:a16="http://schemas.microsoft.com/office/drawing/2014/main" id="{EEF11E3A-E5E9-8233-2F4A-B70F91C2634D}"/>
              </a:ext>
            </a:extLst>
          </p:cNvPr>
          <p:cNvSpPr txBox="1"/>
          <p:nvPr/>
        </p:nvSpPr>
        <p:spPr>
          <a:xfrm>
            <a:off x="2207568" y="4098319"/>
            <a:ext cx="6102034" cy="261610"/>
          </a:xfrm>
          <a:prstGeom prst="rect">
            <a:avLst/>
          </a:prstGeom>
          <a:noFill/>
        </p:spPr>
        <p:txBody>
          <a:bodyPr wrap="square">
            <a:spAutoFit/>
          </a:bodyPr>
          <a:lstStyle/>
          <a:p>
            <a:r>
              <a:rPr lang="lt-LT" sz="1100" dirty="0"/>
              <a:t> VERTINIMO INSTRUKCIJA</a:t>
            </a:r>
          </a:p>
        </p:txBody>
      </p:sp>
      <p:pic>
        <p:nvPicPr>
          <p:cNvPr id="10" name="Paveikslėlis 9">
            <a:extLst>
              <a:ext uri="{FF2B5EF4-FFF2-40B4-BE49-F238E27FC236}">
                <a16:creationId xmlns:a16="http://schemas.microsoft.com/office/drawing/2014/main" id="{1D329F34-0816-CF98-EC7A-52D66AD3F96D}"/>
              </a:ext>
            </a:extLst>
          </p:cNvPr>
          <p:cNvPicPr>
            <a:picLocks noChangeAspect="1"/>
          </p:cNvPicPr>
          <p:nvPr/>
        </p:nvPicPr>
        <p:blipFill>
          <a:blip r:embed="rId2"/>
          <a:stretch>
            <a:fillRect/>
          </a:stretch>
        </p:blipFill>
        <p:spPr>
          <a:xfrm>
            <a:off x="1271465" y="1563872"/>
            <a:ext cx="9364942" cy="2527013"/>
          </a:xfrm>
          <a:prstGeom prst="rect">
            <a:avLst/>
          </a:prstGeom>
        </p:spPr>
      </p:pic>
      <p:pic>
        <p:nvPicPr>
          <p:cNvPr id="7" name="Paveikslėlis 6">
            <a:extLst>
              <a:ext uri="{FF2B5EF4-FFF2-40B4-BE49-F238E27FC236}">
                <a16:creationId xmlns:a16="http://schemas.microsoft.com/office/drawing/2014/main" id="{529F5661-7415-48B1-A847-EECA839DEED6}"/>
              </a:ext>
            </a:extLst>
          </p:cNvPr>
          <p:cNvPicPr>
            <a:picLocks noChangeAspect="1"/>
          </p:cNvPicPr>
          <p:nvPr/>
        </p:nvPicPr>
        <p:blipFill>
          <a:blip r:embed="rId3"/>
          <a:stretch>
            <a:fillRect/>
          </a:stretch>
        </p:blipFill>
        <p:spPr>
          <a:xfrm>
            <a:off x="1847528" y="4442730"/>
            <a:ext cx="8352928" cy="2299693"/>
          </a:xfrm>
          <a:prstGeom prst="rect">
            <a:avLst/>
          </a:prstGeom>
        </p:spPr>
      </p:pic>
    </p:spTree>
    <p:extLst>
      <p:ext uri="{BB962C8B-B14F-4D97-AF65-F5344CB8AC3E}">
        <p14:creationId xmlns:p14="http://schemas.microsoft.com/office/powerpoint/2010/main" val="2307981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DDA78A7A-AB52-A402-A0C2-738033AEF238}"/>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2.4 klausimo punkto įvertintų ir trečiojo vertintojo pervertintų darbų duomenys</a:t>
            </a:r>
            <a:endParaRPr lang="lt-LT" sz="4000" dirty="0"/>
          </a:p>
        </p:txBody>
      </p:sp>
      <p:pic>
        <p:nvPicPr>
          <p:cNvPr id="8" name="Paveikslėlis 7">
            <a:extLst>
              <a:ext uri="{FF2B5EF4-FFF2-40B4-BE49-F238E27FC236}">
                <a16:creationId xmlns:a16="http://schemas.microsoft.com/office/drawing/2014/main" id="{E2610CC4-480C-FD74-C420-FB1B77899235}"/>
              </a:ext>
            </a:extLst>
          </p:cNvPr>
          <p:cNvPicPr>
            <a:picLocks noChangeAspect="1"/>
          </p:cNvPicPr>
          <p:nvPr/>
        </p:nvPicPr>
        <p:blipFill>
          <a:blip r:embed="rId2"/>
          <a:stretch>
            <a:fillRect/>
          </a:stretch>
        </p:blipFill>
        <p:spPr>
          <a:xfrm>
            <a:off x="839416" y="2073289"/>
            <a:ext cx="10156816" cy="1377815"/>
          </a:xfrm>
          <a:prstGeom prst="rect">
            <a:avLst/>
          </a:prstGeom>
        </p:spPr>
      </p:pic>
      <p:sp>
        <p:nvSpPr>
          <p:cNvPr id="5" name="Skaidrės numerio vietos rezervavimo ženklas 4">
            <a:extLst>
              <a:ext uri="{FF2B5EF4-FFF2-40B4-BE49-F238E27FC236}">
                <a16:creationId xmlns:a16="http://schemas.microsoft.com/office/drawing/2014/main" id="{B5E34DBA-F0AF-A040-ADCE-AD73197CA75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41</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10" name="Paveikslėlis 9">
            <a:extLst>
              <a:ext uri="{FF2B5EF4-FFF2-40B4-BE49-F238E27FC236}">
                <a16:creationId xmlns:a16="http://schemas.microsoft.com/office/drawing/2014/main" id="{3A0D1FBD-884C-991C-C8E6-DDF8601E8713}"/>
              </a:ext>
            </a:extLst>
          </p:cNvPr>
          <p:cNvPicPr>
            <a:picLocks noChangeAspect="1"/>
          </p:cNvPicPr>
          <p:nvPr/>
        </p:nvPicPr>
        <p:blipFill>
          <a:blip r:embed="rId3"/>
          <a:stretch>
            <a:fillRect/>
          </a:stretch>
        </p:blipFill>
        <p:spPr>
          <a:xfrm>
            <a:off x="839416" y="3412175"/>
            <a:ext cx="10084808" cy="750239"/>
          </a:xfrm>
          <a:prstGeom prst="rect">
            <a:avLst/>
          </a:prstGeom>
        </p:spPr>
      </p:pic>
    </p:spTree>
    <p:extLst>
      <p:ext uri="{BB962C8B-B14F-4D97-AF65-F5344CB8AC3E}">
        <p14:creationId xmlns:p14="http://schemas.microsoft.com/office/powerpoint/2010/main" val="170912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332655"/>
            <a:ext cx="10945216" cy="911023"/>
          </a:xfrm>
        </p:spPr>
        <p:txBody>
          <a:bodyPr>
            <a:noAutofit/>
          </a:bodyPr>
          <a:lstStyle/>
          <a:p>
            <a:pPr algn="ctr"/>
            <a:r>
              <a:rPr lang="lt-LT" sz="3200" dirty="0"/>
              <a:t>Egzamino II dalies klausimai, sukėlę vertinimo iššūkius (4)</a:t>
            </a:r>
            <a:br>
              <a:rPr lang="lt-LT" sz="3200" dirty="0"/>
            </a:br>
            <a:r>
              <a:rPr lang="lt-LT" sz="3200" dirty="0"/>
              <a:t>3 klausimas</a:t>
            </a:r>
            <a:endParaRPr lang="en-GB"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42</a:t>
            </a:fld>
            <a:endParaRPr lang="lt"/>
          </a:p>
        </p:txBody>
      </p:sp>
      <p:pic>
        <p:nvPicPr>
          <p:cNvPr id="3" name="Paveikslėlis 2">
            <a:extLst>
              <a:ext uri="{FF2B5EF4-FFF2-40B4-BE49-F238E27FC236}">
                <a16:creationId xmlns:a16="http://schemas.microsoft.com/office/drawing/2014/main" id="{C35D187D-EBD3-2110-118D-907A043081C2}"/>
              </a:ext>
            </a:extLst>
          </p:cNvPr>
          <p:cNvPicPr>
            <a:picLocks noChangeAspect="1"/>
          </p:cNvPicPr>
          <p:nvPr/>
        </p:nvPicPr>
        <p:blipFill>
          <a:blip r:embed="rId2"/>
          <a:stretch>
            <a:fillRect/>
          </a:stretch>
        </p:blipFill>
        <p:spPr>
          <a:xfrm>
            <a:off x="551384" y="1624321"/>
            <a:ext cx="9555773" cy="2143351"/>
          </a:xfrm>
          <a:prstGeom prst="rect">
            <a:avLst/>
          </a:prstGeom>
        </p:spPr>
      </p:pic>
      <p:pic>
        <p:nvPicPr>
          <p:cNvPr id="6" name="Paveikslėlis 5">
            <a:extLst>
              <a:ext uri="{FF2B5EF4-FFF2-40B4-BE49-F238E27FC236}">
                <a16:creationId xmlns:a16="http://schemas.microsoft.com/office/drawing/2014/main" id="{DC76E061-5171-E99B-E6BD-541C9A79C6B6}"/>
              </a:ext>
            </a:extLst>
          </p:cNvPr>
          <p:cNvPicPr>
            <a:picLocks noChangeAspect="1"/>
          </p:cNvPicPr>
          <p:nvPr/>
        </p:nvPicPr>
        <p:blipFill>
          <a:blip r:embed="rId3"/>
          <a:stretch>
            <a:fillRect/>
          </a:stretch>
        </p:blipFill>
        <p:spPr>
          <a:xfrm>
            <a:off x="1271464" y="4528957"/>
            <a:ext cx="8421408" cy="1730250"/>
          </a:xfrm>
          <a:prstGeom prst="rect">
            <a:avLst/>
          </a:prstGeom>
        </p:spPr>
      </p:pic>
      <p:sp>
        <p:nvSpPr>
          <p:cNvPr id="8" name="TextBox 7">
            <a:extLst>
              <a:ext uri="{FF2B5EF4-FFF2-40B4-BE49-F238E27FC236}">
                <a16:creationId xmlns:a16="http://schemas.microsoft.com/office/drawing/2014/main" id="{82222A2F-DB6B-3F1F-B285-5E92E7394B86}"/>
              </a:ext>
            </a:extLst>
          </p:cNvPr>
          <p:cNvSpPr txBox="1"/>
          <p:nvPr/>
        </p:nvSpPr>
        <p:spPr>
          <a:xfrm>
            <a:off x="1402678" y="4017509"/>
            <a:ext cx="6102034" cy="261610"/>
          </a:xfrm>
          <a:prstGeom prst="rect">
            <a:avLst/>
          </a:prstGeom>
          <a:noFill/>
        </p:spPr>
        <p:txBody>
          <a:bodyPr wrap="square">
            <a:spAutoFit/>
          </a:bodyPr>
          <a:lstStyle/>
          <a:p>
            <a:r>
              <a:rPr lang="lt-LT" sz="1100" dirty="0"/>
              <a:t>VERTINIMO INSTRUKCIJA</a:t>
            </a:r>
          </a:p>
        </p:txBody>
      </p:sp>
    </p:spTree>
    <p:extLst>
      <p:ext uri="{BB962C8B-B14F-4D97-AF65-F5344CB8AC3E}">
        <p14:creationId xmlns:p14="http://schemas.microsoft.com/office/powerpoint/2010/main" val="3206515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8ED48782-2CEA-DD98-5F6E-7A2B6F8414F2}"/>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3.3 klausimo punkto įvertintų ir trečiojo vertintojo pervertintų darbų duomenys</a:t>
            </a:r>
            <a:endParaRPr lang="lt-LT" sz="4000" dirty="0"/>
          </a:p>
        </p:txBody>
      </p:sp>
      <p:pic>
        <p:nvPicPr>
          <p:cNvPr id="8" name="Paveikslėlis 7">
            <a:extLst>
              <a:ext uri="{FF2B5EF4-FFF2-40B4-BE49-F238E27FC236}">
                <a16:creationId xmlns:a16="http://schemas.microsoft.com/office/drawing/2014/main" id="{A8DDBF72-37C4-3BF7-90A8-17E681702D1D}"/>
              </a:ext>
            </a:extLst>
          </p:cNvPr>
          <p:cNvPicPr>
            <a:picLocks noChangeAspect="1"/>
          </p:cNvPicPr>
          <p:nvPr/>
        </p:nvPicPr>
        <p:blipFill>
          <a:blip r:embed="rId2"/>
          <a:stretch>
            <a:fillRect/>
          </a:stretch>
        </p:blipFill>
        <p:spPr>
          <a:xfrm>
            <a:off x="767408" y="2051185"/>
            <a:ext cx="10156816" cy="1377815"/>
          </a:xfrm>
          <a:prstGeom prst="rect">
            <a:avLst/>
          </a:prstGeom>
        </p:spPr>
      </p:pic>
      <p:sp>
        <p:nvSpPr>
          <p:cNvPr id="5" name="Skaidrės numerio vietos rezervavimo ženklas 4">
            <a:extLst>
              <a:ext uri="{FF2B5EF4-FFF2-40B4-BE49-F238E27FC236}">
                <a16:creationId xmlns:a16="http://schemas.microsoft.com/office/drawing/2014/main" id="{D6E713E4-059F-816E-A119-D46F91EA6B6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43</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10" name="Paveikslėlis 9">
            <a:extLst>
              <a:ext uri="{FF2B5EF4-FFF2-40B4-BE49-F238E27FC236}">
                <a16:creationId xmlns:a16="http://schemas.microsoft.com/office/drawing/2014/main" id="{9900833D-0917-E8F5-9067-16F6ADFD5459}"/>
              </a:ext>
            </a:extLst>
          </p:cNvPr>
          <p:cNvPicPr>
            <a:picLocks noChangeAspect="1"/>
          </p:cNvPicPr>
          <p:nvPr/>
        </p:nvPicPr>
        <p:blipFill>
          <a:blip r:embed="rId3"/>
          <a:stretch>
            <a:fillRect/>
          </a:stretch>
        </p:blipFill>
        <p:spPr>
          <a:xfrm>
            <a:off x="839416" y="3428999"/>
            <a:ext cx="10084808" cy="584815"/>
          </a:xfrm>
          <a:prstGeom prst="rect">
            <a:avLst/>
          </a:prstGeom>
        </p:spPr>
      </p:pic>
    </p:spTree>
    <p:extLst>
      <p:ext uri="{BB962C8B-B14F-4D97-AF65-F5344CB8AC3E}">
        <p14:creationId xmlns:p14="http://schemas.microsoft.com/office/powerpoint/2010/main" val="832680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326750"/>
            <a:ext cx="10473883" cy="1113836"/>
          </a:xfrm>
        </p:spPr>
        <p:txBody>
          <a:bodyPr>
            <a:noAutofit/>
          </a:bodyPr>
          <a:lstStyle/>
          <a:p>
            <a:pPr algn="ctr"/>
            <a:r>
              <a:rPr lang="lt-LT" sz="3200" dirty="0"/>
              <a:t>Egzamino II dalies klausimai, sukėlę vertinimo iššūkius (5)</a:t>
            </a:r>
            <a:br>
              <a:rPr lang="lt-LT" sz="3200" dirty="0"/>
            </a:br>
            <a:r>
              <a:rPr lang="lt-LT" sz="3200" dirty="0"/>
              <a:t>3 klausimas</a:t>
            </a:r>
            <a:endParaRPr lang="en-GB"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44</a:t>
            </a:fld>
            <a:endParaRPr lang="lt"/>
          </a:p>
        </p:txBody>
      </p:sp>
      <p:pic>
        <p:nvPicPr>
          <p:cNvPr id="7" name="Paveikslėlis 6">
            <a:extLst>
              <a:ext uri="{FF2B5EF4-FFF2-40B4-BE49-F238E27FC236}">
                <a16:creationId xmlns:a16="http://schemas.microsoft.com/office/drawing/2014/main" id="{720D33AC-F313-C35E-D751-7ECA9EE618F5}"/>
              </a:ext>
            </a:extLst>
          </p:cNvPr>
          <p:cNvPicPr>
            <a:picLocks noChangeAspect="1"/>
          </p:cNvPicPr>
          <p:nvPr/>
        </p:nvPicPr>
        <p:blipFill>
          <a:blip r:embed="rId3"/>
          <a:stretch>
            <a:fillRect/>
          </a:stretch>
        </p:blipFill>
        <p:spPr>
          <a:xfrm>
            <a:off x="767408" y="1440586"/>
            <a:ext cx="8208911" cy="2424737"/>
          </a:xfrm>
          <a:prstGeom prst="rect">
            <a:avLst/>
          </a:prstGeom>
        </p:spPr>
      </p:pic>
      <p:pic>
        <p:nvPicPr>
          <p:cNvPr id="8" name="Paveikslėlis 7">
            <a:extLst>
              <a:ext uri="{FF2B5EF4-FFF2-40B4-BE49-F238E27FC236}">
                <a16:creationId xmlns:a16="http://schemas.microsoft.com/office/drawing/2014/main" id="{9803C280-4A2E-C332-E09E-0346CAB985E0}"/>
              </a:ext>
            </a:extLst>
          </p:cNvPr>
          <p:cNvPicPr>
            <a:picLocks noChangeAspect="1"/>
          </p:cNvPicPr>
          <p:nvPr/>
        </p:nvPicPr>
        <p:blipFill>
          <a:blip r:embed="rId4"/>
          <a:stretch>
            <a:fillRect/>
          </a:stretch>
        </p:blipFill>
        <p:spPr>
          <a:xfrm>
            <a:off x="4367808" y="3938961"/>
            <a:ext cx="6480720" cy="2813537"/>
          </a:xfrm>
          <a:prstGeom prst="rect">
            <a:avLst/>
          </a:prstGeom>
        </p:spPr>
      </p:pic>
      <p:sp>
        <p:nvSpPr>
          <p:cNvPr id="10" name="TextBox 9">
            <a:extLst>
              <a:ext uri="{FF2B5EF4-FFF2-40B4-BE49-F238E27FC236}">
                <a16:creationId xmlns:a16="http://schemas.microsoft.com/office/drawing/2014/main" id="{A0000833-390D-E2C4-E4F3-3E34C1655F80}"/>
              </a:ext>
            </a:extLst>
          </p:cNvPr>
          <p:cNvSpPr txBox="1"/>
          <p:nvPr/>
        </p:nvSpPr>
        <p:spPr>
          <a:xfrm>
            <a:off x="1991544" y="4077072"/>
            <a:ext cx="2520280" cy="261610"/>
          </a:xfrm>
          <a:prstGeom prst="rect">
            <a:avLst/>
          </a:prstGeom>
          <a:noFill/>
        </p:spPr>
        <p:txBody>
          <a:bodyPr wrap="square">
            <a:spAutoFit/>
          </a:bodyPr>
          <a:lstStyle/>
          <a:p>
            <a:r>
              <a:rPr lang="lt-LT" sz="1100" dirty="0"/>
              <a:t>VERTINIMO INSTRUKCIJA</a:t>
            </a:r>
          </a:p>
        </p:txBody>
      </p:sp>
    </p:spTree>
    <p:extLst>
      <p:ext uri="{BB962C8B-B14F-4D97-AF65-F5344CB8AC3E}">
        <p14:creationId xmlns:p14="http://schemas.microsoft.com/office/powerpoint/2010/main" val="1628192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573EFC01-6869-F53E-39DF-BBB9CCC90684}"/>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3.5 klausimo punkto įvertintų ir trečiojo vertintojo pervertintų darbų duomenys</a:t>
            </a:r>
            <a:endParaRPr lang="lt-LT" sz="4000" dirty="0"/>
          </a:p>
        </p:txBody>
      </p:sp>
      <p:pic>
        <p:nvPicPr>
          <p:cNvPr id="8" name="Paveikslėlis 7">
            <a:extLst>
              <a:ext uri="{FF2B5EF4-FFF2-40B4-BE49-F238E27FC236}">
                <a16:creationId xmlns:a16="http://schemas.microsoft.com/office/drawing/2014/main" id="{70F7B43F-5775-774E-B9BE-81B8F5CE88B4}"/>
              </a:ext>
            </a:extLst>
          </p:cNvPr>
          <p:cNvPicPr>
            <a:picLocks noChangeAspect="1"/>
          </p:cNvPicPr>
          <p:nvPr/>
        </p:nvPicPr>
        <p:blipFill>
          <a:blip r:embed="rId2"/>
          <a:stretch>
            <a:fillRect/>
          </a:stretch>
        </p:blipFill>
        <p:spPr>
          <a:xfrm>
            <a:off x="839416" y="2286074"/>
            <a:ext cx="10156816" cy="1383912"/>
          </a:xfrm>
          <a:prstGeom prst="rect">
            <a:avLst/>
          </a:prstGeom>
        </p:spPr>
      </p:pic>
      <p:sp>
        <p:nvSpPr>
          <p:cNvPr id="5" name="Skaidrės numerio vietos rezervavimo ženklas 4">
            <a:extLst>
              <a:ext uri="{FF2B5EF4-FFF2-40B4-BE49-F238E27FC236}">
                <a16:creationId xmlns:a16="http://schemas.microsoft.com/office/drawing/2014/main" id="{63F3DC20-5EA6-1A81-F297-CBF5E9509C5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45</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10" name="Paveikslėlis 9">
            <a:extLst>
              <a:ext uri="{FF2B5EF4-FFF2-40B4-BE49-F238E27FC236}">
                <a16:creationId xmlns:a16="http://schemas.microsoft.com/office/drawing/2014/main" id="{6710C91D-0530-B87E-06BF-7FA7B2450C5D}"/>
              </a:ext>
            </a:extLst>
          </p:cNvPr>
          <p:cNvPicPr>
            <a:picLocks noChangeAspect="1"/>
          </p:cNvPicPr>
          <p:nvPr/>
        </p:nvPicPr>
        <p:blipFill>
          <a:blip r:embed="rId3"/>
          <a:stretch>
            <a:fillRect/>
          </a:stretch>
        </p:blipFill>
        <p:spPr>
          <a:xfrm>
            <a:off x="983432" y="3669986"/>
            <a:ext cx="9793088" cy="627270"/>
          </a:xfrm>
          <a:prstGeom prst="rect">
            <a:avLst/>
          </a:prstGeom>
        </p:spPr>
      </p:pic>
    </p:spTree>
    <p:extLst>
      <p:ext uri="{BB962C8B-B14F-4D97-AF65-F5344CB8AC3E}">
        <p14:creationId xmlns:p14="http://schemas.microsoft.com/office/powerpoint/2010/main" val="440541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600" y="260648"/>
            <a:ext cx="11360800" cy="1368152"/>
          </a:xfrm>
        </p:spPr>
        <p:txBody>
          <a:bodyPr>
            <a:normAutofit/>
          </a:bodyPr>
          <a:lstStyle/>
          <a:p>
            <a:pPr algn="ctr"/>
            <a:r>
              <a:rPr lang="lt-LT" sz="3200" dirty="0"/>
              <a:t>Egzamino II dalies klausimai, sukėlę vertinimo iššūkius (6)</a:t>
            </a:r>
            <a:br>
              <a:rPr lang="lt-LT" sz="3200" dirty="0"/>
            </a:br>
            <a:r>
              <a:rPr lang="lt-LT" sz="3200" dirty="0"/>
              <a:t>4 klausimas</a:t>
            </a:r>
            <a:endParaRPr lang="en-GB"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46</a:t>
            </a:fld>
            <a:endParaRPr lang="lt"/>
          </a:p>
        </p:txBody>
      </p:sp>
      <p:sp>
        <p:nvSpPr>
          <p:cNvPr id="6" name="TextBox 5">
            <a:extLst>
              <a:ext uri="{FF2B5EF4-FFF2-40B4-BE49-F238E27FC236}">
                <a16:creationId xmlns:a16="http://schemas.microsoft.com/office/drawing/2014/main" id="{FB958B80-909A-BABE-7E7E-DB3A642BA72A}"/>
              </a:ext>
            </a:extLst>
          </p:cNvPr>
          <p:cNvSpPr txBox="1"/>
          <p:nvPr/>
        </p:nvSpPr>
        <p:spPr>
          <a:xfrm>
            <a:off x="1121902" y="4437112"/>
            <a:ext cx="2165786" cy="261610"/>
          </a:xfrm>
          <a:prstGeom prst="rect">
            <a:avLst/>
          </a:prstGeom>
          <a:noFill/>
        </p:spPr>
        <p:txBody>
          <a:bodyPr wrap="square">
            <a:spAutoFit/>
          </a:bodyPr>
          <a:lstStyle/>
          <a:p>
            <a:r>
              <a:rPr lang="lt-LT" sz="1100" dirty="0"/>
              <a:t>VERTINIMO  INSTRUKCIJA</a:t>
            </a:r>
          </a:p>
        </p:txBody>
      </p:sp>
      <p:pic>
        <p:nvPicPr>
          <p:cNvPr id="14" name="Paveikslėlis 13">
            <a:extLst>
              <a:ext uri="{FF2B5EF4-FFF2-40B4-BE49-F238E27FC236}">
                <a16:creationId xmlns:a16="http://schemas.microsoft.com/office/drawing/2014/main" id="{ED9FB9FC-B975-C2DD-D088-E481ECD04F6B}"/>
              </a:ext>
            </a:extLst>
          </p:cNvPr>
          <p:cNvPicPr>
            <a:picLocks noChangeAspect="1"/>
          </p:cNvPicPr>
          <p:nvPr/>
        </p:nvPicPr>
        <p:blipFill>
          <a:blip r:embed="rId2"/>
          <a:stretch>
            <a:fillRect/>
          </a:stretch>
        </p:blipFill>
        <p:spPr>
          <a:xfrm>
            <a:off x="1703512" y="1266913"/>
            <a:ext cx="7560840" cy="2613174"/>
          </a:xfrm>
          <a:prstGeom prst="rect">
            <a:avLst/>
          </a:prstGeom>
        </p:spPr>
      </p:pic>
      <p:pic>
        <p:nvPicPr>
          <p:cNvPr id="7" name="Paveikslėlis 6">
            <a:extLst>
              <a:ext uri="{FF2B5EF4-FFF2-40B4-BE49-F238E27FC236}">
                <a16:creationId xmlns:a16="http://schemas.microsoft.com/office/drawing/2014/main" id="{DB09638F-5DFE-D967-B013-5C2BCC58F682}"/>
              </a:ext>
            </a:extLst>
          </p:cNvPr>
          <p:cNvPicPr>
            <a:picLocks noChangeAspect="1"/>
          </p:cNvPicPr>
          <p:nvPr/>
        </p:nvPicPr>
        <p:blipFill>
          <a:blip r:embed="rId3"/>
          <a:stretch>
            <a:fillRect/>
          </a:stretch>
        </p:blipFill>
        <p:spPr>
          <a:xfrm>
            <a:off x="3503712" y="3984178"/>
            <a:ext cx="6743237" cy="2613174"/>
          </a:xfrm>
          <a:prstGeom prst="rect">
            <a:avLst/>
          </a:prstGeom>
        </p:spPr>
      </p:pic>
    </p:spTree>
    <p:extLst>
      <p:ext uri="{BB962C8B-B14F-4D97-AF65-F5344CB8AC3E}">
        <p14:creationId xmlns:p14="http://schemas.microsoft.com/office/powerpoint/2010/main" val="2337724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0522F4B9-3AE3-0560-6CAE-3BBBBDC93F73}"/>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4.2. klausimo punkto įvertintų ir trečiojo vertintojo pervertintų darbų duomenys</a:t>
            </a:r>
            <a:endParaRPr lang="lt-LT" sz="4000" dirty="0"/>
          </a:p>
        </p:txBody>
      </p:sp>
      <p:pic>
        <p:nvPicPr>
          <p:cNvPr id="10" name="Paveikslėlis 9">
            <a:extLst>
              <a:ext uri="{FF2B5EF4-FFF2-40B4-BE49-F238E27FC236}">
                <a16:creationId xmlns:a16="http://schemas.microsoft.com/office/drawing/2014/main" id="{C40ED308-6323-A38C-9C0E-63E7053895FE}"/>
              </a:ext>
            </a:extLst>
          </p:cNvPr>
          <p:cNvPicPr>
            <a:picLocks noChangeAspect="1"/>
          </p:cNvPicPr>
          <p:nvPr/>
        </p:nvPicPr>
        <p:blipFill>
          <a:blip r:embed="rId2"/>
          <a:stretch>
            <a:fillRect/>
          </a:stretch>
        </p:blipFill>
        <p:spPr>
          <a:xfrm>
            <a:off x="839416" y="2430321"/>
            <a:ext cx="10156816" cy="1383912"/>
          </a:xfrm>
          <a:prstGeom prst="rect">
            <a:avLst/>
          </a:prstGeom>
        </p:spPr>
      </p:pic>
      <p:sp>
        <p:nvSpPr>
          <p:cNvPr id="7" name="Skaidrės numerio vietos rezervavimo ženklas 6">
            <a:extLst>
              <a:ext uri="{FF2B5EF4-FFF2-40B4-BE49-F238E27FC236}">
                <a16:creationId xmlns:a16="http://schemas.microsoft.com/office/drawing/2014/main" id="{DC2A8C73-AE0A-6418-3B96-4B5E5144A9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47</a:t>
            </a:fld>
            <a:endParaRPr lang="lt"/>
          </a:p>
        </p:txBody>
      </p:sp>
      <p:pic>
        <p:nvPicPr>
          <p:cNvPr id="12" name="Paveikslėlis 11">
            <a:extLst>
              <a:ext uri="{FF2B5EF4-FFF2-40B4-BE49-F238E27FC236}">
                <a16:creationId xmlns:a16="http://schemas.microsoft.com/office/drawing/2014/main" id="{E663E994-5303-EF68-F0A4-E5CBD61A5FE5}"/>
              </a:ext>
            </a:extLst>
          </p:cNvPr>
          <p:cNvPicPr>
            <a:picLocks noChangeAspect="1"/>
          </p:cNvPicPr>
          <p:nvPr/>
        </p:nvPicPr>
        <p:blipFill>
          <a:blip r:embed="rId3"/>
          <a:stretch>
            <a:fillRect/>
          </a:stretch>
        </p:blipFill>
        <p:spPr>
          <a:xfrm>
            <a:off x="875420" y="3814233"/>
            <a:ext cx="10084808" cy="618226"/>
          </a:xfrm>
          <a:prstGeom prst="rect">
            <a:avLst/>
          </a:prstGeom>
        </p:spPr>
      </p:pic>
    </p:spTree>
    <p:extLst>
      <p:ext uri="{BB962C8B-B14F-4D97-AF65-F5344CB8AC3E}">
        <p14:creationId xmlns:p14="http://schemas.microsoft.com/office/powerpoint/2010/main" val="473504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E9A6-7AF1-7409-2601-819F6EA8E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DB3D5-ADD4-0053-1E0E-8E6456778B7F}"/>
              </a:ext>
            </a:extLst>
          </p:cNvPr>
          <p:cNvSpPr>
            <a:spLocks noGrp="1"/>
          </p:cNvSpPr>
          <p:nvPr>
            <p:ph type="title"/>
          </p:nvPr>
        </p:nvSpPr>
        <p:spPr>
          <a:xfrm>
            <a:off x="415600" y="340794"/>
            <a:ext cx="11360800" cy="936104"/>
          </a:xfrm>
        </p:spPr>
        <p:txBody>
          <a:bodyPr>
            <a:noAutofit/>
          </a:bodyPr>
          <a:lstStyle/>
          <a:p>
            <a:pPr algn="ctr"/>
            <a:r>
              <a:rPr lang="lt-LT" sz="3200" dirty="0"/>
              <a:t>Egzamino II dalies klausimai, sukėlę vertinimo iššūkius (7)</a:t>
            </a:r>
            <a:br>
              <a:rPr lang="lt-LT" sz="3200" dirty="0"/>
            </a:br>
            <a:r>
              <a:rPr lang="lt-LT" sz="3200" dirty="0"/>
              <a:t>4 klausimas</a:t>
            </a:r>
            <a:endParaRPr lang="en-GB" sz="3200" dirty="0"/>
          </a:p>
        </p:txBody>
      </p:sp>
      <p:sp>
        <p:nvSpPr>
          <p:cNvPr id="4" name="Slide Number Placeholder 3">
            <a:extLst>
              <a:ext uri="{FF2B5EF4-FFF2-40B4-BE49-F238E27FC236}">
                <a16:creationId xmlns:a16="http://schemas.microsoft.com/office/drawing/2014/main" id="{324CFC26-DD11-1327-19F5-2B48D3D2B8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48</a:t>
            </a:fld>
            <a:endParaRPr lang="lt"/>
          </a:p>
        </p:txBody>
      </p:sp>
      <p:sp>
        <p:nvSpPr>
          <p:cNvPr id="5" name="TextBox 4">
            <a:extLst>
              <a:ext uri="{FF2B5EF4-FFF2-40B4-BE49-F238E27FC236}">
                <a16:creationId xmlns:a16="http://schemas.microsoft.com/office/drawing/2014/main" id="{72D04593-C1F2-C058-9BF5-686A4276D096}"/>
              </a:ext>
            </a:extLst>
          </p:cNvPr>
          <p:cNvSpPr txBox="1"/>
          <p:nvPr/>
        </p:nvSpPr>
        <p:spPr>
          <a:xfrm>
            <a:off x="7320136" y="3298195"/>
            <a:ext cx="6102034" cy="261610"/>
          </a:xfrm>
          <a:prstGeom prst="rect">
            <a:avLst/>
          </a:prstGeom>
          <a:noFill/>
        </p:spPr>
        <p:txBody>
          <a:bodyPr wrap="square">
            <a:spAutoFit/>
          </a:bodyPr>
          <a:lstStyle/>
          <a:p>
            <a:r>
              <a:rPr lang="lt-LT" sz="1100" dirty="0"/>
              <a:t> VERTINIMO INSTRUKCIJA</a:t>
            </a:r>
          </a:p>
        </p:txBody>
      </p:sp>
      <p:pic>
        <p:nvPicPr>
          <p:cNvPr id="9" name="Paveikslėlis 8">
            <a:extLst>
              <a:ext uri="{FF2B5EF4-FFF2-40B4-BE49-F238E27FC236}">
                <a16:creationId xmlns:a16="http://schemas.microsoft.com/office/drawing/2014/main" id="{AD3F0977-BEFF-AC30-1C57-42DCFD5E97BE}"/>
              </a:ext>
            </a:extLst>
          </p:cNvPr>
          <p:cNvPicPr>
            <a:picLocks noChangeAspect="1"/>
          </p:cNvPicPr>
          <p:nvPr/>
        </p:nvPicPr>
        <p:blipFill>
          <a:blip r:embed="rId2"/>
          <a:stretch>
            <a:fillRect/>
          </a:stretch>
        </p:blipFill>
        <p:spPr>
          <a:xfrm>
            <a:off x="365382" y="1538016"/>
            <a:ext cx="5742125" cy="4123232"/>
          </a:xfrm>
          <a:prstGeom prst="rect">
            <a:avLst/>
          </a:prstGeom>
        </p:spPr>
      </p:pic>
      <p:pic>
        <p:nvPicPr>
          <p:cNvPr id="10" name="Paveikslėlis 9">
            <a:extLst>
              <a:ext uri="{FF2B5EF4-FFF2-40B4-BE49-F238E27FC236}">
                <a16:creationId xmlns:a16="http://schemas.microsoft.com/office/drawing/2014/main" id="{E7D7EB20-AD47-4D0D-96F5-3A5D6838FDEC}"/>
              </a:ext>
            </a:extLst>
          </p:cNvPr>
          <p:cNvPicPr>
            <a:picLocks noChangeAspect="1"/>
          </p:cNvPicPr>
          <p:nvPr/>
        </p:nvPicPr>
        <p:blipFill>
          <a:blip r:embed="rId3"/>
          <a:stretch>
            <a:fillRect/>
          </a:stretch>
        </p:blipFill>
        <p:spPr>
          <a:xfrm>
            <a:off x="6073307" y="3717032"/>
            <a:ext cx="5954904" cy="2510157"/>
          </a:xfrm>
          <a:prstGeom prst="rect">
            <a:avLst/>
          </a:prstGeom>
        </p:spPr>
      </p:pic>
    </p:spTree>
    <p:extLst>
      <p:ext uri="{BB962C8B-B14F-4D97-AF65-F5344CB8AC3E}">
        <p14:creationId xmlns:p14="http://schemas.microsoft.com/office/powerpoint/2010/main" val="2765747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B86FA603-83E4-D542-BA3F-1DF92D7C60ED}"/>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4.3</a:t>
            </a:r>
            <a:r>
              <a:rPr lang="lt-LT" sz="4000" kern="1200" dirty="0">
                <a:solidFill>
                  <a:srgbClr val="428A4B"/>
                </a:solidFill>
                <a:latin typeface="Calibri" panose="020F0502020204030204" pitchFamily="34" charset="0"/>
                <a:cs typeface="Calibri" panose="020F0502020204030204" pitchFamily="34" charset="0"/>
              </a:rPr>
              <a:t> klausimo punkto </a:t>
            </a:r>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įvertintų ir trečiojo vertintojo pervertintų darbų duomenys</a:t>
            </a:r>
            <a:endParaRPr lang="lt-LT" sz="4000" dirty="0"/>
          </a:p>
        </p:txBody>
      </p:sp>
      <p:pic>
        <p:nvPicPr>
          <p:cNvPr id="10" name="Paveikslėlis 9">
            <a:extLst>
              <a:ext uri="{FF2B5EF4-FFF2-40B4-BE49-F238E27FC236}">
                <a16:creationId xmlns:a16="http://schemas.microsoft.com/office/drawing/2014/main" id="{BE57B648-4A5B-6930-97BE-3607ECA17ED1}"/>
              </a:ext>
            </a:extLst>
          </p:cNvPr>
          <p:cNvPicPr>
            <a:picLocks noChangeAspect="1"/>
          </p:cNvPicPr>
          <p:nvPr/>
        </p:nvPicPr>
        <p:blipFill>
          <a:blip r:embed="rId2"/>
          <a:stretch>
            <a:fillRect/>
          </a:stretch>
        </p:blipFill>
        <p:spPr>
          <a:xfrm>
            <a:off x="839416" y="2045088"/>
            <a:ext cx="10156816" cy="1383912"/>
          </a:xfrm>
          <a:prstGeom prst="rect">
            <a:avLst/>
          </a:prstGeom>
        </p:spPr>
      </p:pic>
      <p:sp>
        <p:nvSpPr>
          <p:cNvPr id="7" name="Skaidrės numerio vietos rezervavimo ženklas 6">
            <a:extLst>
              <a:ext uri="{FF2B5EF4-FFF2-40B4-BE49-F238E27FC236}">
                <a16:creationId xmlns:a16="http://schemas.microsoft.com/office/drawing/2014/main" id="{0BE80FD1-59D9-B6A3-2E2E-5152E9382E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49</a:t>
            </a:fld>
            <a:endParaRPr lang="lt"/>
          </a:p>
        </p:txBody>
      </p:sp>
      <p:pic>
        <p:nvPicPr>
          <p:cNvPr id="12" name="Paveikslėlis 11">
            <a:extLst>
              <a:ext uri="{FF2B5EF4-FFF2-40B4-BE49-F238E27FC236}">
                <a16:creationId xmlns:a16="http://schemas.microsoft.com/office/drawing/2014/main" id="{D0C90A66-A236-3E93-EBFD-E9B5887E66F3}"/>
              </a:ext>
            </a:extLst>
          </p:cNvPr>
          <p:cNvPicPr>
            <a:picLocks noChangeAspect="1"/>
          </p:cNvPicPr>
          <p:nvPr/>
        </p:nvPicPr>
        <p:blipFill>
          <a:blip r:embed="rId3"/>
          <a:stretch>
            <a:fillRect/>
          </a:stretch>
        </p:blipFill>
        <p:spPr>
          <a:xfrm>
            <a:off x="951466" y="3440808"/>
            <a:ext cx="10009048" cy="645745"/>
          </a:xfrm>
          <a:prstGeom prst="rect">
            <a:avLst/>
          </a:prstGeom>
        </p:spPr>
      </p:pic>
    </p:spTree>
    <p:extLst>
      <p:ext uri="{BB962C8B-B14F-4D97-AF65-F5344CB8AC3E}">
        <p14:creationId xmlns:p14="http://schemas.microsoft.com/office/powerpoint/2010/main" val="415054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2B3D-C5FC-2E2E-0E19-560C6F891EE2}"/>
              </a:ext>
            </a:extLst>
          </p:cNvPr>
          <p:cNvSpPr>
            <a:spLocks noGrp="1"/>
          </p:cNvSpPr>
          <p:nvPr>
            <p:ph type="title"/>
          </p:nvPr>
        </p:nvSpPr>
        <p:spPr/>
        <p:txBody>
          <a:bodyPr>
            <a:noAutofit/>
          </a:bodyPr>
          <a:lstStyle/>
          <a:p>
            <a:pPr algn="ctr"/>
            <a:r>
              <a:rPr lang="lt-LT" dirty="0"/>
              <a:t>II modulio temos </a:t>
            </a:r>
            <a:endParaRPr lang="en-LT" dirty="0"/>
          </a:p>
        </p:txBody>
      </p:sp>
      <p:sp>
        <p:nvSpPr>
          <p:cNvPr id="3" name="Text Placeholder 2">
            <a:extLst>
              <a:ext uri="{FF2B5EF4-FFF2-40B4-BE49-F238E27FC236}">
                <a16:creationId xmlns:a16="http://schemas.microsoft.com/office/drawing/2014/main" id="{7077656E-FAE0-679E-0F59-BDD6EE44121B}"/>
              </a:ext>
            </a:extLst>
          </p:cNvPr>
          <p:cNvSpPr>
            <a:spLocks noGrp="1"/>
          </p:cNvSpPr>
          <p:nvPr>
            <p:ph type="body" idx="1"/>
          </p:nvPr>
        </p:nvSpPr>
        <p:spPr>
          <a:xfrm>
            <a:off x="502920" y="1536633"/>
            <a:ext cx="11273480" cy="4555200"/>
          </a:xfrm>
        </p:spPr>
        <p:txBody>
          <a:bodyPr>
            <a:normAutofit lnSpcReduction="10000"/>
          </a:bodyPr>
          <a:lstStyle/>
          <a:p>
            <a:r>
              <a:rPr lang="lt-LT" dirty="0">
                <a:solidFill>
                  <a:srgbClr val="000000"/>
                </a:solidFill>
                <a:effectLst/>
                <a:latin typeface="Times New Roman" panose="02020603050405020304" pitchFamily="18" charset="0"/>
              </a:rPr>
              <a:t>2025 metų biologijos VBE II dalies rezultatų ir užduočių statistinė analizė.</a:t>
            </a:r>
          </a:p>
          <a:p>
            <a:r>
              <a:rPr lang="lt-LT" dirty="0">
                <a:solidFill>
                  <a:srgbClr val="000000"/>
                </a:solidFill>
                <a:effectLst/>
                <a:latin typeface="Times New Roman" panose="02020603050405020304" pitchFamily="18" charset="0"/>
              </a:rPr>
              <a:t>2025 metų biologijos VBE II dalies rezultatų vertinimo analizė.</a:t>
            </a:r>
          </a:p>
          <a:p>
            <a:r>
              <a:rPr lang="lt-LT" dirty="0">
                <a:solidFill>
                  <a:srgbClr val="000000"/>
                </a:solidFill>
                <a:effectLst/>
                <a:latin typeface="Times New Roman" panose="02020603050405020304" pitchFamily="18" charset="0"/>
              </a:rPr>
              <a:t>2025 metų biologijos VBE II dalies užduoties trumpojo atsakymo klausimų struktūros analizė ir vertinimo nesutapimų analizė.</a:t>
            </a:r>
          </a:p>
          <a:p>
            <a:r>
              <a:rPr lang="lt-LT" dirty="0">
                <a:solidFill>
                  <a:srgbClr val="000000"/>
                </a:solidFill>
                <a:effectLst/>
                <a:latin typeface="Times New Roman" panose="02020603050405020304" pitchFamily="18" charset="0"/>
              </a:rPr>
              <a:t>2025 metų biologijos VBE II dalies užduoties struktūrinių klausimų struktūros analizė ir vertinimo nesutapimų analizė.</a:t>
            </a:r>
          </a:p>
          <a:p>
            <a:r>
              <a:rPr lang="lt-LT" dirty="0">
                <a:solidFill>
                  <a:srgbClr val="000000"/>
                </a:solidFill>
                <a:effectLst/>
                <a:latin typeface="Times New Roman" panose="02020603050405020304" pitchFamily="18" charset="0"/>
              </a:rPr>
              <a:t>Refleksija ir vertinimo kokybės užtikrinimas. Vertintojo atsakomybė, etika, sprendimų argumentavimas, vertinimo patikimumo stiprinimo būdai.</a:t>
            </a:r>
          </a:p>
          <a:p>
            <a:pPr marL="114300" indent="0">
              <a:buNone/>
            </a:pPr>
            <a:endParaRPr lang="lt-LT" dirty="0">
              <a:solidFill>
                <a:srgbClr val="000000"/>
              </a:solidFill>
              <a:effectLst/>
              <a:latin typeface="Times New Roman" panose="02020603050405020304" pitchFamily="18" charset="0"/>
            </a:endParaRPr>
          </a:p>
          <a:p>
            <a:endParaRPr lang="lt-LT" dirty="0">
              <a:solidFill>
                <a:srgbClr val="000000"/>
              </a:solidFill>
              <a:effectLst/>
              <a:latin typeface="Times New Roman" panose="02020603050405020304" pitchFamily="18" charset="0"/>
            </a:endParaRPr>
          </a:p>
          <a:p>
            <a:endParaRPr lang="lt-LT" dirty="0">
              <a:solidFill>
                <a:srgbClr val="000000"/>
              </a:solidFill>
              <a:effectLst/>
              <a:latin typeface="Times New Roman" panose="02020603050405020304" pitchFamily="18" charset="0"/>
            </a:endParaRPr>
          </a:p>
          <a:p>
            <a:endParaRPr lang="en-LT" dirty="0"/>
          </a:p>
        </p:txBody>
      </p:sp>
    </p:spTree>
    <p:extLst>
      <p:ext uri="{BB962C8B-B14F-4D97-AF65-F5344CB8AC3E}">
        <p14:creationId xmlns:p14="http://schemas.microsoft.com/office/powerpoint/2010/main" val="2111564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E800F-17F3-DBF8-4D67-9B1114F0D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8CFD7-0F3F-6CFB-C75B-6ABC8D323DD5}"/>
              </a:ext>
            </a:extLst>
          </p:cNvPr>
          <p:cNvSpPr>
            <a:spLocks noGrp="1"/>
          </p:cNvSpPr>
          <p:nvPr>
            <p:ph type="title"/>
          </p:nvPr>
        </p:nvSpPr>
        <p:spPr>
          <a:xfrm>
            <a:off x="119336" y="347706"/>
            <a:ext cx="11360800" cy="936104"/>
          </a:xfrm>
        </p:spPr>
        <p:txBody>
          <a:bodyPr>
            <a:noAutofit/>
          </a:bodyPr>
          <a:lstStyle/>
          <a:p>
            <a:pPr algn="ctr"/>
            <a:r>
              <a:rPr lang="lt-LT" sz="3200" dirty="0"/>
              <a:t>Egzamino II dalies klausimai, sukėlę vertinimo iššūkius (8)</a:t>
            </a:r>
            <a:br>
              <a:rPr lang="lt-LT" sz="3200" dirty="0"/>
            </a:br>
            <a:r>
              <a:rPr lang="lt-LT" sz="3200" dirty="0"/>
              <a:t>4 klausimas</a:t>
            </a:r>
            <a:endParaRPr lang="en-GB" sz="3200" dirty="0"/>
          </a:p>
        </p:txBody>
      </p:sp>
      <p:sp>
        <p:nvSpPr>
          <p:cNvPr id="4" name="Slide Number Placeholder 3">
            <a:extLst>
              <a:ext uri="{FF2B5EF4-FFF2-40B4-BE49-F238E27FC236}">
                <a16:creationId xmlns:a16="http://schemas.microsoft.com/office/drawing/2014/main" id="{3245F050-702B-24B0-2638-2C004DDE74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50</a:t>
            </a:fld>
            <a:endParaRPr lang="lt"/>
          </a:p>
        </p:txBody>
      </p:sp>
      <p:sp>
        <p:nvSpPr>
          <p:cNvPr id="5" name="TextBox 4">
            <a:extLst>
              <a:ext uri="{FF2B5EF4-FFF2-40B4-BE49-F238E27FC236}">
                <a16:creationId xmlns:a16="http://schemas.microsoft.com/office/drawing/2014/main" id="{69807477-1B10-253A-6666-B98C186D4BE0}"/>
              </a:ext>
            </a:extLst>
          </p:cNvPr>
          <p:cNvSpPr txBox="1"/>
          <p:nvPr/>
        </p:nvSpPr>
        <p:spPr>
          <a:xfrm>
            <a:off x="1658505" y="4581128"/>
            <a:ext cx="6102034" cy="261610"/>
          </a:xfrm>
          <a:prstGeom prst="rect">
            <a:avLst/>
          </a:prstGeom>
          <a:noFill/>
        </p:spPr>
        <p:txBody>
          <a:bodyPr wrap="square">
            <a:spAutoFit/>
          </a:bodyPr>
          <a:lstStyle/>
          <a:p>
            <a:r>
              <a:rPr lang="lt-LT" sz="1100" dirty="0"/>
              <a:t>VERTINIMO INSTRUKCIJA</a:t>
            </a:r>
          </a:p>
        </p:txBody>
      </p:sp>
      <p:pic>
        <p:nvPicPr>
          <p:cNvPr id="8" name="Paveikslėlis 7">
            <a:extLst>
              <a:ext uri="{FF2B5EF4-FFF2-40B4-BE49-F238E27FC236}">
                <a16:creationId xmlns:a16="http://schemas.microsoft.com/office/drawing/2014/main" id="{59FAD026-0391-6B76-4207-DEE176173188}"/>
              </a:ext>
            </a:extLst>
          </p:cNvPr>
          <p:cNvPicPr>
            <a:picLocks noChangeAspect="1"/>
          </p:cNvPicPr>
          <p:nvPr/>
        </p:nvPicPr>
        <p:blipFill>
          <a:blip r:embed="rId2"/>
          <a:stretch>
            <a:fillRect/>
          </a:stretch>
        </p:blipFill>
        <p:spPr>
          <a:xfrm>
            <a:off x="946103" y="1538140"/>
            <a:ext cx="10513168" cy="3034185"/>
          </a:xfrm>
          <a:prstGeom prst="rect">
            <a:avLst/>
          </a:prstGeom>
        </p:spPr>
      </p:pic>
      <p:pic>
        <p:nvPicPr>
          <p:cNvPr id="3" name="Paveikslėlis 2">
            <a:extLst>
              <a:ext uri="{FF2B5EF4-FFF2-40B4-BE49-F238E27FC236}">
                <a16:creationId xmlns:a16="http://schemas.microsoft.com/office/drawing/2014/main" id="{E2F12493-EF86-A799-AB3D-176106E44ED6}"/>
              </a:ext>
            </a:extLst>
          </p:cNvPr>
          <p:cNvPicPr>
            <a:picLocks noChangeAspect="1"/>
          </p:cNvPicPr>
          <p:nvPr/>
        </p:nvPicPr>
        <p:blipFill>
          <a:blip r:embed="rId3"/>
          <a:stretch>
            <a:fillRect/>
          </a:stretch>
        </p:blipFill>
        <p:spPr>
          <a:xfrm>
            <a:off x="1646036" y="5173355"/>
            <a:ext cx="9406047" cy="1042930"/>
          </a:xfrm>
          <a:prstGeom prst="rect">
            <a:avLst/>
          </a:prstGeom>
        </p:spPr>
      </p:pic>
    </p:spTree>
    <p:extLst>
      <p:ext uri="{BB962C8B-B14F-4D97-AF65-F5344CB8AC3E}">
        <p14:creationId xmlns:p14="http://schemas.microsoft.com/office/powerpoint/2010/main" val="4064025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54A212E1-B32A-3554-110B-5DFFD9C1DCC4}"/>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4.4 </a:t>
            </a:r>
            <a:r>
              <a:rPr lang="lt-LT" sz="4000" kern="1200" dirty="0">
                <a:solidFill>
                  <a:srgbClr val="428A4B"/>
                </a:solidFill>
                <a:latin typeface="Calibri" panose="020F0502020204030204" pitchFamily="34" charset="0"/>
                <a:cs typeface="Calibri" panose="020F0502020204030204" pitchFamily="34" charset="0"/>
              </a:rPr>
              <a:t>klausimo punkto į</a:t>
            </a:r>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vertintų ir trečiojo vertintojo pervertintų darbų duomenys</a:t>
            </a:r>
            <a:endParaRPr lang="lt-LT" sz="4000" dirty="0"/>
          </a:p>
        </p:txBody>
      </p:sp>
      <p:pic>
        <p:nvPicPr>
          <p:cNvPr id="10" name="Paveikslėlis 9">
            <a:extLst>
              <a:ext uri="{FF2B5EF4-FFF2-40B4-BE49-F238E27FC236}">
                <a16:creationId xmlns:a16="http://schemas.microsoft.com/office/drawing/2014/main" id="{3C3D46FA-1344-5341-AD7E-F8279FEEE4E6}"/>
              </a:ext>
            </a:extLst>
          </p:cNvPr>
          <p:cNvPicPr>
            <a:picLocks noChangeAspect="1"/>
          </p:cNvPicPr>
          <p:nvPr/>
        </p:nvPicPr>
        <p:blipFill>
          <a:blip r:embed="rId2"/>
          <a:stretch>
            <a:fillRect/>
          </a:stretch>
        </p:blipFill>
        <p:spPr>
          <a:xfrm>
            <a:off x="911424" y="2276872"/>
            <a:ext cx="10156816" cy="1390008"/>
          </a:xfrm>
          <a:prstGeom prst="rect">
            <a:avLst/>
          </a:prstGeom>
        </p:spPr>
      </p:pic>
      <p:sp>
        <p:nvSpPr>
          <p:cNvPr id="7" name="Skaidrės numerio vietos rezervavimo ženklas 6">
            <a:extLst>
              <a:ext uri="{FF2B5EF4-FFF2-40B4-BE49-F238E27FC236}">
                <a16:creationId xmlns:a16="http://schemas.microsoft.com/office/drawing/2014/main" id="{31D1BFCC-11F8-FD3F-E036-D0E5438AEC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51</a:t>
            </a:fld>
            <a:endParaRPr lang="lt"/>
          </a:p>
        </p:txBody>
      </p:sp>
      <p:pic>
        <p:nvPicPr>
          <p:cNvPr id="12" name="Paveikslėlis 11">
            <a:extLst>
              <a:ext uri="{FF2B5EF4-FFF2-40B4-BE49-F238E27FC236}">
                <a16:creationId xmlns:a16="http://schemas.microsoft.com/office/drawing/2014/main" id="{F3CEAA13-0D11-28E0-F86E-FDE77B7CA57C}"/>
              </a:ext>
            </a:extLst>
          </p:cNvPr>
          <p:cNvPicPr>
            <a:picLocks noChangeAspect="1"/>
          </p:cNvPicPr>
          <p:nvPr/>
        </p:nvPicPr>
        <p:blipFill>
          <a:blip r:embed="rId3"/>
          <a:stretch>
            <a:fillRect/>
          </a:stretch>
        </p:blipFill>
        <p:spPr>
          <a:xfrm>
            <a:off x="983432" y="3666880"/>
            <a:ext cx="10084808" cy="725737"/>
          </a:xfrm>
          <a:prstGeom prst="rect">
            <a:avLst/>
          </a:prstGeom>
        </p:spPr>
      </p:pic>
    </p:spTree>
    <p:extLst>
      <p:ext uri="{BB962C8B-B14F-4D97-AF65-F5344CB8AC3E}">
        <p14:creationId xmlns:p14="http://schemas.microsoft.com/office/powerpoint/2010/main" val="3440626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A234-AA18-2AE9-2D16-72EDACC18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5DF86-8835-7287-994B-6CA665E4C628}"/>
              </a:ext>
            </a:extLst>
          </p:cNvPr>
          <p:cNvSpPr>
            <a:spLocks noGrp="1"/>
          </p:cNvSpPr>
          <p:nvPr>
            <p:ph type="title"/>
          </p:nvPr>
        </p:nvSpPr>
        <p:spPr>
          <a:xfrm>
            <a:off x="301611" y="272071"/>
            <a:ext cx="11360800" cy="936104"/>
          </a:xfrm>
        </p:spPr>
        <p:txBody>
          <a:bodyPr>
            <a:noAutofit/>
          </a:bodyPr>
          <a:lstStyle/>
          <a:p>
            <a:pPr algn="ctr"/>
            <a:r>
              <a:rPr lang="lt-LT" sz="3200" dirty="0"/>
              <a:t>Egzamino II dalies klausimai, sukėlę vertinimo iššūkius (9)</a:t>
            </a:r>
            <a:br>
              <a:rPr lang="lt-LT" sz="3200" dirty="0"/>
            </a:br>
            <a:r>
              <a:rPr lang="lt-LT" sz="3200" dirty="0"/>
              <a:t>5 klausimas</a:t>
            </a:r>
            <a:endParaRPr lang="en-GB" sz="3200" dirty="0"/>
          </a:p>
        </p:txBody>
      </p:sp>
      <p:sp>
        <p:nvSpPr>
          <p:cNvPr id="4" name="Slide Number Placeholder 3">
            <a:extLst>
              <a:ext uri="{FF2B5EF4-FFF2-40B4-BE49-F238E27FC236}">
                <a16:creationId xmlns:a16="http://schemas.microsoft.com/office/drawing/2014/main" id="{6CEDBE9A-118B-29C5-A682-78B2A3766E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52</a:t>
            </a:fld>
            <a:endParaRPr lang="lt"/>
          </a:p>
        </p:txBody>
      </p:sp>
      <p:sp>
        <p:nvSpPr>
          <p:cNvPr id="5" name="TextBox 4">
            <a:extLst>
              <a:ext uri="{FF2B5EF4-FFF2-40B4-BE49-F238E27FC236}">
                <a16:creationId xmlns:a16="http://schemas.microsoft.com/office/drawing/2014/main" id="{05A4130D-CD53-4F30-89A3-EE19C381B9B2}"/>
              </a:ext>
            </a:extLst>
          </p:cNvPr>
          <p:cNvSpPr txBox="1"/>
          <p:nvPr/>
        </p:nvSpPr>
        <p:spPr>
          <a:xfrm>
            <a:off x="1121442" y="4509120"/>
            <a:ext cx="6102034" cy="261610"/>
          </a:xfrm>
          <a:prstGeom prst="rect">
            <a:avLst/>
          </a:prstGeom>
          <a:noFill/>
        </p:spPr>
        <p:txBody>
          <a:bodyPr wrap="square">
            <a:spAutoFit/>
          </a:bodyPr>
          <a:lstStyle/>
          <a:p>
            <a:r>
              <a:rPr lang="lt-LT" sz="1100" dirty="0"/>
              <a:t>VERTINIMO INSTRUKCIJA</a:t>
            </a:r>
          </a:p>
        </p:txBody>
      </p:sp>
      <p:pic>
        <p:nvPicPr>
          <p:cNvPr id="3" name="Paveikslėlis 2">
            <a:extLst>
              <a:ext uri="{FF2B5EF4-FFF2-40B4-BE49-F238E27FC236}">
                <a16:creationId xmlns:a16="http://schemas.microsoft.com/office/drawing/2014/main" id="{44C30305-3196-72D3-55FF-2BFCFD4EFA28}"/>
              </a:ext>
            </a:extLst>
          </p:cNvPr>
          <p:cNvPicPr>
            <a:picLocks noChangeAspect="1"/>
          </p:cNvPicPr>
          <p:nvPr/>
        </p:nvPicPr>
        <p:blipFill>
          <a:blip r:embed="rId2"/>
          <a:stretch>
            <a:fillRect/>
          </a:stretch>
        </p:blipFill>
        <p:spPr>
          <a:xfrm>
            <a:off x="483826" y="1317841"/>
            <a:ext cx="9644622" cy="2687224"/>
          </a:xfrm>
          <a:prstGeom prst="rect">
            <a:avLst/>
          </a:prstGeom>
        </p:spPr>
      </p:pic>
      <p:pic>
        <p:nvPicPr>
          <p:cNvPr id="14" name="Paveikslėlis 13">
            <a:extLst>
              <a:ext uri="{FF2B5EF4-FFF2-40B4-BE49-F238E27FC236}">
                <a16:creationId xmlns:a16="http://schemas.microsoft.com/office/drawing/2014/main" id="{8BFDB33F-4E80-EE07-2855-463E6FB804C4}"/>
              </a:ext>
            </a:extLst>
          </p:cNvPr>
          <p:cNvPicPr>
            <a:picLocks noChangeAspect="1"/>
          </p:cNvPicPr>
          <p:nvPr/>
        </p:nvPicPr>
        <p:blipFill>
          <a:blip r:embed="rId3"/>
          <a:stretch>
            <a:fillRect/>
          </a:stretch>
        </p:blipFill>
        <p:spPr>
          <a:xfrm>
            <a:off x="314325" y="4842854"/>
            <a:ext cx="11563350" cy="1743075"/>
          </a:xfrm>
          <a:prstGeom prst="rect">
            <a:avLst/>
          </a:prstGeom>
        </p:spPr>
      </p:pic>
    </p:spTree>
    <p:extLst>
      <p:ext uri="{BB962C8B-B14F-4D97-AF65-F5344CB8AC3E}">
        <p14:creationId xmlns:p14="http://schemas.microsoft.com/office/powerpoint/2010/main" val="1419853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678E82A-7E4D-2ADC-FA85-3C16A9D8BEF1}"/>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5.2 </a:t>
            </a:r>
            <a:r>
              <a:rPr lang="lt-LT" sz="4000" kern="1200" dirty="0">
                <a:solidFill>
                  <a:srgbClr val="428A4B"/>
                </a:solidFill>
                <a:latin typeface="Calibri" panose="020F0502020204030204" pitchFamily="34" charset="0"/>
                <a:cs typeface="Calibri" panose="020F0502020204030204" pitchFamily="34" charset="0"/>
              </a:rPr>
              <a:t>klausimo punkto </a:t>
            </a:r>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įvertintų ir trečiojo vertintojo pervertintų darbų duomenys</a:t>
            </a:r>
            <a:endParaRPr lang="lt-LT" sz="4000" dirty="0"/>
          </a:p>
        </p:txBody>
      </p:sp>
      <p:pic>
        <p:nvPicPr>
          <p:cNvPr id="10" name="Paveikslėlis 9">
            <a:extLst>
              <a:ext uri="{FF2B5EF4-FFF2-40B4-BE49-F238E27FC236}">
                <a16:creationId xmlns:a16="http://schemas.microsoft.com/office/drawing/2014/main" id="{A9D8B840-45AB-2852-66D4-0BB249941452}"/>
              </a:ext>
            </a:extLst>
          </p:cNvPr>
          <p:cNvPicPr>
            <a:picLocks noChangeAspect="1"/>
          </p:cNvPicPr>
          <p:nvPr/>
        </p:nvPicPr>
        <p:blipFill>
          <a:blip r:embed="rId2"/>
          <a:stretch>
            <a:fillRect/>
          </a:stretch>
        </p:blipFill>
        <p:spPr>
          <a:xfrm>
            <a:off x="1017592" y="2397287"/>
            <a:ext cx="10156816" cy="1390008"/>
          </a:xfrm>
          <a:prstGeom prst="rect">
            <a:avLst/>
          </a:prstGeom>
        </p:spPr>
      </p:pic>
      <p:sp>
        <p:nvSpPr>
          <p:cNvPr id="7" name="Skaidrės numerio vietos rezervavimo ženklas 6">
            <a:extLst>
              <a:ext uri="{FF2B5EF4-FFF2-40B4-BE49-F238E27FC236}">
                <a16:creationId xmlns:a16="http://schemas.microsoft.com/office/drawing/2014/main" id="{D12F952A-B28D-2F49-BC55-201135ED3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53</a:t>
            </a:fld>
            <a:endParaRPr lang="lt"/>
          </a:p>
        </p:txBody>
      </p:sp>
      <p:pic>
        <p:nvPicPr>
          <p:cNvPr id="12" name="Paveikslėlis 11">
            <a:extLst>
              <a:ext uri="{FF2B5EF4-FFF2-40B4-BE49-F238E27FC236}">
                <a16:creationId xmlns:a16="http://schemas.microsoft.com/office/drawing/2014/main" id="{EE3D6F4B-2E02-1EC4-F231-C31E4DE7D721}"/>
              </a:ext>
            </a:extLst>
          </p:cNvPr>
          <p:cNvPicPr>
            <a:picLocks noChangeAspect="1"/>
          </p:cNvPicPr>
          <p:nvPr/>
        </p:nvPicPr>
        <p:blipFill>
          <a:blip r:embed="rId3"/>
          <a:stretch>
            <a:fillRect/>
          </a:stretch>
        </p:blipFill>
        <p:spPr>
          <a:xfrm>
            <a:off x="1199456" y="3787295"/>
            <a:ext cx="9974952" cy="634919"/>
          </a:xfrm>
          <a:prstGeom prst="rect">
            <a:avLst/>
          </a:prstGeom>
        </p:spPr>
      </p:pic>
    </p:spTree>
    <p:extLst>
      <p:ext uri="{BB962C8B-B14F-4D97-AF65-F5344CB8AC3E}">
        <p14:creationId xmlns:p14="http://schemas.microsoft.com/office/powerpoint/2010/main" val="2439491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5F94-542C-1C6D-D16C-762621E27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6F599-822B-45D1-A865-42404F1189C1}"/>
              </a:ext>
            </a:extLst>
          </p:cNvPr>
          <p:cNvSpPr>
            <a:spLocks noGrp="1"/>
          </p:cNvSpPr>
          <p:nvPr>
            <p:ph type="title"/>
          </p:nvPr>
        </p:nvSpPr>
        <p:spPr>
          <a:xfrm>
            <a:off x="415600" y="172325"/>
            <a:ext cx="11360800" cy="936104"/>
          </a:xfrm>
        </p:spPr>
        <p:txBody>
          <a:bodyPr>
            <a:noAutofit/>
          </a:bodyPr>
          <a:lstStyle/>
          <a:p>
            <a:pPr algn="ctr"/>
            <a:r>
              <a:rPr lang="lt-LT" sz="3200" dirty="0"/>
              <a:t>Egzamino II dalies klausimai, sukėlę vertinimo iššūkius (10)</a:t>
            </a:r>
            <a:br>
              <a:rPr lang="lt-LT" sz="3200" dirty="0"/>
            </a:br>
            <a:r>
              <a:rPr lang="lt-LT" sz="3200" dirty="0"/>
              <a:t>5 klausimas</a:t>
            </a:r>
            <a:endParaRPr lang="en-GB" sz="3200" dirty="0"/>
          </a:p>
        </p:txBody>
      </p:sp>
      <p:sp>
        <p:nvSpPr>
          <p:cNvPr id="4" name="Slide Number Placeholder 3">
            <a:extLst>
              <a:ext uri="{FF2B5EF4-FFF2-40B4-BE49-F238E27FC236}">
                <a16:creationId xmlns:a16="http://schemas.microsoft.com/office/drawing/2014/main" id="{E48E1884-21A7-B102-2880-F8E78F6F9C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54</a:t>
            </a:fld>
            <a:endParaRPr lang="lt"/>
          </a:p>
        </p:txBody>
      </p:sp>
      <p:sp>
        <p:nvSpPr>
          <p:cNvPr id="5" name="TextBox 4">
            <a:extLst>
              <a:ext uri="{FF2B5EF4-FFF2-40B4-BE49-F238E27FC236}">
                <a16:creationId xmlns:a16="http://schemas.microsoft.com/office/drawing/2014/main" id="{49F70806-6E2A-12EE-20DC-699D1C68B0D0}"/>
              </a:ext>
            </a:extLst>
          </p:cNvPr>
          <p:cNvSpPr txBox="1"/>
          <p:nvPr/>
        </p:nvSpPr>
        <p:spPr>
          <a:xfrm>
            <a:off x="1343472" y="5182328"/>
            <a:ext cx="6102034" cy="261610"/>
          </a:xfrm>
          <a:prstGeom prst="rect">
            <a:avLst/>
          </a:prstGeom>
          <a:noFill/>
        </p:spPr>
        <p:txBody>
          <a:bodyPr wrap="square">
            <a:spAutoFit/>
          </a:bodyPr>
          <a:lstStyle/>
          <a:p>
            <a:r>
              <a:rPr lang="lt-LT" sz="1100" dirty="0"/>
              <a:t>VERTINIMO INSTRUKCIJA</a:t>
            </a:r>
          </a:p>
        </p:txBody>
      </p:sp>
      <p:pic>
        <p:nvPicPr>
          <p:cNvPr id="9" name="Paveikslėlis 8">
            <a:extLst>
              <a:ext uri="{FF2B5EF4-FFF2-40B4-BE49-F238E27FC236}">
                <a16:creationId xmlns:a16="http://schemas.microsoft.com/office/drawing/2014/main" id="{1FC8FC55-CBA1-3C26-F5A6-F4B812A95CCC}"/>
              </a:ext>
            </a:extLst>
          </p:cNvPr>
          <p:cNvPicPr>
            <a:picLocks noChangeAspect="1"/>
          </p:cNvPicPr>
          <p:nvPr/>
        </p:nvPicPr>
        <p:blipFill>
          <a:blip r:embed="rId2"/>
          <a:stretch>
            <a:fillRect/>
          </a:stretch>
        </p:blipFill>
        <p:spPr>
          <a:xfrm>
            <a:off x="678558" y="1309854"/>
            <a:ext cx="10108792" cy="3631314"/>
          </a:xfrm>
          <a:prstGeom prst="rect">
            <a:avLst/>
          </a:prstGeom>
        </p:spPr>
      </p:pic>
      <p:pic>
        <p:nvPicPr>
          <p:cNvPr id="7" name="Paveikslėlis 6">
            <a:extLst>
              <a:ext uri="{FF2B5EF4-FFF2-40B4-BE49-F238E27FC236}">
                <a16:creationId xmlns:a16="http://schemas.microsoft.com/office/drawing/2014/main" id="{04B727F2-2E30-D0FB-7496-DD5972F47869}"/>
              </a:ext>
            </a:extLst>
          </p:cNvPr>
          <p:cNvPicPr>
            <a:picLocks noChangeAspect="1"/>
          </p:cNvPicPr>
          <p:nvPr/>
        </p:nvPicPr>
        <p:blipFill>
          <a:blip r:embed="rId3"/>
          <a:stretch>
            <a:fillRect/>
          </a:stretch>
        </p:blipFill>
        <p:spPr>
          <a:xfrm>
            <a:off x="1343471" y="5526166"/>
            <a:ext cx="8928993" cy="913058"/>
          </a:xfrm>
          <a:prstGeom prst="rect">
            <a:avLst/>
          </a:prstGeom>
        </p:spPr>
      </p:pic>
    </p:spTree>
    <p:extLst>
      <p:ext uri="{BB962C8B-B14F-4D97-AF65-F5344CB8AC3E}">
        <p14:creationId xmlns:p14="http://schemas.microsoft.com/office/powerpoint/2010/main" val="2747064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882D1F9F-E381-163B-FCEE-F60253B4D534}"/>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5.4.1 </a:t>
            </a:r>
            <a:r>
              <a:rPr lang="lt-LT" sz="4000" kern="1200" dirty="0">
                <a:solidFill>
                  <a:srgbClr val="428A4B"/>
                </a:solidFill>
                <a:latin typeface="Calibri" panose="020F0502020204030204" pitchFamily="34" charset="0"/>
                <a:cs typeface="Calibri" panose="020F0502020204030204" pitchFamily="34" charset="0"/>
              </a:rPr>
              <a:t>klausimo punkto </a:t>
            </a:r>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įvertintų ir trečiojo vertintojo pervertintų darbų duomenys </a:t>
            </a:r>
            <a:endParaRPr lang="lt-LT" sz="4000" dirty="0"/>
          </a:p>
        </p:txBody>
      </p:sp>
      <p:pic>
        <p:nvPicPr>
          <p:cNvPr id="10" name="Paveikslėlis 9">
            <a:extLst>
              <a:ext uri="{FF2B5EF4-FFF2-40B4-BE49-F238E27FC236}">
                <a16:creationId xmlns:a16="http://schemas.microsoft.com/office/drawing/2014/main" id="{70A6CF89-088E-7AB1-8C59-78E7210894B1}"/>
              </a:ext>
            </a:extLst>
          </p:cNvPr>
          <p:cNvPicPr>
            <a:picLocks noChangeAspect="1"/>
          </p:cNvPicPr>
          <p:nvPr/>
        </p:nvPicPr>
        <p:blipFill>
          <a:blip r:embed="rId2"/>
          <a:stretch>
            <a:fillRect/>
          </a:stretch>
        </p:blipFill>
        <p:spPr>
          <a:xfrm>
            <a:off x="839416" y="2132856"/>
            <a:ext cx="10156816" cy="1390008"/>
          </a:xfrm>
          <a:prstGeom prst="rect">
            <a:avLst/>
          </a:prstGeom>
        </p:spPr>
      </p:pic>
      <p:sp>
        <p:nvSpPr>
          <p:cNvPr id="7" name="Skaidrės numerio vietos rezervavimo ženklas 6">
            <a:extLst>
              <a:ext uri="{FF2B5EF4-FFF2-40B4-BE49-F238E27FC236}">
                <a16:creationId xmlns:a16="http://schemas.microsoft.com/office/drawing/2014/main" id="{86543774-DDEA-3EEC-1507-C0484A3E0F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55</a:t>
            </a:fld>
            <a:endParaRPr lang="lt"/>
          </a:p>
        </p:txBody>
      </p:sp>
      <p:pic>
        <p:nvPicPr>
          <p:cNvPr id="12" name="Paveikslėlis 11">
            <a:extLst>
              <a:ext uri="{FF2B5EF4-FFF2-40B4-BE49-F238E27FC236}">
                <a16:creationId xmlns:a16="http://schemas.microsoft.com/office/drawing/2014/main" id="{97A2C404-86F2-8A82-3A84-FC14877F8955}"/>
              </a:ext>
            </a:extLst>
          </p:cNvPr>
          <p:cNvPicPr>
            <a:picLocks noChangeAspect="1"/>
          </p:cNvPicPr>
          <p:nvPr/>
        </p:nvPicPr>
        <p:blipFill>
          <a:blip r:embed="rId3"/>
          <a:stretch>
            <a:fillRect/>
          </a:stretch>
        </p:blipFill>
        <p:spPr>
          <a:xfrm>
            <a:off x="983433" y="3540702"/>
            <a:ext cx="10012800" cy="536370"/>
          </a:xfrm>
          <a:prstGeom prst="rect">
            <a:avLst/>
          </a:prstGeom>
        </p:spPr>
      </p:pic>
    </p:spTree>
    <p:extLst>
      <p:ext uri="{BB962C8B-B14F-4D97-AF65-F5344CB8AC3E}">
        <p14:creationId xmlns:p14="http://schemas.microsoft.com/office/powerpoint/2010/main" val="1320869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82A9-0CFD-6493-ACF1-3BCCC5FCD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35769-7010-B634-5222-2F4A2A0035BE}"/>
              </a:ext>
            </a:extLst>
          </p:cNvPr>
          <p:cNvSpPr>
            <a:spLocks noGrp="1"/>
          </p:cNvSpPr>
          <p:nvPr>
            <p:ph type="title"/>
          </p:nvPr>
        </p:nvSpPr>
        <p:spPr>
          <a:xfrm>
            <a:off x="407367" y="115577"/>
            <a:ext cx="11360800" cy="936104"/>
          </a:xfrm>
        </p:spPr>
        <p:txBody>
          <a:bodyPr>
            <a:noAutofit/>
          </a:bodyPr>
          <a:lstStyle/>
          <a:p>
            <a:pPr algn="ctr"/>
            <a:r>
              <a:rPr lang="lt-LT" sz="3200" dirty="0"/>
              <a:t>Egzamino II dalies klausimai, sukėlę vertinimo iššūkius (11)</a:t>
            </a:r>
            <a:br>
              <a:rPr lang="lt-LT" sz="3200" dirty="0"/>
            </a:br>
            <a:r>
              <a:rPr lang="lt-LT" sz="3200" dirty="0"/>
              <a:t>6 klausimas</a:t>
            </a:r>
            <a:endParaRPr lang="en-GB" sz="3200" dirty="0"/>
          </a:p>
        </p:txBody>
      </p:sp>
      <p:sp>
        <p:nvSpPr>
          <p:cNvPr id="4" name="Slide Number Placeholder 3">
            <a:extLst>
              <a:ext uri="{FF2B5EF4-FFF2-40B4-BE49-F238E27FC236}">
                <a16:creationId xmlns:a16="http://schemas.microsoft.com/office/drawing/2014/main" id="{9A2DADD0-DA2E-9E4B-0F1D-E72F8D805B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56</a:t>
            </a:fld>
            <a:endParaRPr lang="lt"/>
          </a:p>
        </p:txBody>
      </p:sp>
      <p:sp>
        <p:nvSpPr>
          <p:cNvPr id="5" name="TextBox 4">
            <a:extLst>
              <a:ext uri="{FF2B5EF4-FFF2-40B4-BE49-F238E27FC236}">
                <a16:creationId xmlns:a16="http://schemas.microsoft.com/office/drawing/2014/main" id="{A04B1D4C-EC4C-8A8F-AB1C-505B1438E86C}"/>
              </a:ext>
            </a:extLst>
          </p:cNvPr>
          <p:cNvSpPr txBox="1"/>
          <p:nvPr/>
        </p:nvSpPr>
        <p:spPr>
          <a:xfrm>
            <a:off x="2063552" y="4293096"/>
            <a:ext cx="6102034" cy="261610"/>
          </a:xfrm>
          <a:prstGeom prst="rect">
            <a:avLst/>
          </a:prstGeom>
          <a:noFill/>
        </p:spPr>
        <p:txBody>
          <a:bodyPr wrap="square">
            <a:spAutoFit/>
          </a:bodyPr>
          <a:lstStyle/>
          <a:p>
            <a:r>
              <a:rPr lang="lt-LT" sz="1100" dirty="0"/>
              <a:t>VERTINIMO INSTRUKCIJA</a:t>
            </a:r>
          </a:p>
        </p:txBody>
      </p:sp>
      <p:pic>
        <p:nvPicPr>
          <p:cNvPr id="6" name="Paveikslėlis 5">
            <a:extLst>
              <a:ext uri="{FF2B5EF4-FFF2-40B4-BE49-F238E27FC236}">
                <a16:creationId xmlns:a16="http://schemas.microsoft.com/office/drawing/2014/main" id="{B9FC7CC4-94CE-EE11-3DF7-6334B5DFB948}"/>
              </a:ext>
            </a:extLst>
          </p:cNvPr>
          <p:cNvPicPr>
            <a:picLocks noChangeAspect="1"/>
          </p:cNvPicPr>
          <p:nvPr/>
        </p:nvPicPr>
        <p:blipFill>
          <a:blip r:embed="rId2"/>
          <a:stretch>
            <a:fillRect/>
          </a:stretch>
        </p:blipFill>
        <p:spPr>
          <a:xfrm>
            <a:off x="1241241" y="1196752"/>
            <a:ext cx="9778189" cy="2880320"/>
          </a:xfrm>
          <a:prstGeom prst="rect">
            <a:avLst/>
          </a:prstGeom>
        </p:spPr>
      </p:pic>
      <p:pic>
        <p:nvPicPr>
          <p:cNvPr id="3" name="Paveikslėlis 2">
            <a:extLst>
              <a:ext uri="{FF2B5EF4-FFF2-40B4-BE49-F238E27FC236}">
                <a16:creationId xmlns:a16="http://schemas.microsoft.com/office/drawing/2014/main" id="{5A10AC55-C4AD-4060-1187-C59FB1BE34AC}"/>
              </a:ext>
            </a:extLst>
          </p:cNvPr>
          <p:cNvPicPr>
            <a:picLocks noChangeAspect="1"/>
          </p:cNvPicPr>
          <p:nvPr/>
        </p:nvPicPr>
        <p:blipFill>
          <a:blip r:embed="rId3"/>
          <a:stretch>
            <a:fillRect/>
          </a:stretch>
        </p:blipFill>
        <p:spPr>
          <a:xfrm>
            <a:off x="1919536" y="4821357"/>
            <a:ext cx="8709548" cy="1679781"/>
          </a:xfrm>
          <a:prstGeom prst="rect">
            <a:avLst/>
          </a:prstGeom>
        </p:spPr>
      </p:pic>
    </p:spTree>
    <p:extLst>
      <p:ext uri="{BB962C8B-B14F-4D97-AF65-F5344CB8AC3E}">
        <p14:creationId xmlns:p14="http://schemas.microsoft.com/office/powerpoint/2010/main" val="321849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8E7C4AF-9C02-F80A-3BD4-D1880978E872}"/>
              </a:ext>
            </a:extLst>
          </p:cNvPr>
          <p:cNvSpPr>
            <a:spLocks noGrp="1"/>
          </p:cNvSpPr>
          <p:nvPr>
            <p:ph type="title"/>
          </p:nvPr>
        </p:nvSpPr>
        <p:spPr/>
        <p:txBody>
          <a:bodyPr>
            <a:noAutofit/>
          </a:bodyPr>
          <a:lstStyle/>
          <a:p>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Apibendrinti 6.3 </a:t>
            </a:r>
            <a:r>
              <a:rPr lang="lt-LT" sz="4000" kern="1200" dirty="0">
                <a:solidFill>
                  <a:srgbClr val="428A4B"/>
                </a:solidFill>
                <a:latin typeface="Calibri" panose="020F0502020204030204" pitchFamily="34" charset="0"/>
                <a:cs typeface="Calibri" panose="020F0502020204030204" pitchFamily="34" charset="0"/>
              </a:rPr>
              <a:t>klausimo punkto </a:t>
            </a:r>
            <a:r>
              <a:rPr kumimoji="0" lang="lt-LT" sz="4000" b="1" i="0" u="none" strike="noStrike" kern="1200" cap="none" spc="0" normalizeH="0" baseline="0" noProof="0" dirty="0">
                <a:ln>
                  <a:noFill/>
                </a:ln>
                <a:solidFill>
                  <a:srgbClr val="428A4B"/>
                </a:solidFill>
                <a:effectLst/>
                <a:uLnTx/>
                <a:uFillTx/>
                <a:latin typeface="Calibri" panose="020F0502020204030204" pitchFamily="34" charset="0"/>
                <a:ea typeface="+mj-ea"/>
                <a:cs typeface="Calibri" panose="020F0502020204030204" pitchFamily="34" charset="0"/>
                <a:sym typeface="Calibri"/>
              </a:rPr>
              <a:t>įvertintų ir trečiojo vertintojo pervertintų darbų duomenys</a:t>
            </a:r>
            <a:endParaRPr lang="lt-LT" sz="4000" dirty="0"/>
          </a:p>
        </p:txBody>
      </p:sp>
      <p:pic>
        <p:nvPicPr>
          <p:cNvPr id="12" name="Paveikslėlis 11">
            <a:extLst>
              <a:ext uri="{FF2B5EF4-FFF2-40B4-BE49-F238E27FC236}">
                <a16:creationId xmlns:a16="http://schemas.microsoft.com/office/drawing/2014/main" id="{322E0317-4056-0B84-CCC0-011239832D4E}"/>
              </a:ext>
            </a:extLst>
          </p:cNvPr>
          <p:cNvPicPr>
            <a:picLocks noChangeAspect="1"/>
          </p:cNvPicPr>
          <p:nvPr/>
        </p:nvPicPr>
        <p:blipFill>
          <a:blip r:embed="rId2"/>
          <a:stretch>
            <a:fillRect/>
          </a:stretch>
        </p:blipFill>
        <p:spPr>
          <a:xfrm>
            <a:off x="911424" y="2256358"/>
            <a:ext cx="10156816" cy="1390008"/>
          </a:xfrm>
          <a:prstGeom prst="rect">
            <a:avLst/>
          </a:prstGeom>
        </p:spPr>
      </p:pic>
      <p:sp>
        <p:nvSpPr>
          <p:cNvPr id="7" name="Skaidrės numerio vietos rezervavimo ženklas 6">
            <a:extLst>
              <a:ext uri="{FF2B5EF4-FFF2-40B4-BE49-F238E27FC236}">
                <a16:creationId xmlns:a16="http://schemas.microsoft.com/office/drawing/2014/main" id="{380DB5B5-D160-D653-AE80-28935F9ED3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 smtClean="0"/>
              <a:t>57</a:t>
            </a:fld>
            <a:endParaRPr lang="lt"/>
          </a:p>
        </p:txBody>
      </p:sp>
      <p:pic>
        <p:nvPicPr>
          <p:cNvPr id="11" name="Paveikslėlis 10">
            <a:extLst>
              <a:ext uri="{FF2B5EF4-FFF2-40B4-BE49-F238E27FC236}">
                <a16:creationId xmlns:a16="http://schemas.microsoft.com/office/drawing/2014/main" id="{ADFAC1FB-62DA-D5C3-B556-D7456C3FEEED}"/>
              </a:ext>
            </a:extLst>
          </p:cNvPr>
          <p:cNvPicPr>
            <a:picLocks noChangeAspect="1"/>
          </p:cNvPicPr>
          <p:nvPr/>
        </p:nvPicPr>
        <p:blipFill>
          <a:blip r:embed="rId3"/>
          <a:stretch>
            <a:fillRect/>
          </a:stretch>
        </p:blipFill>
        <p:spPr>
          <a:xfrm>
            <a:off x="1053596" y="3646366"/>
            <a:ext cx="10084808" cy="574722"/>
          </a:xfrm>
          <a:prstGeom prst="rect">
            <a:avLst/>
          </a:prstGeom>
        </p:spPr>
      </p:pic>
    </p:spTree>
    <p:extLst>
      <p:ext uri="{BB962C8B-B14F-4D97-AF65-F5344CB8AC3E}">
        <p14:creationId xmlns:p14="http://schemas.microsoft.com/office/powerpoint/2010/main" val="1985570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7E00F-02C9-A3B4-EEFE-D7BD8828B8C9}"/>
              </a:ext>
            </a:extLst>
          </p:cNvPr>
          <p:cNvSpPr>
            <a:spLocks noGrp="1"/>
          </p:cNvSpPr>
          <p:nvPr>
            <p:ph type="body" idx="1"/>
          </p:nvPr>
        </p:nvSpPr>
        <p:spPr>
          <a:xfrm>
            <a:off x="415600" y="2050983"/>
            <a:ext cx="11360800" cy="4555200"/>
          </a:xfrm>
        </p:spPr>
        <p:txBody>
          <a:bodyPr>
            <a:normAutofit/>
          </a:bodyPr>
          <a:lstStyle/>
          <a:p>
            <a:pPr marL="114300" indent="0" algn="ctr">
              <a:buNone/>
            </a:pPr>
            <a:r>
              <a:rPr lang="lt-LT" sz="4400" b="1" dirty="0">
                <a:solidFill>
                  <a:schemeClr val="accent6">
                    <a:lumMod val="75000"/>
                  </a:schemeClr>
                </a:solidFill>
                <a:effectLst/>
                <a:latin typeface="+mn-lt"/>
                <a:ea typeface="Times New Roman" panose="02020603050405020304" pitchFamily="18" charset="0"/>
              </a:rPr>
              <a:t>2025 metų biologijos VBE II dalies  užduoties trumpojo atsakymo klausimų struktūros analizė ir vertinimo nesutapimų analizė</a:t>
            </a:r>
            <a:r>
              <a:rPr lang="en-LT" sz="4400" b="1" dirty="0">
                <a:solidFill>
                  <a:schemeClr val="accent6">
                    <a:lumMod val="75000"/>
                  </a:schemeClr>
                </a:solidFill>
                <a:effectLst/>
                <a:latin typeface="+mn-lt"/>
              </a:rPr>
              <a:t> </a:t>
            </a:r>
            <a:endParaRPr lang="lt-LT" sz="4400" b="1" dirty="0">
              <a:solidFill>
                <a:schemeClr val="accent6">
                  <a:lumMod val="75000"/>
                </a:schemeClr>
              </a:solidFill>
              <a:effectLst/>
              <a:latin typeface="+mn-lt"/>
            </a:endParaRPr>
          </a:p>
          <a:p>
            <a:pPr marL="114300" indent="0" algn="ctr">
              <a:buNone/>
            </a:pPr>
            <a:endParaRPr lang="lt-LT" sz="4400" b="1" dirty="0">
              <a:solidFill>
                <a:schemeClr val="accent6">
                  <a:lumMod val="75000"/>
                </a:schemeClr>
              </a:solidFill>
            </a:endParaRPr>
          </a:p>
          <a:p>
            <a:pPr marL="114300" indent="0" algn="ctr">
              <a:buNone/>
            </a:pPr>
            <a:endParaRPr lang="lt-LT" sz="4400" b="1" dirty="0">
              <a:solidFill>
                <a:schemeClr val="accent6">
                  <a:lumMod val="75000"/>
                </a:schemeClr>
              </a:solidFill>
            </a:endParaRPr>
          </a:p>
        </p:txBody>
      </p:sp>
      <p:pic>
        <p:nvPicPr>
          <p:cNvPr id="5" name="Picture 4">
            <a:extLst>
              <a:ext uri="{FF2B5EF4-FFF2-40B4-BE49-F238E27FC236}">
                <a16:creationId xmlns:a16="http://schemas.microsoft.com/office/drawing/2014/main" id="{112B8E72-396D-206D-72CC-2A73810DA176}"/>
              </a:ext>
            </a:extLst>
          </p:cNvPr>
          <p:cNvPicPr>
            <a:picLocks noChangeAspect="1"/>
          </p:cNvPicPr>
          <p:nvPr/>
        </p:nvPicPr>
        <p:blipFill>
          <a:blip r:embed="rId2"/>
          <a:stretch>
            <a:fillRect/>
          </a:stretch>
        </p:blipFill>
        <p:spPr>
          <a:xfrm>
            <a:off x="1719263" y="336777"/>
            <a:ext cx="8753475" cy="1095375"/>
          </a:xfrm>
          <a:prstGeom prst="rect">
            <a:avLst/>
          </a:prstGeom>
        </p:spPr>
      </p:pic>
    </p:spTree>
    <p:extLst>
      <p:ext uri="{BB962C8B-B14F-4D97-AF65-F5344CB8AC3E}">
        <p14:creationId xmlns:p14="http://schemas.microsoft.com/office/powerpoint/2010/main" val="3499183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5BBB-6665-3E0D-9CCF-21698094B304}"/>
              </a:ext>
            </a:extLst>
          </p:cNvPr>
          <p:cNvSpPr>
            <a:spLocks noGrp="1"/>
          </p:cNvSpPr>
          <p:nvPr>
            <p:ph type="title"/>
          </p:nvPr>
        </p:nvSpPr>
        <p:spPr>
          <a:xfrm>
            <a:off x="415600" y="645093"/>
            <a:ext cx="11360800" cy="763600"/>
          </a:xfrm>
        </p:spPr>
        <p:txBody>
          <a:bodyPr>
            <a:normAutofit fontScale="90000"/>
          </a:bodyPr>
          <a:lstStyle/>
          <a:p>
            <a:pPr algn="ctr"/>
            <a:r>
              <a:rPr lang="lt-LT" sz="4400" dirty="0"/>
              <a:t>Trumpojo </a:t>
            </a:r>
            <a:r>
              <a:rPr lang="lt-LT" sz="4900" dirty="0"/>
              <a:t>atsakymo</a:t>
            </a:r>
            <a:r>
              <a:rPr lang="lt-LT" sz="4400" dirty="0"/>
              <a:t> klausimų tipai</a:t>
            </a:r>
            <a:endParaRPr lang="en-LT" dirty="0"/>
          </a:p>
        </p:txBody>
      </p:sp>
      <p:sp>
        <p:nvSpPr>
          <p:cNvPr id="6" name="Text Placeholder 5">
            <a:extLst>
              <a:ext uri="{FF2B5EF4-FFF2-40B4-BE49-F238E27FC236}">
                <a16:creationId xmlns:a16="http://schemas.microsoft.com/office/drawing/2014/main" id="{502EB4B6-CBFA-EBBC-1D9C-6172E7263B81}"/>
              </a:ext>
            </a:extLst>
          </p:cNvPr>
          <p:cNvSpPr>
            <a:spLocks noGrp="1"/>
          </p:cNvSpPr>
          <p:nvPr>
            <p:ph type="body" idx="1"/>
          </p:nvPr>
        </p:nvSpPr>
        <p:spPr>
          <a:xfrm>
            <a:off x="845820" y="2000250"/>
            <a:ext cx="10622280" cy="4455717"/>
          </a:xfrm>
        </p:spPr>
        <p:txBody>
          <a:bodyPr>
            <a:normAutofit/>
          </a:bodyPr>
          <a:lstStyle/>
          <a:p>
            <a:pPr marL="114300" indent="0">
              <a:buNone/>
            </a:pPr>
            <a:r>
              <a:rPr lang="en-US" sz="3600" dirty="0">
                <a:solidFill>
                  <a:schemeClr val="accent6">
                    <a:lumMod val="75000"/>
                  </a:schemeClr>
                </a:solidFill>
              </a:rPr>
              <a:t>15 </a:t>
            </a:r>
            <a:r>
              <a:rPr lang="en-US" sz="3600" dirty="0" err="1">
                <a:solidFill>
                  <a:schemeClr val="accent6">
                    <a:lumMod val="75000"/>
                  </a:schemeClr>
                </a:solidFill>
              </a:rPr>
              <a:t>klausimų</a:t>
            </a:r>
            <a:r>
              <a:rPr lang="en-US" sz="3600" dirty="0">
                <a:solidFill>
                  <a:schemeClr val="accent6">
                    <a:lumMod val="75000"/>
                  </a:schemeClr>
                </a:solidFill>
              </a:rPr>
              <a:t>, </a:t>
            </a:r>
            <a:r>
              <a:rPr lang="en-US" sz="3600" dirty="0" err="1">
                <a:solidFill>
                  <a:schemeClr val="accent6">
                    <a:lumMod val="75000"/>
                  </a:schemeClr>
                </a:solidFill>
              </a:rPr>
              <a:t>kurių</a:t>
            </a:r>
            <a:r>
              <a:rPr lang="en-US" sz="3600" dirty="0">
                <a:solidFill>
                  <a:schemeClr val="accent6">
                    <a:lumMod val="75000"/>
                  </a:schemeClr>
                </a:solidFill>
              </a:rPr>
              <a:t> </a:t>
            </a:r>
            <a:r>
              <a:rPr lang="en-US" sz="3600" dirty="0" err="1">
                <a:solidFill>
                  <a:schemeClr val="accent6">
                    <a:lumMod val="75000"/>
                  </a:schemeClr>
                </a:solidFill>
              </a:rPr>
              <a:t>teisingas</a:t>
            </a:r>
            <a:r>
              <a:rPr lang="en-US" sz="3600" dirty="0">
                <a:solidFill>
                  <a:schemeClr val="accent6">
                    <a:lumMod val="75000"/>
                  </a:schemeClr>
                </a:solidFill>
              </a:rPr>
              <a:t> </a:t>
            </a:r>
            <a:r>
              <a:rPr lang="en-US" sz="3600" dirty="0" err="1">
                <a:solidFill>
                  <a:schemeClr val="accent6">
                    <a:lumMod val="75000"/>
                  </a:schemeClr>
                </a:solidFill>
              </a:rPr>
              <a:t>atsakymas</a:t>
            </a:r>
            <a:r>
              <a:rPr lang="en-US" sz="3600" dirty="0">
                <a:solidFill>
                  <a:schemeClr val="accent6">
                    <a:lumMod val="75000"/>
                  </a:schemeClr>
                </a:solidFill>
              </a:rPr>
              <a:t> </a:t>
            </a:r>
            <a:r>
              <a:rPr lang="en-US" sz="3600" dirty="0" err="1">
                <a:solidFill>
                  <a:schemeClr val="accent6">
                    <a:lumMod val="75000"/>
                  </a:schemeClr>
                </a:solidFill>
              </a:rPr>
              <a:t>vertinamas</a:t>
            </a:r>
            <a:r>
              <a:rPr lang="en-US" sz="3600" dirty="0">
                <a:solidFill>
                  <a:schemeClr val="accent6">
                    <a:lumMod val="75000"/>
                  </a:schemeClr>
                </a:solidFill>
              </a:rPr>
              <a:t> 1(</a:t>
            </a:r>
            <a:r>
              <a:rPr lang="en-US" sz="3600" dirty="0" err="1">
                <a:solidFill>
                  <a:schemeClr val="accent6">
                    <a:lumMod val="75000"/>
                  </a:schemeClr>
                </a:solidFill>
              </a:rPr>
              <a:t>vienu</a:t>
            </a:r>
            <a:r>
              <a:rPr lang="en-US" sz="3600" dirty="0">
                <a:solidFill>
                  <a:schemeClr val="accent6">
                    <a:lumMod val="75000"/>
                  </a:schemeClr>
                </a:solidFill>
              </a:rPr>
              <a:t>) </a:t>
            </a:r>
            <a:r>
              <a:rPr lang="en-US" sz="3600" dirty="0" err="1">
                <a:solidFill>
                  <a:schemeClr val="accent6">
                    <a:lumMod val="75000"/>
                  </a:schemeClr>
                </a:solidFill>
              </a:rPr>
              <a:t>tašku</a:t>
            </a:r>
            <a:r>
              <a:rPr lang="en-US" sz="3600" dirty="0">
                <a:solidFill>
                  <a:schemeClr val="accent6">
                    <a:lumMod val="75000"/>
                  </a:schemeClr>
                </a:solidFill>
              </a:rPr>
              <a:t>.</a:t>
            </a:r>
          </a:p>
          <a:p>
            <a:pPr marL="114300" indent="0" algn="ctr">
              <a:buNone/>
            </a:pPr>
            <a:endParaRPr lang="lt-LT" sz="3600" dirty="0">
              <a:solidFill>
                <a:schemeClr val="accent6">
                  <a:lumMod val="75000"/>
                </a:schemeClr>
              </a:solidFill>
            </a:endParaRPr>
          </a:p>
          <a:p>
            <a:pPr marL="571500" indent="-571500"/>
            <a:r>
              <a:rPr lang="en-US" sz="3700" dirty="0">
                <a:solidFill>
                  <a:schemeClr val="accent6">
                    <a:lumMod val="75000"/>
                  </a:schemeClr>
                </a:solidFill>
              </a:rPr>
              <a:t>reikia </a:t>
            </a:r>
            <a:r>
              <a:rPr lang="en-US" sz="3700" dirty="0" err="1">
                <a:solidFill>
                  <a:schemeClr val="accent6">
                    <a:lumMod val="75000"/>
                  </a:schemeClr>
                </a:solidFill>
              </a:rPr>
              <a:t>įrašyti</a:t>
            </a:r>
            <a:r>
              <a:rPr lang="en-US" sz="3700" dirty="0">
                <a:solidFill>
                  <a:schemeClr val="accent6">
                    <a:lumMod val="75000"/>
                  </a:schemeClr>
                </a:solidFill>
              </a:rPr>
              <a:t> </a:t>
            </a:r>
            <a:r>
              <a:rPr lang="en-US" sz="3700" dirty="0" err="1">
                <a:solidFill>
                  <a:schemeClr val="accent6">
                    <a:lumMod val="75000"/>
                  </a:schemeClr>
                </a:solidFill>
              </a:rPr>
              <a:t>žodį</a:t>
            </a:r>
            <a:r>
              <a:rPr lang="en-US" sz="3700" dirty="0">
                <a:solidFill>
                  <a:schemeClr val="accent6">
                    <a:lumMod val="75000"/>
                  </a:schemeClr>
                </a:solidFill>
              </a:rPr>
              <a:t>, </a:t>
            </a:r>
            <a:r>
              <a:rPr lang="en-US" sz="3700" dirty="0" err="1">
                <a:solidFill>
                  <a:schemeClr val="accent6">
                    <a:lumMod val="75000"/>
                  </a:schemeClr>
                </a:solidFill>
              </a:rPr>
              <a:t>skaičių</a:t>
            </a:r>
            <a:r>
              <a:rPr lang="lt-LT" sz="3700" dirty="0">
                <a:solidFill>
                  <a:schemeClr val="accent6">
                    <a:lumMod val="75000"/>
                  </a:schemeClr>
                </a:solidFill>
              </a:rPr>
              <a:t>;</a:t>
            </a:r>
            <a:endParaRPr lang="en-US" sz="3700" dirty="0">
              <a:solidFill>
                <a:schemeClr val="accent6">
                  <a:lumMod val="75000"/>
                </a:schemeClr>
              </a:solidFill>
            </a:endParaRPr>
          </a:p>
          <a:p>
            <a:pPr marL="571500" indent="-571500"/>
            <a:r>
              <a:rPr lang="en-US" sz="3700" dirty="0" err="1">
                <a:solidFill>
                  <a:schemeClr val="accent6">
                    <a:lumMod val="75000"/>
                  </a:schemeClr>
                </a:solidFill>
              </a:rPr>
              <a:t>trumpą</a:t>
            </a:r>
            <a:r>
              <a:rPr lang="en-US" sz="3700" dirty="0">
                <a:solidFill>
                  <a:schemeClr val="accent6">
                    <a:lumMod val="75000"/>
                  </a:schemeClr>
                </a:solidFill>
              </a:rPr>
              <a:t> </a:t>
            </a:r>
            <a:r>
              <a:rPr lang="en-US" sz="3700" dirty="0" err="1">
                <a:solidFill>
                  <a:schemeClr val="accent6">
                    <a:lumMod val="75000"/>
                  </a:schemeClr>
                </a:solidFill>
              </a:rPr>
              <a:t>frazę</a:t>
            </a:r>
            <a:r>
              <a:rPr lang="lt-LT" sz="3700" dirty="0">
                <a:solidFill>
                  <a:schemeClr val="accent6">
                    <a:lumMod val="75000"/>
                  </a:schemeClr>
                </a:solidFill>
              </a:rPr>
              <a:t>;</a:t>
            </a:r>
          </a:p>
          <a:p>
            <a:pPr marL="571500" indent="-571500"/>
            <a:r>
              <a:rPr lang="en-US" sz="3700" dirty="0" err="1">
                <a:solidFill>
                  <a:schemeClr val="accent6">
                    <a:lumMod val="75000"/>
                  </a:schemeClr>
                </a:solidFill>
              </a:rPr>
              <a:t>pateikti</a:t>
            </a:r>
            <a:r>
              <a:rPr lang="en-US" sz="3700" dirty="0">
                <a:solidFill>
                  <a:schemeClr val="accent6">
                    <a:lumMod val="75000"/>
                  </a:schemeClr>
                </a:solidFill>
              </a:rPr>
              <a:t> </a:t>
            </a:r>
            <a:r>
              <a:rPr lang="en-US" sz="3700" dirty="0" err="1">
                <a:solidFill>
                  <a:schemeClr val="accent6">
                    <a:lumMod val="75000"/>
                  </a:schemeClr>
                </a:solidFill>
              </a:rPr>
              <a:t>pavyzdžių</a:t>
            </a:r>
            <a:r>
              <a:rPr lang="en-US" sz="3700" dirty="0">
                <a:solidFill>
                  <a:schemeClr val="accent6">
                    <a:lumMod val="75000"/>
                  </a:schemeClr>
                </a:solidFill>
              </a:rPr>
              <a:t>.</a:t>
            </a:r>
          </a:p>
          <a:p>
            <a:endParaRPr lang="en-LT" dirty="0"/>
          </a:p>
        </p:txBody>
      </p:sp>
    </p:spTree>
    <p:extLst>
      <p:ext uri="{BB962C8B-B14F-4D97-AF65-F5344CB8AC3E}">
        <p14:creationId xmlns:p14="http://schemas.microsoft.com/office/powerpoint/2010/main" val="260532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 dirty="0">
                <a:latin typeface="Calibri"/>
                <a:ea typeface="Calibri"/>
                <a:cs typeface="Calibri"/>
                <a:sym typeface="Calibri"/>
              </a:rPr>
            </a:br>
            <a:r>
              <a:rPr lang="lt" dirty="0">
                <a:latin typeface="Calibri"/>
                <a:ea typeface="Calibri"/>
                <a:cs typeface="Calibri"/>
                <a:sym typeface="Calibri"/>
              </a:rPr>
              <a:t>2025 metų biologijos VBE rezultatų ir užduoties statistinė analizė </a:t>
            </a:r>
            <a:endParaRPr dirty="0">
              <a:solidFill>
                <a:srgbClr val="316738"/>
              </a:solidFill>
              <a:latin typeface="Calibri"/>
              <a:ea typeface="Calibri"/>
              <a:cs typeface="Calibri"/>
              <a:sym typeface="Calibri"/>
            </a:endParaRPr>
          </a:p>
        </p:txBody>
      </p:sp>
      <p:sp>
        <p:nvSpPr>
          <p:cNvPr id="43" name="Google Shape;4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6</a:t>
            </a:fld>
            <a:endParaRPr/>
          </a:p>
        </p:txBody>
      </p:sp>
      <p:pic>
        <p:nvPicPr>
          <p:cNvPr id="3" name="Picture 2">
            <a:extLst>
              <a:ext uri="{FF2B5EF4-FFF2-40B4-BE49-F238E27FC236}">
                <a16:creationId xmlns:a16="http://schemas.microsoft.com/office/drawing/2014/main" id="{44FFCDAA-99C6-B434-3413-8304749A4FF0}"/>
              </a:ext>
            </a:extLst>
          </p:cNvPr>
          <p:cNvPicPr>
            <a:picLocks noChangeAspect="1"/>
          </p:cNvPicPr>
          <p:nvPr/>
        </p:nvPicPr>
        <p:blipFill>
          <a:blip r:embed="rId3"/>
          <a:stretch>
            <a:fillRect/>
          </a:stretch>
        </p:blipFill>
        <p:spPr>
          <a:xfrm>
            <a:off x="1719263" y="447829"/>
            <a:ext cx="8753475" cy="10953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971550" y="556491"/>
            <a:ext cx="10599110" cy="590799"/>
          </a:xfrm>
        </p:spPr>
        <p:txBody>
          <a:bodyPr>
            <a:noAutofit/>
          </a:bodyPr>
          <a:lstStyle/>
          <a:p>
            <a:pPr algn="ctr"/>
            <a:r>
              <a:rPr lang="lt-LT" sz="4000" dirty="0"/>
              <a:t>Trumpojo atsakymo klausimų pavyzdžiai</a:t>
            </a:r>
            <a:br>
              <a:rPr lang="lt-LT" sz="4000" dirty="0"/>
            </a:br>
            <a:r>
              <a:rPr lang="lt-LT" sz="4000" dirty="0"/>
              <a:t>(įrašyti žodį)</a:t>
            </a:r>
          </a:p>
        </p:txBody>
      </p:sp>
      <p:pic>
        <p:nvPicPr>
          <p:cNvPr id="8" name="Picture 2">
            <a:extLst>
              <a:ext uri="{FF2B5EF4-FFF2-40B4-BE49-F238E27FC236}">
                <a16:creationId xmlns:a16="http://schemas.microsoft.com/office/drawing/2014/main" id="{4C4ED3E1-3839-7A99-0347-0AF0E2C5D7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099" y="1958110"/>
            <a:ext cx="9962012"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173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1062990" y="625071"/>
            <a:ext cx="10599110" cy="590799"/>
          </a:xfrm>
        </p:spPr>
        <p:txBody>
          <a:bodyPr>
            <a:noAutofit/>
          </a:bodyPr>
          <a:lstStyle/>
          <a:p>
            <a:pPr algn="ctr"/>
            <a:r>
              <a:rPr lang="lt-LT" sz="4000" dirty="0"/>
              <a:t>Trumpojo atsakymo klausimų pavyzdžiai</a:t>
            </a:r>
            <a:br>
              <a:rPr lang="lt-LT" sz="4000" dirty="0"/>
            </a:br>
            <a:r>
              <a:rPr lang="lt-LT" sz="4000" dirty="0"/>
              <a:t>(įrašyti raidę)</a:t>
            </a:r>
          </a:p>
        </p:txBody>
      </p:sp>
      <p:pic>
        <p:nvPicPr>
          <p:cNvPr id="2" name="Picture 2">
            <a:extLst>
              <a:ext uri="{FF2B5EF4-FFF2-40B4-BE49-F238E27FC236}">
                <a16:creationId xmlns:a16="http://schemas.microsoft.com/office/drawing/2014/main" id="{0B4C88B2-89FF-863E-A372-F491B67F2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63" y="2148841"/>
            <a:ext cx="1060779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352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1022985" y="710609"/>
            <a:ext cx="10599110" cy="590799"/>
          </a:xfrm>
        </p:spPr>
        <p:txBody>
          <a:bodyPr>
            <a:noAutofit/>
          </a:bodyPr>
          <a:lstStyle/>
          <a:p>
            <a:pPr algn="ctr"/>
            <a:r>
              <a:rPr lang="lt-LT" sz="4000" dirty="0"/>
              <a:t>Trumpojo atsakymo klausimų pavyzdžiai</a:t>
            </a:r>
            <a:br>
              <a:rPr lang="lt-LT" sz="4000" dirty="0"/>
            </a:br>
            <a:r>
              <a:rPr lang="lt-LT" sz="4000" dirty="0"/>
              <a:t>(įrašyti skaičių)</a:t>
            </a:r>
          </a:p>
        </p:txBody>
      </p:sp>
      <p:pic>
        <p:nvPicPr>
          <p:cNvPr id="4" name="Picture 2">
            <a:extLst>
              <a:ext uri="{FF2B5EF4-FFF2-40B4-BE49-F238E27FC236}">
                <a16:creationId xmlns:a16="http://schemas.microsoft.com/office/drawing/2014/main" id="{1273750F-C74D-3BDE-4A03-3E9445F0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47" y="3154704"/>
            <a:ext cx="11135056" cy="129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382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994410" y="430761"/>
            <a:ext cx="10599110" cy="590799"/>
          </a:xfrm>
        </p:spPr>
        <p:txBody>
          <a:bodyPr>
            <a:noAutofit/>
          </a:bodyPr>
          <a:lstStyle/>
          <a:p>
            <a:pPr algn="ctr"/>
            <a:r>
              <a:rPr lang="lt-LT" sz="4000" dirty="0"/>
              <a:t>Trumpojo atsakymo klausimų pavyzdžiai</a:t>
            </a:r>
            <a:br>
              <a:rPr lang="lt-LT" sz="4000" dirty="0"/>
            </a:br>
            <a:r>
              <a:rPr lang="lt-LT" sz="4000" dirty="0"/>
              <a:t>(suskaičiuoti ir įvertinti)</a:t>
            </a:r>
          </a:p>
        </p:txBody>
      </p:sp>
      <p:pic>
        <p:nvPicPr>
          <p:cNvPr id="2" name="Picture 2">
            <a:extLst>
              <a:ext uri="{FF2B5EF4-FFF2-40B4-BE49-F238E27FC236}">
                <a16:creationId xmlns:a16="http://schemas.microsoft.com/office/drawing/2014/main" id="{629334C6-2859-3B6A-2053-BB2BE9E11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579" y="2217420"/>
            <a:ext cx="8728405" cy="446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518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1005840" y="80011"/>
            <a:ext cx="10770560" cy="1078710"/>
          </a:xfrm>
        </p:spPr>
        <p:txBody>
          <a:bodyPr>
            <a:noAutofit/>
          </a:bodyPr>
          <a:lstStyle/>
          <a:p>
            <a:pPr algn="ctr"/>
            <a:r>
              <a:rPr lang="lt-LT" sz="4000" dirty="0"/>
              <a:t>Trumpojo atsakymo klausimų pavyzdžiai</a:t>
            </a:r>
            <a:br>
              <a:rPr lang="lt-LT" sz="4000" dirty="0"/>
            </a:br>
            <a:r>
              <a:rPr lang="lt-LT" sz="4000" dirty="0"/>
              <a:t>(užrašyti hipotezę)</a:t>
            </a:r>
          </a:p>
        </p:txBody>
      </p:sp>
      <p:pic>
        <p:nvPicPr>
          <p:cNvPr id="2" name="Picture 2">
            <a:extLst>
              <a:ext uri="{FF2B5EF4-FFF2-40B4-BE49-F238E27FC236}">
                <a16:creationId xmlns:a16="http://schemas.microsoft.com/office/drawing/2014/main" id="{77B06030-166B-D277-58D9-605B1DA36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1439682"/>
            <a:ext cx="7810876" cy="165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B26287-E0D8-EAA1-CFFE-117A51119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133" y="3098905"/>
            <a:ext cx="5729989" cy="351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949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1280160" y="125731"/>
            <a:ext cx="10576250" cy="640438"/>
          </a:xfrm>
        </p:spPr>
        <p:txBody>
          <a:bodyPr>
            <a:noAutofit/>
          </a:bodyPr>
          <a:lstStyle/>
          <a:p>
            <a:pPr algn="ctr"/>
            <a:r>
              <a:rPr lang="lt-LT" sz="4000" dirty="0"/>
              <a:t>Trumpojo </a:t>
            </a:r>
            <a:r>
              <a:rPr lang="lt-LT" sz="4800" dirty="0"/>
              <a:t>atsakymo klausimų</a:t>
            </a:r>
            <a:r>
              <a:rPr lang="lt-LT" sz="4000" dirty="0"/>
              <a:t> pavyzdžiai</a:t>
            </a:r>
            <a:br>
              <a:rPr lang="lt-LT" sz="4000" dirty="0"/>
            </a:br>
            <a:r>
              <a:rPr lang="lt-LT" sz="4000" dirty="0"/>
              <a:t>(įrašyti praleistą žodį</a:t>
            </a:r>
            <a:r>
              <a:rPr lang="lt-LT" sz="4800" dirty="0"/>
              <a:t>)</a:t>
            </a:r>
            <a:endParaRPr lang="lt-LT" sz="4000" dirty="0"/>
          </a:p>
        </p:txBody>
      </p:sp>
      <p:pic>
        <p:nvPicPr>
          <p:cNvPr id="2" name="Picture 1">
            <a:extLst>
              <a:ext uri="{FF2B5EF4-FFF2-40B4-BE49-F238E27FC236}">
                <a16:creationId xmlns:a16="http://schemas.microsoft.com/office/drawing/2014/main" id="{1BE00F68-59AF-8C87-9650-E7888CC3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180" y="1737360"/>
            <a:ext cx="7865342" cy="401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5640193E-143F-A520-81E5-DA17B3B62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607" y="5993570"/>
            <a:ext cx="54768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24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1177290" y="175369"/>
            <a:ext cx="10599110" cy="590799"/>
          </a:xfrm>
        </p:spPr>
        <p:txBody>
          <a:bodyPr>
            <a:noAutofit/>
          </a:bodyPr>
          <a:lstStyle/>
          <a:p>
            <a:pPr algn="ctr"/>
            <a:r>
              <a:rPr lang="lt-LT" sz="4000" dirty="0"/>
              <a:t>Trumpojo atsakymo klausimų pavyzdžiai</a:t>
            </a:r>
            <a:br>
              <a:rPr lang="lt-LT" sz="4000" dirty="0"/>
            </a:br>
            <a:r>
              <a:rPr lang="lt-LT" sz="4000" dirty="0"/>
              <a:t>(įrašyti trumpą frazę)</a:t>
            </a:r>
          </a:p>
        </p:txBody>
      </p:sp>
      <p:pic>
        <p:nvPicPr>
          <p:cNvPr id="2" name="Picture 2">
            <a:extLst>
              <a:ext uri="{FF2B5EF4-FFF2-40B4-BE49-F238E27FC236}">
                <a16:creationId xmlns:a16="http://schemas.microsoft.com/office/drawing/2014/main" id="{14B22072-D4F9-9627-0765-302EC00A1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18" y="1595181"/>
            <a:ext cx="7944959" cy="366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5FA87CC-A30F-135B-2E91-56C81A96B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928" y="5552349"/>
            <a:ext cx="77549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81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4050F033-5231-F154-B64B-9A765AB087F6}"/>
              </a:ext>
            </a:extLst>
          </p:cNvPr>
          <p:cNvSpPr>
            <a:spLocks noGrp="1"/>
          </p:cNvSpPr>
          <p:nvPr>
            <p:ph type="title"/>
          </p:nvPr>
        </p:nvSpPr>
        <p:spPr>
          <a:xfrm>
            <a:off x="1165860" y="392539"/>
            <a:ext cx="10599110" cy="590799"/>
          </a:xfrm>
        </p:spPr>
        <p:txBody>
          <a:bodyPr>
            <a:noAutofit/>
          </a:bodyPr>
          <a:lstStyle/>
          <a:p>
            <a:pPr algn="ctr"/>
            <a:r>
              <a:rPr lang="lt-LT" sz="4000" dirty="0"/>
              <a:t>Trumpojo atsakymo klausimų pavyzdžiai</a:t>
            </a:r>
            <a:br>
              <a:rPr lang="lt-LT" sz="4000" dirty="0"/>
            </a:br>
            <a:r>
              <a:rPr lang="lt-LT" sz="4000" dirty="0"/>
              <a:t>(įrašyti trumpą frazę, pateikti pavyzdį)</a:t>
            </a:r>
          </a:p>
        </p:txBody>
      </p:sp>
      <p:pic>
        <p:nvPicPr>
          <p:cNvPr id="2" name="Picture 1">
            <a:extLst>
              <a:ext uri="{FF2B5EF4-FFF2-40B4-BE49-F238E27FC236}">
                <a16:creationId xmlns:a16="http://schemas.microsoft.com/office/drawing/2014/main" id="{42FEAEB6-0D39-10A8-9C9F-44BF61EC1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 y="2965085"/>
            <a:ext cx="10786110" cy="62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925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68</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5" name="TextBox 4">
            <a:extLst>
              <a:ext uri="{FF2B5EF4-FFF2-40B4-BE49-F238E27FC236}">
                <a16:creationId xmlns:a16="http://schemas.microsoft.com/office/drawing/2014/main" id="{4F07E968-6DEE-0536-D4AE-BE37DAC270E3}"/>
              </a:ext>
            </a:extLst>
          </p:cNvPr>
          <p:cNvSpPr txBox="1"/>
          <p:nvPr/>
        </p:nvSpPr>
        <p:spPr>
          <a:xfrm>
            <a:off x="889875" y="1622812"/>
            <a:ext cx="10970476" cy="212365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4400" b="1" i="0" u="none" strike="noStrike" kern="0" cap="none" spc="0" normalizeH="0" baseline="0" noProof="0" dirty="0">
                <a:ln>
                  <a:noFill/>
                </a:ln>
                <a:solidFill>
                  <a:srgbClr val="428A4B">
                    <a:lumMod val="75000"/>
                  </a:srgbClr>
                </a:solidFill>
                <a:effectLst/>
                <a:uLnTx/>
                <a:uFillTx/>
                <a:latin typeface="Arial"/>
                <a:ea typeface="Times New Roman" panose="02020603050405020304" pitchFamily="18" charset="0"/>
                <a:cs typeface="Arial"/>
                <a:sym typeface="Arial"/>
              </a:rPr>
              <a:t>2025 metų biologijos VBE II dalies   užduoties struktūrinių klausimų struktūros analizė</a:t>
            </a:r>
            <a:r>
              <a:rPr kumimoji="0" lang="lt-LT" sz="4400" b="1" i="0" u="none" strike="noStrike" kern="0" cap="none" spc="0" normalizeH="0" baseline="0" noProof="0" dirty="0">
                <a:ln>
                  <a:noFill/>
                </a:ln>
                <a:solidFill>
                  <a:srgbClr val="428A4B">
                    <a:lumMod val="75000"/>
                  </a:srgbClr>
                </a:solidFill>
                <a:effectLst/>
                <a:uLnTx/>
                <a:uFillTx/>
                <a:latin typeface="Arial"/>
                <a:cs typeface="Arial"/>
                <a:sym typeface="Arial"/>
              </a:rPr>
              <a:t> ir vertinimo nesutapimų analizė </a:t>
            </a:r>
            <a:r>
              <a:rPr kumimoji="0" lang="en-LT" sz="4400" b="1" i="0" u="none" strike="noStrike" kern="0" cap="none" spc="0" normalizeH="0" baseline="0" noProof="0" dirty="0">
                <a:ln>
                  <a:noFill/>
                </a:ln>
                <a:solidFill>
                  <a:srgbClr val="428A4B">
                    <a:lumMod val="75000"/>
                  </a:srgbClr>
                </a:solidFill>
                <a:effectLst/>
                <a:uLnTx/>
                <a:uFillTx/>
                <a:latin typeface="Arial"/>
                <a:cs typeface="Arial"/>
                <a:sym typeface="Arial"/>
              </a:rPr>
              <a:t> </a:t>
            </a:r>
            <a:endParaRPr kumimoji="0" lang="en-US" sz="4400" b="1" i="0" u="none" strike="noStrike" kern="0" cap="none" spc="0" normalizeH="0" baseline="0" noProof="0" dirty="0">
              <a:ln>
                <a:noFill/>
              </a:ln>
              <a:solidFill>
                <a:srgbClr val="428A4B">
                  <a:lumMod val="75000"/>
                </a:srgbClr>
              </a:solidFill>
              <a:effectLst/>
              <a:uLnTx/>
              <a:uFillTx/>
              <a:latin typeface="Arial"/>
              <a:ea typeface="Calibri"/>
              <a:cs typeface="Calibri"/>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69</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3" name="Pavadinimas 1">
            <a:extLst>
              <a:ext uri="{FF2B5EF4-FFF2-40B4-BE49-F238E27FC236}">
                <a16:creationId xmlns:a16="http://schemas.microsoft.com/office/drawing/2014/main" id="{A18CED71-D0B6-AF3D-43FD-1498CAF9E610}"/>
              </a:ext>
            </a:extLst>
          </p:cNvPr>
          <p:cNvSpPr txBox="1">
            <a:spLocks/>
          </p:cNvSpPr>
          <p:nvPr/>
        </p:nvSpPr>
        <p:spPr>
          <a:xfrm>
            <a:off x="838200" y="657923"/>
            <a:ext cx="10824211" cy="1126679"/>
          </a:xfrm>
          <a:prstGeom prst="rect">
            <a:avLst/>
          </a:prstGeom>
          <a:noFill/>
          <a:ln>
            <a:noFill/>
          </a:ln>
        </p:spPr>
        <p:txBody>
          <a:bodyPr spcFirstLastPara="1" vert="horz" wrap="square" lIns="91425" tIns="91425" rIns="91425" bIns="91425" rtlCol="0" anchor="t" anchorCtr="0">
            <a:normAutofit fontScale="97500"/>
          </a:bodyPr>
          <a:lstStyle>
            <a:lvl1pPr lvl="0" algn="l" defTabSz="914400" rtl="0" eaLnBrk="1" latinLnBrk="0" hangingPunct="1">
              <a:lnSpc>
                <a:spcPct val="100000"/>
              </a:lnSpc>
              <a:spcBef>
                <a:spcPts val="0"/>
              </a:spcBef>
              <a:spcAft>
                <a:spcPts val="0"/>
              </a:spcAft>
              <a:buClr>
                <a:srgbClr val="2F6335"/>
              </a:buClr>
              <a:buSzPts val="2800"/>
              <a:buFont typeface="Calibri"/>
              <a:buNone/>
              <a:defRPr sz="4400" b="1" kern="1200">
                <a:solidFill>
                  <a:srgbClr val="2F633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rgbClr val="2F6335"/>
              </a:buClr>
              <a:buSzPts val="2800"/>
              <a:buFont typeface="Calibri"/>
              <a:buNone/>
              <a:tabLst/>
              <a:defRPr/>
            </a:pPr>
            <a:r>
              <a:rPr kumimoji="0" lang="lt-LT" sz="4900" b="1" i="0" u="none" strike="noStrike" kern="1200" cap="none" spc="0" normalizeH="0" baseline="0" noProof="0" dirty="0">
                <a:ln>
                  <a:noFill/>
                </a:ln>
                <a:solidFill>
                  <a:srgbClr val="2F6335"/>
                </a:solidFill>
                <a:effectLst/>
                <a:uLnTx/>
                <a:uFillTx/>
                <a:latin typeface="Arial"/>
                <a:ea typeface="+mj-ea"/>
                <a:cs typeface="+mj-cs"/>
                <a:sym typeface="Arial"/>
              </a:rPr>
              <a:t>Struktūrinių</a:t>
            </a:r>
            <a:r>
              <a:rPr kumimoji="0" lang="lt-LT" sz="4400" b="1" i="0" u="none" strike="noStrike" kern="1200" cap="none" spc="0" normalizeH="0" baseline="0" noProof="0" dirty="0">
                <a:ln>
                  <a:noFill/>
                </a:ln>
                <a:solidFill>
                  <a:srgbClr val="2F6335"/>
                </a:solidFill>
                <a:effectLst/>
                <a:uLnTx/>
                <a:uFillTx/>
                <a:latin typeface="Arial"/>
                <a:ea typeface="+mj-ea"/>
                <a:cs typeface="+mj-cs"/>
                <a:sym typeface="Arial"/>
              </a:rPr>
              <a:t> klausimų tipai</a:t>
            </a:r>
          </a:p>
        </p:txBody>
      </p:sp>
      <p:sp>
        <p:nvSpPr>
          <p:cNvPr id="4" name="Teksto vietos rezervavimo ženklas 2">
            <a:extLst>
              <a:ext uri="{FF2B5EF4-FFF2-40B4-BE49-F238E27FC236}">
                <a16:creationId xmlns:a16="http://schemas.microsoft.com/office/drawing/2014/main" id="{44262AC7-724C-68A0-DED8-AFB734C8499E}"/>
              </a:ext>
            </a:extLst>
          </p:cNvPr>
          <p:cNvSpPr>
            <a:spLocks noGrp="1"/>
          </p:cNvSpPr>
          <p:nvPr>
            <p:ph type="body" idx="1"/>
          </p:nvPr>
        </p:nvSpPr>
        <p:spPr>
          <a:xfrm>
            <a:off x="838200" y="2206143"/>
            <a:ext cx="10515600" cy="3478426"/>
          </a:xfrm>
        </p:spPr>
        <p:txBody>
          <a:bodyPr vert="horz" lIns="91440" tIns="45720" rIns="91440" bIns="45720" rtlCol="0" anchor="t">
            <a:normAutofit/>
          </a:bodyPr>
          <a:lstStyle/>
          <a:p>
            <a:pPr marL="114300" indent="0">
              <a:buNone/>
            </a:pPr>
            <a:r>
              <a:rPr lang="lt-LT" dirty="0">
                <a:solidFill>
                  <a:schemeClr val="accent6">
                    <a:lumMod val="75000"/>
                  </a:schemeClr>
                </a:solidFill>
              </a:rPr>
              <a:t>Atsakant į klausimus reikia:</a:t>
            </a:r>
          </a:p>
          <a:p>
            <a:pPr marL="571500" indent="-571500">
              <a:buFont typeface="Arial" panose="020B0604020202020204" pitchFamily="34" charset="0"/>
              <a:buChar char="•"/>
            </a:pPr>
            <a:r>
              <a:rPr lang="lt-LT" dirty="0">
                <a:solidFill>
                  <a:schemeClr val="accent6">
                    <a:lumMod val="75000"/>
                  </a:schemeClr>
                </a:solidFill>
              </a:rPr>
              <a:t>paaiškinti pasirinktą atsakymą;</a:t>
            </a:r>
          </a:p>
          <a:p>
            <a:pPr marL="571500" indent="-571500">
              <a:buFont typeface="Arial" panose="020B0604020202020204" pitchFamily="34" charset="0"/>
              <a:buChar char="•"/>
            </a:pPr>
            <a:r>
              <a:rPr lang="lt-LT" dirty="0">
                <a:solidFill>
                  <a:schemeClr val="accent6">
                    <a:lumMod val="75000"/>
                  </a:schemeClr>
                </a:solidFill>
              </a:rPr>
              <a:t>remtis tekstu pateikta išsamia </a:t>
            </a:r>
            <a:r>
              <a:rPr lang="lt-LT" dirty="0">
                <a:solidFill>
                  <a:schemeClr val="accent6">
                    <a:lumMod val="75000"/>
                  </a:schemeClr>
                </a:solidFill>
                <a:effectLst/>
              </a:rPr>
              <a:t>įvadine informacija; </a:t>
            </a:r>
          </a:p>
          <a:p>
            <a:pPr marL="571500" indent="-571500">
              <a:buFont typeface="Arial" panose="020B0604020202020204" pitchFamily="34" charset="0"/>
              <a:buChar char="•"/>
            </a:pPr>
            <a:r>
              <a:rPr lang="lt-LT" dirty="0">
                <a:solidFill>
                  <a:schemeClr val="accent6">
                    <a:lumMod val="75000"/>
                  </a:schemeClr>
                </a:solidFill>
              </a:rPr>
              <a:t>paaiškinti ir </a:t>
            </a:r>
            <a:r>
              <a:rPr lang="en-US" dirty="0">
                <a:solidFill>
                  <a:schemeClr val="accent6">
                    <a:lumMod val="75000"/>
                  </a:schemeClr>
                </a:solidFill>
              </a:rPr>
              <a:t>pateikti pavyzdžių</a:t>
            </a:r>
            <a:r>
              <a:rPr lang="lt-LT" dirty="0">
                <a:solidFill>
                  <a:schemeClr val="accent6">
                    <a:lumMod val="75000"/>
                  </a:schemeClr>
                </a:solidFill>
              </a:rPr>
              <a:t>; </a:t>
            </a:r>
          </a:p>
          <a:p>
            <a:pPr marL="571500" indent="-571500">
              <a:buFont typeface="Arial" panose="020B0604020202020204" pitchFamily="34" charset="0"/>
              <a:buChar char="•"/>
            </a:pPr>
            <a:r>
              <a:rPr lang="lt-LT" dirty="0">
                <a:solidFill>
                  <a:schemeClr val="accent6">
                    <a:lumMod val="75000"/>
                  </a:schemeClr>
                </a:solidFill>
              </a:rPr>
              <a:t>prognozuoti galimus pokyčius ir paaiškinti; </a:t>
            </a:r>
          </a:p>
          <a:p>
            <a:pPr marL="571500" indent="-571500">
              <a:buFont typeface="Arial" panose="020B0604020202020204" pitchFamily="34" charset="0"/>
              <a:buChar char="•"/>
            </a:pPr>
            <a:r>
              <a:rPr lang="lt-LT" dirty="0">
                <a:solidFill>
                  <a:schemeClr val="accent6">
                    <a:lumMod val="75000"/>
                  </a:schemeClr>
                </a:solidFill>
              </a:rPr>
              <a:t>remtis schemose, paveiksluose, lentelėse pateikta informacija.</a:t>
            </a:r>
          </a:p>
        </p:txBody>
      </p:sp>
    </p:spTree>
    <p:extLst>
      <p:ext uri="{BB962C8B-B14F-4D97-AF65-F5344CB8AC3E}">
        <p14:creationId xmlns:p14="http://schemas.microsoft.com/office/powerpoint/2010/main" val="295048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728092" y="620331"/>
            <a:ext cx="10591800" cy="130678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a:t>BIOLOGIJOS VALSTYBINIS BRANDOS EGZAMINAS (1)</a:t>
            </a:r>
            <a:endParaRPr/>
          </a:p>
        </p:txBody>
      </p:sp>
      <p:sp>
        <p:nvSpPr>
          <p:cNvPr id="50" name="Google Shape;50;p34"/>
          <p:cNvSpPr txBox="1">
            <a:spLocks noGrp="1"/>
          </p:cNvSpPr>
          <p:nvPr>
            <p:ph type="body" idx="1"/>
          </p:nvPr>
        </p:nvSpPr>
        <p:spPr>
          <a:xfrm>
            <a:off x="839416" y="2492895"/>
            <a:ext cx="10369152" cy="3539033"/>
          </a:xfrm>
          <a:prstGeom prst="rect">
            <a:avLst/>
          </a:prstGeom>
          <a:noFill/>
          <a:ln>
            <a:noFill/>
          </a:ln>
        </p:spPr>
        <p:txBody>
          <a:bodyPr spcFirstLastPara="1" wrap="square" lIns="91425" tIns="91425" rIns="91425" bIns="91425" anchor="t" anchorCtr="0">
            <a:normAutofit fontScale="25000" lnSpcReduction="20000"/>
          </a:bodyPr>
          <a:lstStyle/>
          <a:p>
            <a:pPr marL="114300" lvl="0" indent="0" algn="l" rtl="0">
              <a:lnSpc>
                <a:spcPct val="115000"/>
              </a:lnSpc>
              <a:spcBef>
                <a:spcPts val="0"/>
              </a:spcBef>
              <a:spcAft>
                <a:spcPts val="0"/>
              </a:spcAft>
              <a:buClr>
                <a:schemeClr val="dk1"/>
              </a:buClr>
              <a:buSzPct val="56250"/>
              <a:buNone/>
            </a:pPr>
            <a:r>
              <a:rPr lang="lt" sz="12800"/>
              <a:t>Maksimali taškų suma, kurią galėjo surinkti– 100 taškų. </a:t>
            </a:r>
            <a:endParaRPr/>
          </a:p>
          <a:p>
            <a:pPr marL="114300" lvl="0" indent="0" algn="l" rtl="0">
              <a:lnSpc>
                <a:spcPct val="115000"/>
              </a:lnSpc>
              <a:spcBef>
                <a:spcPts val="0"/>
              </a:spcBef>
              <a:spcAft>
                <a:spcPts val="0"/>
              </a:spcAft>
              <a:buClr>
                <a:schemeClr val="dk1"/>
              </a:buClr>
              <a:buSzPct val="56250"/>
              <a:buNone/>
            </a:pPr>
            <a:endParaRPr sz="12800"/>
          </a:p>
          <a:p>
            <a:pPr marL="114300" lvl="0" indent="0" algn="l" rtl="0">
              <a:lnSpc>
                <a:spcPct val="115000"/>
              </a:lnSpc>
              <a:spcBef>
                <a:spcPts val="0"/>
              </a:spcBef>
              <a:spcAft>
                <a:spcPts val="0"/>
              </a:spcAft>
              <a:buClr>
                <a:schemeClr val="dk1"/>
              </a:buClr>
              <a:buSzPct val="56250"/>
              <a:buNone/>
            </a:pPr>
            <a:r>
              <a:rPr lang="lt" sz="12800"/>
              <a:t>Minimali egzamino išlaikymo taškų sumos riba – 35 taškai. </a:t>
            </a:r>
            <a:endParaRPr/>
          </a:p>
          <a:p>
            <a:pPr marL="114300" lvl="0" indent="0" algn="l" rtl="0">
              <a:lnSpc>
                <a:spcPct val="115000"/>
              </a:lnSpc>
              <a:spcBef>
                <a:spcPts val="0"/>
              </a:spcBef>
              <a:spcAft>
                <a:spcPts val="0"/>
              </a:spcAft>
              <a:buClr>
                <a:schemeClr val="dk1"/>
              </a:buClr>
              <a:buSzPct val="56250"/>
              <a:buNone/>
            </a:pPr>
            <a:endParaRPr sz="12800"/>
          </a:p>
          <a:p>
            <a:pPr marL="114300" lvl="0" indent="0" algn="l" rtl="0">
              <a:lnSpc>
                <a:spcPct val="115000"/>
              </a:lnSpc>
              <a:spcBef>
                <a:spcPts val="0"/>
              </a:spcBef>
              <a:spcAft>
                <a:spcPts val="0"/>
              </a:spcAft>
              <a:buClr>
                <a:schemeClr val="dk1"/>
              </a:buClr>
              <a:buSzPct val="56250"/>
              <a:buNone/>
            </a:pPr>
            <a:r>
              <a:rPr lang="lt" sz="12800"/>
              <a:t>Biologijos valstybinio brandos egzamino neišlaikė 8,2 proc. kandidatų, jie surinko nuo 0 iki 34 užduoties taškų.</a:t>
            </a:r>
            <a:br>
              <a:rPr lang="lt" sz="14400"/>
            </a:br>
            <a:endParaRPr sz="14400"/>
          </a:p>
          <a:p>
            <a:pPr marL="114300" lvl="0" indent="0" algn="ctr" rtl="0">
              <a:lnSpc>
                <a:spcPct val="115000"/>
              </a:lnSpc>
              <a:spcBef>
                <a:spcPts val="0"/>
              </a:spcBef>
              <a:spcAft>
                <a:spcPts val="0"/>
              </a:spcAft>
              <a:buClr>
                <a:schemeClr val="dk1"/>
              </a:buClr>
              <a:buSzPct val="257142"/>
              <a:buNone/>
            </a:pPr>
            <a:endParaRPr/>
          </a:p>
          <a:p>
            <a:pPr marL="114300" lvl="0" indent="0" algn="ctr" rtl="0">
              <a:lnSpc>
                <a:spcPct val="115000"/>
              </a:lnSpc>
              <a:spcBef>
                <a:spcPts val="0"/>
              </a:spcBef>
              <a:spcAft>
                <a:spcPts val="0"/>
              </a:spcAft>
              <a:buClr>
                <a:schemeClr val="dk1"/>
              </a:buClr>
              <a:buSzPct val="257142"/>
              <a:buNone/>
            </a:pPr>
            <a:endParaRPr/>
          </a:p>
        </p:txBody>
      </p:sp>
      <p:sp>
        <p:nvSpPr>
          <p:cNvPr id="51" name="Google Shape;51;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226337" y="1784602"/>
            <a:ext cx="11353045"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70</a:t>
            </a:fld>
            <a:endParaRPr/>
          </a:p>
        </p:txBody>
      </p:sp>
      <p:sp>
        <p:nvSpPr>
          <p:cNvPr id="3" name="Pavadinimas 1">
            <a:extLst>
              <a:ext uri="{FF2B5EF4-FFF2-40B4-BE49-F238E27FC236}">
                <a16:creationId xmlns:a16="http://schemas.microsoft.com/office/drawing/2014/main" id="{7DF96843-411E-19A5-B8D7-DAAA41C4B0A8}"/>
              </a:ext>
            </a:extLst>
          </p:cNvPr>
          <p:cNvSpPr txBox="1">
            <a:spLocks/>
          </p:cNvSpPr>
          <p:nvPr/>
        </p:nvSpPr>
        <p:spPr>
          <a:xfrm>
            <a:off x="1146811" y="778415"/>
            <a:ext cx="10515600" cy="1021198"/>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Clr>
                <a:srgbClr val="2F6335"/>
              </a:buClr>
              <a:buSzPts val="2800"/>
              <a:buFont typeface="Calibri"/>
              <a:buNone/>
              <a:defRPr sz="4400" b="1" kern="1200">
                <a:solidFill>
                  <a:srgbClr val="2F633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lgn="ctr"/>
            <a:r>
              <a:rPr lang="lt-LT" sz="5400" dirty="0">
                <a:latin typeface="Calibri" panose="020F0502020204030204" pitchFamily="34" charset="0"/>
                <a:cs typeface="Calibri" panose="020F0502020204030204" pitchFamily="34" charset="0"/>
              </a:rPr>
              <a:t>Paaiškinti pasirinktą atsakymą</a:t>
            </a:r>
          </a:p>
        </p:txBody>
      </p:sp>
      <p:sp>
        <p:nvSpPr>
          <p:cNvPr id="4" name="Teksto vietos rezervavimo ženklas 2">
            <a:extLst>
              <a:ext uri="{FF2B5EF4-FFF2-40B4-BE49-F238E27FC236}">
                <a16:creationId xmlns:a16="http://schemas.microsoft.com/office/drawing/2014/main" id="{B65FC075-8B8B-08C8-6D58-56F7862B7AED}"/>
              </a:ext>
            </a:extLst>
          </p:cNvPr>
          <p:cNvSpPr>
            <a:spLocks noGrp="1"/>
          </p:cNvSpPr>
          <p:nvPr>
            <p:ph type="body" idx="1"/>
          </p:nvPr>
        </p:nvSpPr>
        <p:spPr>
          <a:xfrm>
            <a:off x="781011" y="2076156"/>
            <a:ext cx="10515600" cy="3864924"/>
          </a:xfrm>
        </p:spPr>
        <p:txBody>
          <a:bodyPr vert="horz" lIns="91440" tIns="45720" rIns="91440" bIns="45720" rtlCol="0" anchor="t">
            <a:normAutofit/>
          </a:bodyPr>
          <a:lstStyle/>
          <a:p>
            <a:endParaRPr lang="lt-LT" dirty="0">
              <a:solidFill>
                <a:schemeClr val="tx1"/>
              </a:solidFill>
            </a:endParaRPr>
          </a:p>
          <a:p>
            <a:pPr marL="114300" indent="0">
              <a:buNone/>
            </a:pPr>
            <a:r>
              <a:rPr lang="lt-LT" sz="3200" dirty="0">
                <a:solidFill>
                  <a:schemeClr val="tx1"/>
                </a:solidFill>
              </a:rPr>
              <a:t>1.3. Ir merginų sudėjimas, ir fizinis pajėgumas yra panašūs, todėl labai panašus ir jų deguonies suvartojimas. Paaiškinkite, kaip tokiu atveju </a:t>
            </a:r>
            <a:r>
              <a:rPr lang="lt-LT" sz="3200" dirty="0" err="1">
                <a:solidFill>
                  <a:schemeClr val="tx1"/>
                </a:solidFill>
              </a:rPr>
              <a:t>Laurynos</a:t>
            </a:r>
            <a:r>
              <a:rPr lang="lt-LT" sz="3200" dirty="0">
                <a:solidFill>
                  <a:schemeClr val="tx1"/>
                </a:solidFill>
              </a:rPr>
              <a:t>  organizmas sugeba užtikrinti pakankamą oro tiekimą, nors vieno įkvėpimo metu ji įkvepia mažiau oro nei Radvilė (1 taškas).</a:t>
            </a:r>
            <a:endParaRPr lang="lt-LT" sz="3200" dirty="0">
              <a:solidFill>
                <a:schemeClr val="tx1"/>
              </a:solidFill>
              <a:ea typeface="Calibri"/>
              <a:cs typeface="Calibri"/>
            </a:endParaRPr>
          </a:p>
          <a:p>
            <a:endParaRPr lang="lt-LT" dirty="0"/>
          </a:p>
        </p:txBody>
      </p:sp>
    </p:spTree>
    <p:extLst>
      <p:ext uri="{BB962C8B-B14F-4D97-AF65-F5344CB8AC3E}">
        <p14:creationId xmlns:p14="http://schemas.microsoft.com/office/powerpoint/2010/main" val="2914644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71</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3" name="Pavadinimas 1">
            <a:extLst>
              <a:ext uri="{FF2B5EF4-FFF2-40B4-BE49-F238E27FC236}">
                <a16:creationId xmlns:a16="http://schemas.microsoft.com/office/drawing/2014/main" id="{90DAFBB6-A99C-0E47-108B-FA00C02FD989}"/>
              </a:ext>
            </a:extLst>
          </p:cNvPr>
          <p:cNvSpPr txBox="1">
            <a:spLocks/>
          </p:cNvSpPr>
          <p:nvPr/>
        </p:nvSpPr>
        <p:spPr>
          <a:xfrm>
            <a:off x="729724" y="253345"/>
            <a:ext cx="10932687" cy="809701"/>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Clr>
                <a:srgbClr val="2F6335"/>
              </a:buClr>
              <a:buSzPts val="2800"/>
              <a:buFont typeface="Calibri"/>
              <a:buNone/>
              <a:defRPr sz="4400" b="1" kern="1200">
                <a:solidFill>
                  <a:srgbClr val="2F633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l" defTabSz="914400" rtl="0" eaLnBrk="1" fontAlgn="auto" latinLnBrk="0" hangingPunct="1">
              <a:lnSpc>
                <a:spcPct val="100000"/>
              </a:lnSpc>
              <a:spcBef>
                <a:spcPts val="0"/>
              </a:spcBef>
              <a:spcAft>
                <a:spcPts val="0"/>
              </a:spcAft>
              <a:buClr>
                <a:srgbClr val="2F6335"/>
              </a:buClr>
              <a:buSzPts val="2800"/>
              <a:buFont typeface="Calibri"/>
              <a:buNone/>
              <a:tabLst/>
              <a:defRPr/>
            </a:pPr>
            <a:r>
              <a:rPr kumimoji="0" lang="lt-LT" sz="4000" b="1" i="0" u="none" strike="noStrike" kern="1200" cap="none" spc="0" normalizeH="0" baseline="0" noProof="0" dirty="0">
                <a:ln>
                  <a:noFill/>
                </a:ln>
                <a:solidFill>
                  <a:srgbClr val="2F6335"/>
                </a:solidFill>
                <a:effectLst/>
                <a:uLnTx/>
                <a:uFillTx/>
                <a:latin typeface="Arial"/>
                <a:ea typeface="+mj-ea"/>
                <a:cs typeface="+mj-cs"/>
                <a:sym typeface="Arial"/>
              </a:rPr>
              <a:t>Remtis tekstu pateikta išsamia įvadine informacija</a:t>
            </a:r>
          </a:p>
        </p:txBody>
      </p:sp>
      <p:pic>
        <p:nvPicPr>
          <p:cNvPr id="4" name="Paveikslėlis 3">
            <a:extLst>
              <a:ext uri="{FF2B5EF4-FFF2-40B4-BE49-F238E27FC236}">
                <a16:creationId xmlns:a16="http://schemas.microsoft.com/office/drawing/2014/main" id="{08B81106-A8BD-D964-844E-08EE127C3E4A}"/>
              </a:ext>
            </a:extLst>
          </p:cNvPr>
          <p:cNvPicPr>
            <a:picLocks noChangeAspect="1"/>
          </p:cNvPicPr>
          <p:nvPr/>
        </p:nvPicPr>
        <p:blipFill>
          <a:blip r:embed="rId3"/>
          <a:stretch>
            <a:fillRect/>
          </a:stretch>
        </p:blipFill>
        <p:spPr>
          <a:xfrm>
            <a:off x="4088875" y="1151191"/>
            <a:ext cx="6831661" cy="5431561"/>
          </a:xfrm>
          <a:prstGeom prst="rect">
            <a:avLst/>
          </a:prstGeom>
        </p:spPr>
      </p:pic>
    </p:spTree>
    <p:extLst>
      <p:ext uri="{BB962C8B-B14F-4D97-AF65-F5344CB8AC3E}">
        <p14:creationId xmlns:p14="http://schemas.microsoft.com/office/powerpoint/2010/main" val="3743522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72</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3" name="Pavadinimas 1">
            <a:extLst>
              <a:ext uri="{FF2B5EF4-FFF2-40B4-BE49-F238E27FC236}">
                <a16:creationId xmlns:a16="http://schemas.microsoft.com/office/drawing/2014/main" id="{31ADDA7F-05EB-799C-131F-BEDF5A8BA81E}"/>
              </a:ext>
            </a:extLst>
          </p:cNvPr>
          <p:cNvSpPr txBox="1">
            <a:spLocks/>
          </p:cNvSpPr>
          <p:nvPr/>
        </p:nvSpPr>
        <p:spPr>
          <a:xfrm>
            <a:off x="838200" y="805072"/>
            <a:ext cx="10515600" cy="800353"/>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Clr>
                <a:srgbClr val="2F6335"/>
              </a:buClr>
              <a:buSzPts val="2800"/>
              <a:buFont typeface="Calibri"/>
              <a:buNone/>
              <a:defRPr sz="4400" b="1" kern="1200">
                <a:solidFill>
                  <a:srgbClr val="2F633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rgbClr val="2F6335"/>
              </a:buClr>
              <a:buSzPts val="2800"/>
              <a:buFont typeface="Calibri"/>
              <a:buNone/>
              <a:tabLst/>
              <a:defRPr/>
            </a:pPr>
            <a:r>
              <a:rPr kumimoji="0" lang="lt-LT" sz="4000" b="1" i="0" u="none" strike="noStrike" kern="1200" cap="none" spc="0" normalizeH="0" baseline="0" noProof="0" dirty="0">
                <a:ln>
                  <a:noFill/>
                </a:ln>
                <a:solidFill>
                  <a:srgbClr val="2F6335"/>
                </a:solidFill>
                <a:effectLst/>
                <a:uLnTx/>
                <a:uFillTx/>
                <a:latin typeface="Arial"/>
                <a:ea typeface="+mj-ea"/>
                <a:cs typeface="+mj-cs"/>
                <a:sym typeface="Arial"/>
              </a:rPr>
              <a:t>Paaiškinti ir </a:t>
            </a:r>
            <a:r>
              <a:rPr kumimoji="0" lang="en-US" sz="4000" b="1" i="0" u="none" strike="noStrike" kern="1200" cap="none" spc="0" normalizeH="0" baseline="0" noProof="0" dirty="0">
                <a:ln>
                  <a:noFill/>
                </a:ln>
                <a:solidFill>
                  <a:srgbClr val="2F6335"/>
                </a:solidFill>
                <a:effectLst/>
                <a:uLnTx/>
                <a:uFillTx/>
                <a:latin typeface="Arial"/>
                <a:ea typeface="+mj-ea"/>
                <a:cs typeface="+mj-cs"/>
                <a:sym typeface="Arial"/>
              </a:rPr>
              <a:t>pateikti pavyzdžių</a:t>
            </a:r>
            <a:r>
              <a:rPr kumimoji="0" lang="lt-LT" sz="4000" b="1" i="0" u="none" strike="noStrike" kern="1200" cap="none" spc="0" normalizeH="0" baseline="0" noProof="0" dirty="0">
                <a:ln>
                  <a:noFill/>
                </a:ln>
                <a:solidFill>
                  <a:srgbClr val="2F6335"/>
                </a:solidFill>
                <a:effectLst/>
                <a:uLnTx/>
                <a:uFillTx/>
                <a:latin typeface="Arial"/>
                <a:ea typeface="+mj-ea"/>
                <a:cs typeface="+mj-cs"/>
                <a:sym typeface="Arial"/>
              </a:rPr>
              <a:t> </a:t>
            </a:r>
          </a:p>
        </p:txBody>
      </p:sp>
      <p:sp>
        <p:nvSpPr>
          <p:cNvPr id="4" name="Teksto vietos rezervavimo ženklas 2">
            <a:extLst>
              <a:ext uri="{FF2B5EF4-FFF2-40B4-BE49-F238E27FC236}">
                <a16:creationId xmlns:a16="http://schemas.microsoft.com/office/drawing/2014/main" id="{A77694DB-7CF6-8E3A-CA80-AFEC84B41802}"/>
              </a:ext>
            </a:extLst>
          </p:cNvPr>
          <p:cNvSpPr>
            <a:spLocks noGrp="1"/>
          </p:cNvSpPr>
          <p:nvPr>
            <p:ph type="body" idx="1"/>
          </p:nvPr>
        </p:nvSpPr>
        <p:spPr>
          <a:xfrm>
            <a:off x="938561" y="1797254"/>
            <a:ext cx="10515600" cy="3855497"/>
          </a:xfrm>
        </p:spPr>
        <p:txBody>
          <a:bodyPr/>
          <a:lstStyle/>
          <a:p>
            <a:endParaRPr lang="lt-LT" dirty="0">
              <a:solidFill>
                <a:schemeClr val="tx1"/>
              </a:solidFill>
            </a:endParaRPr>
          </a:p>
          <a:p>
            <a:endParaRPr lang="lt-LT" dirty="0"/>
          </a:p>
          <a:p>
            <a:endParaRPr lang="lt-LT" dirty="0"/>
          </a:p>
        </p:txBody>
      </p:sp>
      <p:pic>
        <p:nvPicPr>
          <p:cNvPr id="5" name="Paveikslėlis 4">
            <a:extLst>
              <a:ext uri="{FF2B5EF4-FFF2-40B4-BE49-F238E27FC236}">
                <a16:creationId xmlns:a16="http://schemas.microsoft.com/office/drawing/2014/main" id="{575DCFEA-379C-5AF6-EE1E-1031742FF1DD}"/>
              </a:ext>
            </a:extLst>
          </p:cNvPr>
          <p:cNvPicPr>
            <a:picLocks noChangeAspect="1"/>
          </p:cNvPicPr>
          <p:nvPr/>
        </p:nvPicPr>
        <p:blipFill>
          <a:blip r:embed="rId3"/>
          <a:stretch>
            <a:fillRect/>
          </a:stretch>
        </p:blipFill>
        <p:spPr>
          <a:xfrm>
            <a:off x="589290" y="1784602"/>
            <a:ext cx="10451833" cy="4055366"/>
          </a:xfrm>
          <a:prstGeom prst="rect">
            <a:avLst/>
          </a:prstGeom>
        </p:spPr>
      </p:pic>
    </p:spTree>
    <p:extLst>
      <p:ext uri="{BB962C8B-B14F-4D97-AF65-F5344CB8AC3E}">
        <p14:creationId xmlns:p14="http://schemas.microsoft.com/office/powerpoint/2010/main" val="3647823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1271464" y="1784602"/>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73</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3" name="Pavadinimas 1">
            <a:extLst>
              <a:ext uri="{FF2B5EF4-FFF2-40B4-BE49-F238E27FC236}">
                <a16:creationId xmlns:a16="http://schemas.microsoft.com/office/drawing/2014/main" id="{AE99671D-2000-C46E-D787-E0E9FBE27257}"/>
              </a:ext>
            </a:extLst>
          </p:cNvPr>
          <p:cNvSpPr txBox="1">
            <a:spLocks/>
          </p:cNvSpPr>
          <p:nvPr/>
        </p:nvSpPr>
        <p:spPr>
          <a:xfrm>
            <a:off x="965664" y="862018"/>
            <a:ext cx="10970303" cy="593889"/>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Clr>
                <a:srgbClr val="2F6335"/>
              </a:buClr>
              <a:buSzPts val="2800"/>
              <a:buFont typeface="Calibri"/>
              <a:buNone/>
              <a:defRPr sz="4400" b="1" kern="1200">
                <a:solidFill>
                  <a:srgbClr val="2F633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l" defTabSz="914400" rtl="0" eaLnBrk="1" fontAlgn="auto" latinLnBrk="0" hangingPunct="1">
              <a:lnSpc>
                <a:spcPct val="100000"/>
              </a:lnSpc>
              <a:spcBef>
                <a:spcPts val="0"/>
              </a:spcBef>
              <a:spcAft>
                <a:spcPts val="0"/>
              </a:spcAft>
              <a:buClr>
                <a:srgbClr val="2F6335"/>
              </a:buClr>
              <a:buSzPts val="2800"/>
              <a:buFont typeface="Calibri"/>
              <a:buNone/>
              <a:tabLst/>
              <a:defRPr/>
            </a:pPr>
            <a:r>
              <a:rPr kumimoji="0" lang="lt-LT" sz="4000" b="1" i="0" u="none" strike="noStrike" kern="1200" cap="none" spc="0" normalizeH="0" baseline="0" noProof="0" dirty="0">
                <a:ln>
                  <a:noFill/>
                </a:ln>
                <a:solidFill>
                  <a:srgbClr val="2F6335"/>
                </a:solidFill>
                <a:effectLst/>
                <a:uLnTx/>
                <a:uFillTx/>
                <a:latin typeface="Arial"/>
                <a:ea typeface="+mj-ea"/>
                <a:cs typeface="+mj-cs"/>
                <a:sym typeface="Arial"/>
              </a:rPr>
              <a:t> Prognozuoti galimus pokyčius ir paaiškinti </a:t>
            </a:r>
          </a:p>
        </p:txBody>
      </p:sp>
      <p:sp>
        <p:nvSpPr>
          <p:cNvPr id="4" name="Teksto vietos rezervavimo ženklas 2">
            <a:extLst>
              <a:ext uri="{FF2B5EF4-FFF2-40B4-BE49-F238E27FC236}">
                <a16:creationId xmlns:a16="http://schemas.microsoft.com/office/drawing/2014/main" id="{967A275C-A61E-C50A-3E59-A5F5F46CF4C1}"/>
              </a:ext>
            </a:extLst>
          </p:cNvPr>
          <p:cNvSpPr>
            <a:spLocks noGrp="1"/>
          </p:cNvSpPr>
          <p:nvPr>
            <p:ph type="body" idx="1"/>
          </p:nvPr>
        </p:nvSpPr>
        <p:spPr>
          <a:xfrm>
            <a:off x="965665" y="2155979"/>
            <a:ext cx="10515600" cy="3732949"/>
          </a:xfrm>
        </p:spPr>
        <p:txBody>
          <a:bodyPr vert="horz" lIns="91440" tIns="45720" rIns="91440" bIns="45720" rtlCol="0" anchor="t">
            <a:normAutofit/>
          </a:bodyPr>
          <a:lstStyle/>
          <a:p>
            <a:endParaRPr lang="lt-LT" dirty="0">
              <a:solidFill>
                <a:schemeClr val="tx1"/>
              </a:solidFill>
            </a:endParaRPr>
          </a:p>
          <a:p>
            <a:pPr marL="114300" indent="0">
              <a:buNone/>
            </a:pPr>
            <a:r>
              <a:rPr lang="lt-LT" dirty="0">
                <a:solidFill>
                  <a:schemeClr val="tx1"/>
                </a:solidFill>
              </a:rPr>
              <a:t>2.3. Įsivaizduokite, kad pradėjote bėgti. Nurodykite, kaip tuomet pakistų gliukozės koncentracija kraujyje, ir paaiškinkite, kaip organizmas ją atkurtų. (2 taškai)</a:t>
            </a:r>
            <a:endParaRPr lang="lt-LT" dirty="0">
              <a:solidFill>
                <a:schemeClr val="tx1"/>
              </a:solidFill>
              <a:ea typeface="Calibri"/>
              <a:cs typeface="Calibri"/>
            </a:endParaRPr>
          </a:p>
        </p:txBody>
      </p:sp>
    </p:spTree>
    <p:extLst>
      <p:ext uri="{BB962C8B-B14F-4D97-AF65-F5344CB8AC3E}">
        <p14:creationId xmlns:p14="http://schemas.microsoft.com/office/powerpoint/2010/main" val="2573836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1271464" y="2331011"/>
            <a:ext cx="9649072" cy="3288796"/>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316738"/>
              </a:buClr>
              <a:buSzPts val="2520"/>
              <a:buNone/>
            </a:pPr>
            <a:br>
              <a:rPr lang="lt-LT" dirty="0">
                <a:effectLst/>
                <a:latin typeface="Calibri" panose="020F0502020204030204" pitchFamily="34" charset="0"/>
                <a:ea typeface="Times New Roman" panose="02020603050405020304" pitchFamily="18" charset="0"/>
                <a:cs typeface="Calibri" panose="020F0502020204030204" pitchFamily="34" charset="0"/>
              </a:rPr>
            </a:br>
            <a:endParaRPr lang="en-GB" dirty="0">
              <a:solidFill>
                <a:srgbClr val="316738"/>
              </a:solidFill>
              <a:latin typeface="Calibri" panose="020F0502020204030204" pitchFamily="34" charset="0"/>
              <a:cs typeface="Calibri" panose="020F0502020204030204" pitchFamily="34" charset="0"/>
            </a:endParaRPr>
          </a:p>
        </p:txBody>
      </p:sp>
      <p:sp>
        <p:nvSpPr>
          <p:cNvPr id="55" name="Google Shape;5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74</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
        <p:nvSpPr>
          <p:cNvPr id="3" name="Pavadinimas 1">
            <a:extLst>
              <a:ext uri="{FF2B5EF4-FFF2-40B4-BE49-F238E27FC236}">
                <a16:creationId xmlns:a16="http://schemas.microsoft.com/office/drawing/2014/main" id="{018FA0FA-9E6C-9651-1D83-31D55C20AFD3}"/>
              </a:ext>
            </a:extLst>
          </p:cNvPr>
          <p:cNvSpPr txBox="1">
            <a:spLocks/>
          </p:cNvSpPr>
          <p:nvPr/>
        </p:nvSpPr>
        <p:spPr>
          <a:xfrm>
            <a:off x="1005468" y="513411"/>
            <a:ext cx="10515600" cy="263950"/>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Clr>
                <a:srgbClr val="2F6335"/>
              </a:buClr>
              <a:buSzPts val="2800"/>
              <a:buFont typeface="Calibri"/>
              <a:buNone/>
              <a:defRPr sz="4400" b="1" kern="1200">
                <a:solidFill>
                  <a:srgbClr val="2F6335"/>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l" defTabSz="914400" rtl="0" eaLnBrk="1" fontAlgn="auto" latinLnBrk="0" hangingPunct="1">
              <a:lnSpc>
                <a:spcPct val="100000"/>
              </a:lnSpc>
              <a:spcBef>
                <a:spcPts val="0"/>
              </a:spcBef>
              <a:spcAft>
                <a:spcPts val="0"/>
              </a:spcAft>
              <a:buClr>
                <a:srgbClr val="2F6335"/>
              </a:buClr>
              <a:buSzPts val="2800"/>
              <a:buFont typeface="Calibri"/>
              <a:buNone/>
              <a:tabLst/>
              <a:defRPr/>
            </a:pPr>
            <a:r>
              <a:rPr kumimoji="0" lang="lt-LT" sz="4000" b="1" i="0" u="none" strike="noStrike" kern="1200" cap="none" spc="0" normalizeH="0" baseline="0" noProof="0" dirty="0">
                <a:ln>
                  <a:noFill/>
                </a:ln>
                <a:solidFill>
                  <a:srgbClr val="2F6335"/>
                </a:solidFill>
                <a:effectLst/>
                <a:uLnTx/>
                <a:uFillTx/>
                <a:latin typeface="Arial"/>
                <a:ea typeface="+mj-ea"/>
                <a:cs typeface="+mj-cs"/>
                <a:sym typeface="Arial"/>
              </a:rPr>
              <a:t>Remtis schemose, paveiksluose, lentelėse pateikta informacija</a:t>
            </a:r>
          </a:p>
        </p:txBody>
      </p:sp>
      <p:pic>
        <p:nvPicPr>
          <p:cNvPr id="4" name="Turinio vietos rezervavimo ženklas 6">
            <a:extLst>
              <a:ext uri="{FF2B5EF4-FFF2-40B4-BE49-F238E27FC236}">
                <a16:creationId xmlns:a16="http://schemas.microsoft.com/office/drawing/2014/main" id="{DFED9EC5-CBF6-13D5-8118-8DF7B96A844E}"/>
              </a:ext>
            </a:extLst>
          </p:cNvPr>
          <p:cNvPicPr>
            <a:picLocks noChangeAspect="1"/>
          </p:cNvPicPr>
          <p:nvPr/>
        </p:nvPicPr>
        <p:blipFill>
          <a:blip r:embed="rId3"/>
          <a:stretch>
            <a:fillRect/>
          </a:stretch>
        </p:blipFill>
        <p:spPr>
          <a:xfrm>
            <a:off x="838199" y="2000249"/>
            <a:ext cx="6353129" cy="4674165"/>
          </a:xfrm>
          <a:prstGeom prst="rect">
            <a:avLst/>
          </a:prstGeom>
          <a:noFill/>
          <a:ln>
            <a:noFill/>
          </a:ln>
        </p:spPr>
      </p:pic>
      <p:sp>
        <p:nvSpPr>
          <p:cNvPr id="5" name="Turinio vietos rezervavimo ženklas 5">
            <a:extLst>
              <a:ext uri="{FF2B5EF4-FFF2-40B4-BE49-F238E27FC236}">
                <a16:creationId xmlns:a16="http://schemas.microsoft.com/office/drawing/2014/main" id="{334C3408-CEB7-C640-C822-21C12344F08B}"/>
              </a:ext>
            </a:extLst>
          </p:cNvPr>
          <p:cNvSpPr txBox="1">
            <a:spLocks/>
          </p:cNvSpPr>
          <p:nvPr/>
        </p:nvSpPr>
        <p:spPr>
          <a:xfrm>
            <a:off x="7933204" y="2086093"/>
            <a:ext cx="3729207" cy="18543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lt-LT" sz="2000" b="0" i="0" u="none" strike="noStrike" kern="1200" cap="none" spc="0" normalizeH="0" baseline="0" noProof="0" dirty="0">
                <a:ln>
                  <a:noFill/>
                </a:ln>
                <a:solidFill>
                  <a:srgbClr val="000000"/>
                </a:solidFill>
                <a:effectLst/>
                <a:uLnTx/>
                <a:uFillTx/>
                <a:latin typeface="Arial"/>
                <a:ea typeface="+mn-ea"/>
                <a:cs typeface="+mn-cs"/>
                <a:sym typeface="Arial"/>
              </a:rPr>
              <a:t>3.3. </a:t>
            </a:r>
            <a:r>
              <a:rPr kumimoji="0" lang="lt-LT" sz="1800" b="0" i="0" u="none" strike="noStrike" kern="1200" cap="none" spc="0" normalizeH="0" baseline="0" noProof="0" dirty="0">
                <a:ln>
                  <a:noFill/>
                </a:ln>
                <a:solidFill>
                  <a:srgbClr val="000000"/>
                </a:solidFill>
                <a:effectLst/>
                <a:uLnTx/>
                <a:uFillTx/>
                <a:latin typeface="Arial"/>
                <a:ea typeface="+mn-ea"/>
                <a:cs typeface="+mn-cs"/>
                <a:sym typeface="Arial"/>
              </a:rPr>
              <a:t>Remdamiesi paveiksle pateiktomis B ir C </a:t>
            </a:r>
            <a:r>
              <a:rPr kumimoji="0" lang="lt-LT" sz="1800" b="0" i="0" u="none" strike="noStrike" kern="1200" cap="none" spc="0" normalizeH="0" baseline="0" noProof="0" dirty="0" err="1">
                <a:ln>
                  <a:noFill/>
                </a:ln>
                <a:solidFill>
                  <a:srgbClr val="000000"/>
                </a:solidFill>
                <a:effectLst/>
                <a:uLnTx/>
                <a:uFillTx/>
                <a:latin typeface="Arial"/>
                <a:ea typeface="+mn-ea"/>
                <a:cs typeface="+mn-cs"/>
                <a:sym typeface="Arial"/>
              </a:rPr>
              <a:t>nefrono</a:t>
            </a:r>
            <a:r>
              <a:rPr kumimoji="0" lang="lt-LT" sz="1800" b="0" i="0" u="none" strike="noStrike" kern="1200" cap="none" spc="0" normalizeH="0" baseline="0" noProof="0" dirty="0">
                <a:ln>
                  <a:noFill/>
                </a:ln>
                <a:solidFill>
                  <a:srgbClr val="000000"/>
                </a:solidFill>
                <a:effectLst/>
                <a:uLnTx/>
                <a:uFillTx/>
                <a:latin typeface="Arial"/>
                <a:ea typeface="+mn-ea"/>
                <a:cs typeface="+mn-cs"/>
                <a:sym typeface="Arial"/>
              </a:rPr>
              <a:t> dalių skerspjūvių schemomis, paaiškinkite, kaip šių dalių ląstelės yra prisitaikiusios atlikti savo funkcijas.(2 taškai)</a:t>
            </a:r>
          </a:p>
        </p:txBody>
      </p:sp>
    </p:spTree>
    <p:extLst>
      <p:ext uri="{BB962C8B-B14F-4D97-AF65-F5344CB8AC3E}">
        <p14:creationId xmlns:p14="http://schemas.microsoft.com/office/powerpoint/2010/main" val="4067814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txBox="1">
            <a:spLocks noGrp="1"/>
          </p:cNvSpPr>
          <p:nvPr>
            <p:ph type="title"/>
          </p:nvPr>
        </p:nvSpPr>
        <p:spPr>
          <a:xfrm>
            <a:off x="260198" y="448836"/>
            <a:ext cx="11360800" cy="763600"/>
          </a:xfrm>
          <a:prstGeom prst="rect">
            <a:avLst/>
          </a:prstGeom>
          <a:noFill/>
          <a:ln>
            <a:noFill/>
          </a:ln>
        </p:spPr>
        <p:txBody>
          <a:bodyPr spcFirstLastPara="1" wrap="square" lIns="121900" tIns="121900" rIns="121900" bIns="121900" anchor="t" anchorCtr="0">
            <a:noAutofit/>
          </a:bodyPr>
          <a:lstStyle/>
          <a:p>
            <a:pPr algn="ctr">
              <a:buSzPts val="990"/>
            </a:pPr>
            <a:r>
              <a:rPr lang="lt-LT" sz="4000" dirty="0"/>
              <a:t>                                 Vertinimo kokybės užtikrinimas</a:t>
            </a:r>
            <a:br>
              <a:rPr lang="lt" sz="4000" dirty="0">
                <a:solidFill>
                  <a:schemeClr val="dk1"/>
                </a:solidFill>
              </a:rPr>
            </a:br>
            <a:endParaRPr sz="4000" dirty="0">
              <a:latin typeface="Calibri"/>
              <a:ea typeface="Calibri"/>
              <a:cs typeface="Calibri"/>
              <a:sym typeface="Calibri"/>
            </a:endParaRPr>
          </a:p>
        </p:txBody>
      </p:sp>
      <p:sp>
        <p:nvSpPr>
          <p:cNvPr id="307" name="Google Shape;307;p11"/>
          <p:cNvSpPr txBox="1">
            <a:spLocks noGrp="1"/>
          </p:cNvSpPr>
          <p:nvPr>
            <p:ph type="body" idx="1"/>
          </p:nvPr>
        </p:nvSpPr>
        <p:spPr>
          <a:xfrm>
            <a:off x="415600" y="3005751"/>
            <a:ext cx="11360800" cy="3086182"/>
          </a:xfrm>
          <a:prstGeom prst="rect">
            <a:avLst/>
          </a:prstGeom>
          <a:noFill/>
          <a:ln>
            <a:noFill/>
          </a:ln>
        </p:spPr>
        <p:txBody>
          <a:bodyPr spcFirstLastPara="1" wrap="square" lIns="121900" tIns="121900" rIns="121900" bIns="121900" anchor="t" anchorCtr="0">
            <a:normAutofit/>
          </a:bodyPr>
          <a:lstStyle/>
          <a:p>
            <a:pPr marL="114300" indent="0" algn="ctr">
              <a:buNone/>
            </a:pPr>
            <a:r>
              <a:rPr lang="lt-LT" sz="4000" dirty="0"/>
              <a:t>Vertintojo atsakomybė, </a:t>
            </a:r>
          </a:p>
          <a:p>
            <a:pPr marL="114300" indent="0" algn="ctr">
              <a:buNone/>
            </a:pPr>
            <a:r>
              <a:rPr lang="lt-LT" sz="4000" dirty="0"/>
              <a:t>etika,</a:t>
            </a:r>
          </a:p>
          <a:p>
            <a:pPr marL="114300" indent="0" algn="ctr">
              <a:buNone/>
            </a:pPr>
            <a:r>
              <a:rPr lang="lt-LT" sz="4000" dirty="0"/>
              <a:t> sprendimų argumentavimas,</a:t>
            </a:r>
          </a:p>
          <a:p>
            <a:pPr marL="114300" indent="0" algn="ctr">
              <a:buNone/>
            </a:pPr>
            <a:r>
              <a:rPr lang="lt-LT" sz="4000" dirty="0"/>
              <a:t> vertinimo patikimumo stiprinimo būdai.</a:t>
            </a:r>
          </a:p>
          <a:p>
            <a:pPr marL="114300" indent="0" algn="ctr">
              <a:buNone/>
            </a:pPr>
            <a:endParaRPr dirty="0">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75</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pic>
        <p:nvPicPr>
          <p:cNvPr id="2" name="Picture 2">
            <a:extLst>
              <a:ext uri="{FF2B5EF4-FFF2-40B4-BE49-F238E27FC236}">
                <a16:creationId xmlns:a16="http://schemas.microsoft.com/office/drawing/2014/main" id="{04415EFB-C4D7-5901-1985-222556E84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72" y="830636"/>
            <a:ext cx="3928571" cy="197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62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txBox="1">
            <a:spLocks noGrp="1"/>
          </p:cNvSpPr>
          <p:nvPr>
            <p:ph type="title"/>
          </p:nvPr>
        </p:nvSpPr>
        <p:spPr>
          <a:xfrm>
            <a:off x="260198" y="448836"/>
            <a:ext cx="11360800" cy="763600"/>
          </a:xfrm>
          <a:prstGeom prst="rect">
            <a:avLst/>
          </a:prstGeom>
          <a:noFill/>
          <a:ln>
            <a:noFill/>
          </a:ln>
        </p:spPr>
        <p:txBody>
          <a:bodyPr spcFirstLastPara="1" wrap="square" lIns="121900" tIns="121900" rIns="121900" bIns="121900" anchor="t" anchorCtr="0">
            <a:noAutofit/>
          </a:bodyPr>
          <a:lstStyle/>
          <a:p>
            <a:pPr algn="ctr">
              <a:buSzPts val="990"/>
            </a:pPr>
            <a:r>
              <a:rPr lang="lt-LT" dirty="0"/>
              <a:t>Vertintojo etikos samprata</a:t>
            </a:r>
            <a:br>
              <a:rPr lang="lt" sz="4000" dirty="0">
                <a:solidFill>
                  <a:schemeClr val="dk1"/>
                </a:solidFill>
              </a:rPr>
            </a:br>
            <a:endParaRPr sz="4000" dirty="0">
              <a:latin typeface="Calibri"/>
              <a:ea typeface="Calibri"/>
              <a:cs typeface="Calibri"/>
              <a:sym typeface="Calibri"/>
            </a:endParaRPr>
          </a:p>
        </p:txBody>
      </p:sp>
      <p:sp>
        <p:nvSpPr>
          <p:cNvPr id="307" name="Google Shape;307;p11"/>
          <p:cNvSpPr txBox="1">
            <a:spLocks noGrp="1"/>
          </p:cNvSpPr>
          <p:nvPr>
            <p:ph type="body" idx="1"/>
          </p:nvPr>
        </p:nvSpPr>
        <p:spPr>
          <a:xfrm>
            <a:off x="415600" y="1424198"/>
            <a:ext cx="11360800" cy="4505894"/>
          </a:xfrm>
          <a:prstGeom prst="rect">
            <a:avLst/>
          </a:prstGeom>
          <a:noFill/>
          <a:ln>
            <a:noFill/>
          </a:ln>
        </p:spPr>
        <p:txBody>
          <a:bodyPr spcFirstLastPara="1" wrap="square" lIns="121900" tIns="121900" rIns="121900" bIns="121900" anchor="t" anchorCtr="0">
            <a:normAutofit/>
          </a:bodyPr>
          <a:lstStyle/>
          <a:p>
            <a:pPr marL="114300" indent="0" algn="just">
              <a:buNone/>
            </a:pPr>
            <a:r>
              <a:rPr lang="lt-LT" sz="3200" dirty="0"/>
              <a:t>Biologijos egzamino vertintojo etika – tai profesionalių vertinimo elgesio normų ir atsakomybės taisyklių visuma, užtikrinanti sąžiningą, objektyvų ir moksliškai pagrįstą mokinių žinių vertinimą. Ji reikalauja nešališkumo, vertinimo skaidrumo ir profesionalumo, remiantis biologijos mokslo principais, o ne asmeniniu vertintojo požiūriu.</a:t>
            </a:r>
          </a:p>
          <a:p>
            <a:pPr marL="114300" indent="0">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76</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spTree>
    <p:extLst>
      <p:ext uri="{BB962C8B-B14F-4D97-AF65-F5344CB8AC3E}">
        <p14:creationId xmlns:p14="http://schemas.microsoft.com/office/powerpoint/2010/main" val="2023750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txBox="1">
            <a:spLocks noGrp="1"/>
          </p:cNvSpPr>
          <p:nvPr>
            <p:ph type="title"/>
          </p:nvPr>
        </p:nvSpPr>
        <p:spPr>
          <a:xfrm>
            <a:off x="260198" y="448836"/>
            <a:ext cx="11360800" cy="763600"/>
          </a:xfrm>
          <a:prstGeom prst="rect">
            <a:avLst/>
          </a:prstGeom>
          <a:noFill/>
          <a:ln>
            <a:noFill/>
          </a:ln>
        </p:spPr>
        <p:txBody>
          <a:bodyPr spcFirstLastPara="1" wrap="square" lIns="121900" tIns="121900" rIns="121900" bIns="121900" anchor="t" anchorCtr="0">
            <a:noAutofit/>
          </a:bodyPr>
          <a:lstStyle/>
          <a:p>
            <a:pPr algn="ctr">
              <a:buSzPts val="990"/>
            </a:pPr>
            <a:r>
              <a:rPr lang="lt-LT" dirty="0"/>
              <a:t>Biologijos egzamino vertintojo etikos principai</a:t>
            </a:r>
            <a:br>
              <a:rPr lang="lt-LT" dirty="0"/>
            </a:br>
            <a:br>
              <a:rPr lang="lt" sz="4000" dirty="0">
                <a:solidFill>
                  <a:schemeClr val="dk1"/>
                </a:solidFill>
              </a:rPr>
            </a:br>
            <a:endParaRPr sz="4000" dirty="0">
              <a:latin typeface="Calibri"/>
              <a:ea typeface="Calibri"/>
              <a:cs typeface="Calibri"/>
              <a:sym typeface="Calibri"/>
            </a:endParaRPr>
          </a:p>
        </p:txBody>
      </p:sp>
      <p:sp>
        <p:nvSpPr>
          <p:cNvPr id="307" name="Google Shape;307;p11"/>
          <p:cNvSpPr txBox="1">
            <a:spLocks noGrp="1"/>
          </p:cNvSpPr>
          <p:nvPr>
            <p:ph type="body" idx="1"/>
          </p:nvPr>
        </p:nvSpPr>
        <p:spPr>
          <a:xfrm>
            <a:off x="415600" y="1586039"/>
            <a:ext cx="11360800" cy="4505894"/>
          </a:xfrm>
          <a:prstGeom prst="rect">
            <a:avLst/>
          </a:prstGeom>
          <a:noFill/>
          <a:ln>
            <a:noFill/>
          </a:ln>
        </p:spPr>
        <p:txBody>
          <a:bodyPr spcFirstLastPara="1" wrap="square" lIns="121900" tIns="121900" rIns="121900" bIns="121900" anchor="t" anchorCtr="0">
            <a:normAutofit fontScale="92500" lnSpcReduction="20000"/>
          </a:bodyPr>
          <a:lstStyle/>
          <a:p>
            <a:pPr lvl="0" algn="just"/>
            <a:r>
              <a:rPr lang="lt-LT" b="1" dirty="0"/>
              <a:t>Objektyvumas</a:t>
            </a:r>
            <a:r>
              <a:rPr lang="lt-LT" dirty="0"/>
              <a:t> – vertinimas turi remtis vien tik mokinio darbo turiniu ir vertinimo instrukcijomis, o ne asmeninėmis simpatijomis, nuomone ar nuostatomis.</a:t>
            </a:r>
          </a:p>
          <a:p>
            <a:pPr lvl="0" algn="just"/>
            <a:r>
              <a:rPr lang="lt-LT" b="1" dirty="0"/>
              <a:t>Sąžiningumas</a:t>
            </a:r>
            <a:r>
              <a:rPr lang="lt-LT" dirty="0"/>
              <a:t> – draudžiama keisti užduočių vertę, ignoruoti vertinimo kriterijus ar vertinti neprofesionaliai.</a:t>
            </a:r>
          </a:p>
          <a:p>
            <a:pPr lvl="0" algn="just"/>
            <a:r>
              <a:rPr lang="lt-LT" b="1" dirty="0"/>
              <a:t>Konfidencialumas</a:t>
            </a:r>
            <a:r>
              <a:rPr lang="lt-LT" dirty="0"/>
              <a:t> – vertintojas saugo mokinių duomenis, neatskleidžia darbo turinio ar rezultato tretiesiems asmenims.</a:t>
            </a:r>
          </a:p>
          <a:p>
            <a:pPr lvl="0" algn="just"/>
            <a:r>
              <a:rPr lang="lt-LT" b="1" dirty="0"/>
              <a:t>Profesionalumas</a:t>
            </a:r>
            <a:r>
              <a:rPr lang="lt-LT" dirty="0"/>
              <a:t> – vertintojas privalo vadovautis moksliniu tikslumu, biologijos terminologijos taisyklėmis ir metodologiniais standartais.</a:t>
            </a:r>
          </a:p>
          <a:p>
            <a:pPr lvl="0" algn="just"/>
            <a:r>
              <a:rPr lang="lt-LT" b="1" dirty="0"/>
              <a:t>Atsakomybė</a:t>
            </a:r>
            <a:r>
              <a:rPr lang="lt-LT" dirty="0"/>
              <a:t> – už neteisingą vertinimą, netikslias išvadas ar sąmoningus pažeidimus vertintojas atsako pagal institucijos nustatytą tvarką.</a:t>
            </a:r>
          </a:p>
          <a:p>
            <a:pPr marL="114300" indent="0">
              <a:buNone/>
            </a:pPr>
            <a:endParaRPr dirty="0">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77</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spTree>
    <p:extLst>
      <p:ext uri="{BB962C8B-B14F-4D97-AF65-F5344CB8AC3E}">
        <p14:creationId xmlns:p14="http://schemas.microsoft.com/office/powerpoint/2010/main" val="2293022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txBox="1">
            <a:spLocks noGrp="1"/>
          </p:cNvSpPr>
          <p:nvPr>
            <p:ph type="title"/>
          </p:nvPr>
        </p:nvSpPr>
        <p:spPr>
          <a:xfrm>
            <a:off x="415925" y="186319"/>
            <a:ext cx="11360150" cy="763588"/>
          </a:xfrm>
          <a:noFill/>
          <a:ln>
            <a:noFill/>
          </a:ln>
        </p:spPr>
        <p:txBody>
          <a:bodyPr spcFirstLastPara="1" wrap="square" lIns="121900" tIns="121900" rIns="121900" bIns="121900" anchor="t" anchorCtr="0">
            <a:noAutofit/>
          </a:bodyPr>
          <a:lstStyle/>
          <a:p>
            <a:pPr lvl="0"/>
            <a:r>
              <a:rPr lang="lt-LT" dirty="0"/>
              <a:t>Vertinimo kokybės užtikrinimas</a:t>
            </a:r>
            <a:endParaRPr lang="lt-LT" dirty="0">
              <a:sym typeface="Calibri"/>
            </a:endParaRPr>
          </a:p>
        </p:txBody>
      </p:sp>
      <p:sp>
        <p:nvSpPr>
          <p:cNvPr id="307" name="Google Shape;307;p11"/>
          <p:cNvSpPr txBox="1">
            <a:spLocks noGrp="1"/>
          </p:cNvSpPr>
          <p:nvPr>
            <p:ph type="body" idx="1"/>
          </p:nvPr>
        </p:nvSpPr>
        <p:spPr>
          <a:xfrm>
            <a:off x="415925" y="1156645"/>
            <a:ext cx="11360150" cy="5061593"/>
          </a:xfrm>
          <a:noFill/>
          <a:ln>
            <a:noFill/>
          </a:ln>
        </p:spPr>
        <p:txBody>
          <a:bodyPr spcFirstLastPara="1" wrap="square" lIns="121900" tIns="121900" rIns="121900" bIns="121900" anchor="t" anchorCtr="0">
            <a:normAutofit/>
          </a:bodyPr>
          <a:lstStyle/>
          <a:p>
            <a:pPr marL="114300" indent="0">
              <a:buNone/>
            </a:pPr>
            <a:r>
              <a:rPr lang="lt-LT" sz="2400" b="1" dirty="0"/>
              <a:t>Vertinimo standartų parengimas </a:t>
            </a:r>
            <a:r>
              <a:rPr lang="lt-LT" sz="2400" dirty="0"/>
              <a:t>(vertinimo instrukcijos su aiškiais teisingų/mokslinių atsakymų variantais ir </a:t>
            </a:r>
            <a:r>
              <a:rPr lang="lt-LT" sz="2400" dirty="0" err="1"/>
              <a:t>tolerancijomis</a:t>
            </a:r>
            <a:r>
              <a:rPr lang="lt-LT" sz="2400" dirty="0"/>
              <a:t>).</a:t>
            </a:r>
          </a:p>
          <a:p>
            <a:pPr marL="114300" lvl="0" indent="0">
              <a:buNone/>
            </a:pPr>
            <a:r>
              <a:rPr lang="lt-LT" sz="2400" b="1" dirty="0"/>
              <a:t>Vertintojų atranka ir kvalifikacija </a:t>
            </a:r>
            <a:r>
              <a:rPr lang="lt-LT" sz="2400" dirty="0"/>
              <a:t>(biologijos mokytojai, kvalifikacijos kėlimo mokymai)</a:t>
            </a:r>
          </a:p>
          <a:p>
            <a:pPr marL="114300" lvl="0" indent="0">
              <a:buNone/>
            </a:pPr>
            <a:r>
              <a:rPr lang="lt-LT" sz="2400" b="1" dirty="0"/>
              <a:t>Vertintojų kalibravimas </a:t>
            </a:r>
            <a:r>
              <a:rPr lang="lt-LT" sz="2400" dirty="0"/>
              <a:t>(bandomasis vertinimas su realiais pavyzdžiais)</a:t>
            </a:r>
          </a:p>
          <a:p>
            <a:pPr marL="114300" lvl="0" indent="0">
              <a:buNone/>
            </a:pPr>
            <a:r>
              <a:rPr lang="lt-LT" sz="2400" b="1" dirty="0"/>
              <a:t>Nešališkumo ir skaidrumo užtikrinimas </a:t>
            </a:r>
            <a:r>
              <a:rPr lang="lt-LT" sz="2400" dirty="0"/>
              <a:t>(akloji vertinimo sistema, konfidencialumo pasižadėjimas)</a:t>
            </a:r>
          </a:p>
          <a:p>
            <a:pPr marL="114300" lvl="0" indent="0">
              <a:buNone/>
            </a:pPr>
            <a:r>
              <a:rPr lang="lt-LT" sz="2400" b="1" dirty="0"/>
              <a:t>Vertinimo tikslumo kontrolė </a:t>
            </a:r>
            <a:r>
              <a:rPr lang="lt-LT" sz="2400" dirty="0"/>
              <a:t>(dvigubas vertinimas, esant nesutapimams trečiojo vertinimas)</a:t>
            </a:r>
          </a:p>
          <a:p>
            <a:pPr marL="114300" lvl="0" indent="0">
              <a:buNone/>
            </a:pPr>
            <a:r>
              <a:rPr lang="lt-LT" sz="2400" b="1" dirty="0"/>
              <a:t>Kokybės analizė po egzamino </a:t>
            </a:r>
            <a:r>
              <a:rPr lang="lt-LT" sz="2400" dirty="0"/>
              <a:t>(statistinė analizė)</a:t>
            </a:r>
          </a:p>
          <a:p>
            <a:pPr marL="114300" lvl="0" indent="0">
              <a:buNone/>
            </a:pPr>
            <a:endParaRPr lang="lt-LT" dirty="0">
              <a:sym typeface="Calibri"/>
            </a:endParaRPr>
          </a:p>
          <a:p>
            <a:pPr lvl="0"/>
            <a:endParaRPr lang="lt-LT" dirty="0"/>
          </a:p>
          <a:p>
            <a:pPr lvl="0"/>
            <a:endParaRPr lang="lt-LT" dirty="0"/>
          </a:p>
          <a:p>
            <a:pPr lvl="0"/>
            <a:endParaRPr lang="lt-LT" dirty="0"/>
          </a:p>
          <a:p>
            <a:pPr lvl="0"/>
            <a:endParaRPr lang="lt-LT" dirty="0"/>
          </a:p>
          <a:p>
            <a:pPr lvl="0"/>
            <a:endParaRPr lang="lt-LT" dirty="0">
              <a:sym typeface="Calibri"/>
            </a:endParaRPr>
          </a:p>
          <a:p>
            <a:pPr lvl="0"/>
            <a:endParaRPr lang="lt-LT" dirty="0">
              <a:sym typeface="Calibri"/>
            </a:endParaRPr>
          </a:p>
        </p:txBody>
      </p:sp>
      <p:sp>
        <p:nvSpPr>
          <p:cNvPr id="4" name="Slide Number Placeholder 3"/>
          <p:cNvSpPr>
            <a:spLocks noGrp="1"/>
          </p:cNvSpPr>
          <p:nvPr>
            <p:ph type="sldNum" idx="12"/>
          </p:nvPr>
        </p:nvSpPr>
        <p:spPr>
          <a:xfrm>
            <a:off x="11296611" y="6217623"/>
            <a:ext cx="731600" cy="5248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smtClean="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78</a:t>
            </a:fld>
            <a:endParaRPr kumimoji="0" lang="lt" sz="1333" b="0" i="0" u="none" strike="noStrike" kern="0" cap="none" spc="0" normalizeH="0" baseline="0" noProof="0">
              <a:ln>
                <a:noFill/>
              </a:ln>
              <a:solidFill>
                <a:srgbClr val="44546A"/>
              </a:solidFill>
              <a:effectLst/>
              <a:uLnTx/>
              <a:uFillTx/>
              <a:latin typeface="Arial"/>
              <a:cs typeface="Arial"/>
              <a:sym typeface="Arial"/>
            </a:endParaRPr>
          </a:p>
        </p:txBody>
      </p:sp>
    </p:spTree>
    <p:extLst>
      <p:ext uri="{BB962C8B-B14F-4D97-AF65-F5344CB8AC3E}">
        <p14:creationId xmlns:p14="http://schemas.microsoft.com/office/powerpoint/2010/main" val="224778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559395" y="980728"/>
            <a:ext cx="10737215" cy="144016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a:t>BIOLOGIJOS VALSTYBINIS BRANDOS EGZAMINAS (2)</a:t>
            </a:r>
            <a:endParaRPr/>
          </a:p>
        </p:txBody>
      </p:sp>
      <p:sp>
        <p:nvSpPr>
          <p:cNvPr id="57" name="Google Shape;57;p35"/>
          <p:cNvSpPr txBox="1">
            <a:spLocks noGrp="1"/>
          </p:cNvSpPr>
          <p:nvPr>
            <p:ph type="body" idx="1"/>
          </p:nvPr>
        </p:nvSpPr>
        <p:spPr>
          <a:xfrm>
            <a:off x="559395" y="2807087"/>
            <a:ext cx="10737215" cy="3024336"/>
          </a:xfrm>
          <a:prstGeom prst="rect">
            <a:avLst/>
          </a:prstGeom>
          <a:noFill/>
          <a:ln>
            <a:noFill/>
          </a:ln>
        </p:spPr>
        <p:txBody>
          <a:bodyPr spcFirstLastPara="1" wrap="square" lIns="91425" tIns="91425" rIns="91425" bIns="91425" anchor="t" anchorCtr="0">
            <a:normAutofit/>
          </a:bodyPr>
          <a:lstStyle/>
          <a:p>
            <a:pPr marL="114300" lvl="0" indent="0" algn="just" rtl="0">
              <a:lnSpc>
                <a:spcPct val="115000"/>
              </a:lnSpc>
              <a:spcBef>
                <a:spcPts val="0"/>
              </a:spcBef>
              <a:spcAft>
                <a:spcPts val="0"/>
              </a:spcAft>
              <a:buClr>
                <a:schemeClr val="dk1"/>
              </a:buClr>
              <a:buSzPts val="1800"/>
              <a:buNone/>
            </a:pPr>
            <a:r>
              <a:rPr lang="lt" dirty="0"/>
              <a:t>Biologijos valstybinio brandos egzamino kandidatų surinktų užduoties taškų vidurkis pagrindinėje sesijoje yra 58,3 taško, taškų sumos standartinis nuokrypis yra 17,2. </a:t>
            </a:r>
            <a:endParaRPr dirty="0"/>
          </a:p>
        </p:txBody>
      </p:sp>
      <p:sp>
        <p:nvSpPr>
          <p:cNvPr id="58" name="Google Shape;58;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lt" sz="1333" b="0" i="0" u="none" strike="noStrike" kern="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8</a:t>
            </a:fld>
            <a:endParaRPr kumimoji="0" sz="1333" b="0" i="0" u="none" strike="noStrike" kern="0" cap="none" spc="0" normalizeH="0" baseline="0" noProof="0">
              <a:ln>
                <a:noFill/>
              </a:ln>
              <a:solidFill>
                <a:srgbClr val="44546A"/>
              </a:solidFill>
              <a:effectLst/>
              <a:uLnTx/>
              <a:uFillTx/>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586560" y="763649"/>
            <a:ext cx="10737215" cy="144016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lt"/>
              <a:t>BIOLOGIJOS VALSTYBINIS BRANDOS EGZAMINAS (3)</a:t>
            </a:r>
            <a:endParaRPr/>
          </a:p>
        </p:txBody>
      </p:sp>
      <p:sp>
        <p:nvSpPr>
          <p:cNvPr id="64" name="Google Shape;64;p36"/>
          <p:cNvSpPr txBox="1">
            <a:spLocks noGrp="1"/>
          </p:cNvSpPr>
          <p:nvPr>
            <p:ph type="body" idx="1"/>
          </p:nvPr>
        </p:nvSpPr>
        <p:spPr>
          <a:xfrm>
            <a:off x="584745" y="2420888"/>
            <a:ext cx="10737215" cy="410445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chemeClr val="dk1"/>
              </a:buClr>
              <a:buSzPts val="1800"/>
              <a:buNone/>
            </a:pPr>
            <a:r>
              <a:rPr lang="lt" sz="3200" b="1" dirty="0"/>
              <a:t>Merginos</a:t>
            </a:r>
            <a:r>
              <a:rPr lang="lt" sz="3200" dirty="0"/>
              <a:t> sudarė 74,2 proc. visų laikiusiųjų egzaminą. Egzamino neišlaikė 7,4 proc. </a:t>
            </a:r>
            <a:endParaRPr dirty="0"/>
          </a:p>
          <a:p>
            <a:pPr marL="114300" lvl="0" indent="0" algn="l" rtl="0">
              <a:lnSpc>
                <a:spcPct val="115000"/>
              </a:lnSpc>
              <a:spcBef>
                <a:spcPts val="0"/>
              </a:spcBef>
              <a:spcAft>
                <a:spcPts val="0"/>
              </a:spcAft>
              <a:buClr>
                <a:schemeClr val="dk1"/>
              </a:buClr>
              <a:buSzPts val="1800"/>
              <a:buNone/>
            </a:pPr>
            <a:r>
              <a:rPr lang="lt" sz="3200" b="1" dirty="0"/>
              <a:t>Vaikinai </a:t>
            </a:r>
            <a:r>
              <a:rPr lang="lt" sz="3200" dirty="0"/>
              <a:t>sudarė</a:t>
            </a:r>
            <a:r>
              <a:rPr lang="lt" sz="3200" b="1" dirty="0"/>
              <a:t> </a:t>
            </a:r>
            <a:r>
              <a:rPr lang="lt" sz="3200" dirty="0"/>
              <a:t>25,8 proc. visų laikiusiųjų egzaminą. </a:t>
            </a:r>
          </a:p>
          <a:p>
            <a:pPr marL="114300" lvl="0" indent="0" algn="l" rtl="0">
              <a:lnSpc>
                <a:spcPct val="115000"/>
              </a:lnSpc>
              <a:spcBef>
                <a:spcPts val="0"/>
              </a:spcBef>
              <a:spcAft>
                <a:spcPts val="0"/>
              </a:spcAft>
              <a:buClr>
                <a:schemeClr val="dk1"/>
              </a:buClr>
              <a:buSzPts val="1800"/>
              <a:buNone/>
            </a:pPr>
            <a:r>
              <a:rPr lang="lt" sz="3200" dirty="0"/>
              <a:t>Egzamino neišlaikė 10,4 proc.</a:t>
            </a:r>
            <a:br>
              <a:rPr lang="lt" sz="3200" dirty="0"/>
            </a:br>
            <a:endParaRPr sz="3200" dirty="0"/>
          </a:p>
        </p:txBody>
      </p:sp>
      <p:sp>
        <p:nvSpPr>
          <p:cNvPr id="65" name="Google Shape;65;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lt"/>
              <a:t>9</a:t>
            </a:fld>
            <a:endParaRPr/>
          </a:p>
        </p:txBody>
      </p:sp>
    </p:spTree>
  </p:cSld>
  <p:clrMapOvr>
    <a:masterClrMapping/>
  </p:clrMapOvr>
</p:sld>
</file>

<file path=ppt/theme/theme1.xml><?xml version="1.0" encoding="utf-8"?>
<a:theme xmlns:a="http://schemas.openxmlformats.org/drawingml/2006/main" name="2_Office Theme">
  <a:themeElements>
    <a:clrScheme name="Pasirinktinis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Pasirinktinis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Pasirinktinis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5_Office Theme">
  <a:themeElements>
    <a:clrScheme name="Pasirinktinis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1878</Words>
  <Application>Microsoft Office PowerPoint</Application>
  <PresentationFormat>Plačiaekranė</PresentationFormat>
  <Paragraphs>262</Paragraphs>
  <Slides>78</Slides>
  <Notes>39</Notes>
  <HiddenSlides>0</HiddenSlides>
  <MMClips>0</MMClips>
  <ScaleCrop>false</ScaleCrop>
  <HeadingPairs>
    <vt:vector size="6" baseType="variant">
      <vt:variant>
        <vt:lpstr>Naudojami šriftai</vt:lpstr>
      </vt:variant>
      <vt:variant>
        <vt:i4>6</vt:i4>
      </vt:variant>
      <vt:variant>
        <vt:lpstr>Tema</vt:lpstr>
      </vt:variant>
      <vt:variant>
        <vt:i4>5</vt:i4>
      </vt:variant>
      <vt:variant>
        <vt:lpstr>Skaidrių pavadinimai</vt:lpstr>
      </vt:variant>
      <vt:variant>
        <vt:i4>78</vt:i4>
      </vt:variant>
    </vt:vector>
  </HeadingPairs>
  <TitlesOfParts>
    <vt:vector size="89" baseType="lpstr">
      <vt:lpstr>Aptos</vt:lpstr>
      <vt:lpstr>Aptos Display</vt:lpstr>
      <vt:lpstr>Arial</vt:lpstr>
      <vt:lpstr>Calibri</vt:lpstr>
      <vt:lpstr>Noto Sans Symbols</vt:lpstr>
      <vt:lpstr>Times New Roman</vt:lpstr>
      <vt:lpstr>2_Office Theme</vt:lpstr>
      <vt:lpstr>3_Office Theme</vt:lpstr>
      <vt:lpstr>4_Office Theme</vt:lpstr>
      <vt:lpstr>„Office“ tema</vt:lpstr>
      <vt:lpstr>5_Office Theme</vt:lpstr>
      <vt:lpstr> </vt:lpstr>
      <vt:lpstr>Tikslas</vt:lpstr>
      <vt:lpstr>Dalyviai</vt:lpstr>
      <vt:lpstr>II modulio mokymų uždaviniai</vt:lpstr>
      <vt:lpstr>II modulio temos </vt:lpstr>
      <vt:lpstr> 2025 metų biologijos VBE rezultatų ir užduoties statistinė analizė </vt:lpstr>
      <vt:lpstr>BIOLOGIJOS VALSTYBINIS BRANDOS EGZAMINAS (1)</vt:lpstr>
      <vt:lpstr>BIOLOGIJOS VALSTYBINIS BRANDOS EGZAMINAS (2)</vt:lpstr>
      <vt:lpstr>BIOLOGIJOS VALSTYBINIS BRANDOS EGZAMINAS (3)</vt:lpstr>
      <vt:lpstr>BIOLOGIJOS VALSTYBINIS BRANDOS EGZAMINAS (4)</vt:lpstr>
      <vt:lpstr>BIOLOGIJOS VALSTYBINIS BRANDOS EGZAMINAS (5)</vt:lpstr>
      <vt:lpstr>VBE atmintinės BIOLOGIJA</vt:lpstr>
      <vt:lpstr>2025 m. biologijos VBE II dalies užduoties analizė (1)   </vt:lpstr>
      <vt:lpstr>2025 m. biologijos VBE II dalies užduoties analizė (2)</vt:lpstr>
      <vt:lpstr>Klausimo sunkumas </vt:lpstr>
      <vt:lpstr>Klausimo skiriamoji geba </vt:lpstr>
      <vt:lpstr>Klausimo koreliacija su visa užduotimi </vt:lpstr>
      <vt:lpstr>Klausimų charakteristikos: sunkumas ir skiriamoji geba</vt:lpstr>
      <vt:lpstr>Galimas surinkti taškų skaičius pagal faktinį klausimų sunkumą</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2025 metų biologijos VBE II dalies rezultatų vertinimo analizė</vt:lpstr>
      <vt:lpstr>Biologijos VBE II dalies  kandidatų darbų vertinimo iššūkiai  </vt:lpstr>
      <vt:lpstr>Egzamino I dalies klausimai, sukėlę vertinimo iššūkius (1)</vt:lpstr>
      <vt:lpstr>Egzamino I dalies 5-6 klausimų punktų įvertintų ir trečiojo vertintojo pervertintų darbų analizė</vt:lpstr>
      <vt:lpstr>Egzamino I dalies klausimai, sukėlę vertinimo iššūkius (2)</vt:lpstr>
      <vt:lpstr>Egzamino I dalies 10-11 klausimų punktų įvertintų ir trečiojo vertintojo pervertintų darbų analizė</vt:lpstr>
      <vt:lpstr>Egzamino II dalies klausimai, sukėlę vertinimo iššūkius (1) 1 klausimas</vt:lpstr>
      <vt:lpstr>Apibendrinti 1.5 klausimo punkto įvertintų ir trečiojo vertintojo pervertintų darbų duomenys</vt:lpstr>
      <vt:lpstr>„PowerPoint“ pateiktis</vt:lpstr>
      <vt:lpstr>Apibendrinti 2.3 klausimo punkto įvertintų ir trečiojo vertintojo pervertintų darbų duomenys</vt:lpstr>
      <vt:lpstr>Egzamino II dalies klausimai, sukėlę vertinimo iššūkius (3) 2 klausimas</vt:lpstr>
      <vt:lpstr>Apibendrinti 2.4 klausimo punkto įvertintų ir trečiojo vertintojo pervertintų darbų duomenys</vt:lpstr>
      <vt:lpstr>Egzamino II dalies klausimai, sukėlę vertinimo iššūkius (4) 3 klausimas</vt:lpstr>
      <vt:lpstr>Apibendrinti 3.3 klausimo punkto įvertintų ir trečiojo vertintojo pervertintų darbų duomenys</vt:lpstr>
      <vt:lpstr>Egzamino II dalies klausimai, sukėlę vertinimo iššūkius (5) 3 klausimas</vt:lpstr>
      <vt:lpstr>Apibendrinti 3.5 klausimo punkto įvertintų ir trečiojo vertintojo pervertintų darbų duomenys</vt:lpstr>
      <vt:lpstr>Egzamino II dalies klausimai, sukėlę vertinimo iššūkius (6) 4 klausimas</vt:lpstr>
      <vt:lpstr>Apibendrinti 4.2. klausimo punkto įvertintų ir trečiojo vertintojo pervertintų darbų duomenys</vt:lpstr>
      <vt:lpstr>Egzamino II dalies klausimai, sukėlę vertinimo iššūkius (7) 4 klausimas</vt:lpstr>
      <vt:lpstr>Apibendrinti 4.3 klausimo punkto įvertintų ir trečiojo vertintojo pervertintų darbų duomenys</vt:lpstr>
      <vt:lpstr>Egzamino II dalies klausimai, sukėlę vertinimo iššūkius (8) 4 klausimas</vt:lpstr>
      <vt:lpstr>Apibendrinti  4.4 klausimo punkto įvertintų ir trečiojo vertintojo pervertintų darbų duomenys</vt:lpstr>
      <vt:lpstr>Egzamino II dalies klausimai, sukėlę vertinimo iššūkius (9) 5 klausimas</vt:lpstr>
      <vt:lpstr>Apibendrinti 5.2 klausimo punkto įvertintų ir trečiojo vertintojo pervertintų darbų duomenys</vt:lpstr>
      <vt:lpstr>Egzamino II dalies klausimai, sukėlę vertinimo iššūkius (10) 5 klausimas</vt:lpstr>
      <vt:lpstr>Apibendrinti 5.4.1 klausimo punkto įvertintų ir trečiojo vertintojo pervertintų darbų duomenys </vt:lpstr>
      <vt:lpstr>Egzamino II dalies klausimai, sukėlę vertinimo iššūkius (11) 6 klausimas</vt:lpstr>
      <vt:lpstr>Apibendrinti 6.3 klausimo punkto įvertintų ir trečiojo vertintojo pervertintų darbų duomenys</vt:lpstr>
      <vt:lpstr>„PowerPoint“ pateiktis</vt:lpstr>
      <vt:lpstr>Trumpojo atsakymo klausimų tipai</vt:lpstr>
      <vt:lpstr>Trumpojo atsakymo klausimų pavyzdžiai (įrašyti žodį)</vt:lpstr>
      <vt:lpstr>Trumpojo atsakymo klausimų pavyzdžiai (įrašyti raidę)</vt:lpstr>
      <vt:lpstr>Trumpojo atsakymo klausimų pavyzdžiai (įrašyti skaičių)</vt:lpstr>
      <vt:lpstr>Trumpojo atsakymo klausimų pavyzdžiai (suskaičiuoti ir įvertinti)</vt:lpstr>
      <vt:lpstr>Trumpojo atsakymo klausimų pavyzdžiai (užrašyti hipotezę)</vt:lpstr>
      <vt:lpstr>Trumpojo atsakymo klausimų pavyzdžiai (įrašyti praleistą žodį)</vt:lpstr>
      <vt:lpstr>Trumpojo atsakymo klausimų pavyzdžiai (įrašyti trumpą frazę)</vt:lpstr>
      <vt:lpstr>Trumpojo atsakymo klausimų pavyzdžiai (įrašyti trumpą frazę, pateikti pavyzdį)</vt:lpstr>
      <vt:lpstr> </vt:lpstr>
      <vt:lpstr> </vt:lpstr>
      <vt:lpstr> </vt:lpstr>
      <vt:lpstr> </vt:lpstr>
      <vt:lpstr> </vt:lpstr>
      <vt:lpstr> </vt:lpstr>
      <vt:lpstr> </vt:lpstr>
      <vt:lpstr>                                 Vertinimo kokybės užtikrinimas </vt:lpstr>
      <vt:lpstr>Vertintojo etikos samprata </vt:lpstr>
      <vt:lpstr>Biologijos egzamino vertintojo etikos principai  </vt:lpstr>
      <vt:lpstr>Vertinimo kokybės užtikrinimas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Vartotojas</dc:creator>
  <cp:lastModifiedBy>Violeta Kundrotiene</cp:lastModifiedBy>
  <cp:revision>11</cp:revision>
  <cp:lastPrinted>2025-11-18T20:29:01Z</cp:lastPrinted>
  <dcterms:created xsi:type="dcterms:W3CDTF">2021-09-23T06:13:20Z</dcterms:created>
  <dcterms:modified xsi:type="dcterms:W3CDTF">2025-12-03T09:08:40Z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0x010100149875867A94D24C97D3673D8ECB2620</vt:lpwstr>
  </property>
</Properties>
</file>