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ED7-322E-4FC7-A1D4-23805DB2AD24}" type="datetimeFigureOut">
              <a:rPr lang="lt-LT" smtClean="0"/>
              <a:t>2023-07-04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364A-E5DB-4835-99C6-16A2EFB95BA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75276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ED7-322E-4FC7-A1D4-23805DB2AD24}" type="datetimeFigureOut">
              <a:rPr lang="lt-LT" smtClean="0"/>
              <a:t>2023-07-04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364A-E5DB-4835-99C6-16A2EFB95BA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24724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ED7-322E-4FC7-A1D4-23805DB2AD24}" type="datetimeFigureOut">
              <a:rPr lang="lt-LT" smtClean="0"/>
              <a:t>2023-07-04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364A-E5DB-4835-99C6-16A2EFB95BA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3116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ED7-322E-4FC7-A1D4-23805DB2AD24}" type="datetimeFigureOut">
              <a:rPr lang="lt-LT" smtClean="0"/>
              <a:t>2023-07-04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364A-E5DB-4835-99C6-16A2EFB95BA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2201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ED7-322E-4FC7-A1D4-23805DB2AD24}" type="datetimeFigureOut">
              <a:rPr lang="lt-LT" smtClean="0"/>
              <a:t>2023-07-04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364A-E5DB-4835-99C6-16A2EFB95BA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31411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ED7-322E-4FC7-A1D4-23805DB2AD24}" type="datetimeFigureOut">
              <a:rPr lang="lt-LT" smtClean="0"/>
              <a:t>2023-07-04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364A-E5DB-4835-99C6-16A2EFB95BA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4156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ED7-322E-4FC7-A1D4-23805DB2AD24}" type="datetimeFigureOut">
              <a:rPr lang="lt-LT" smtClean="0"/>
              <a:t>2023-07-04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364A-E5DB-4835-99C6-16A2EFB95BA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17143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ED7-322E-4FC7-A1D4-23805DB2AD24}" type="datetimeFigureOut">
              <a:rPr lang="lt-LT" smtClean="0"/>
              <a:t>2023-07-04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364A-E5DB-4835-99C6-16A2EFB95BA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89711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ED7-322E-4FC7-A1D4-23805DB2AD24}" type="datetimeFigureOut">
              <a:rPr lang="lt-LT" smtClean="0"/>
              <a:t>2023-07-04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364A-E5DB-4835-99C6-16A2EFB95BA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3497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ED7-322E-4FC7-A1D4-23805DB2AD24}" type="datetimeFigureOut">
              <a:rPr lang="lt-LT" smtClean="0"/>
              <a:t>2023-07-04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364A-E5DB-4835-99C6-16A2EFB95BA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5030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ED7-322E-4FC7-A1D4-23805DB2AD24}" type="datetimeFigureOut">
              <a:rPr lang="lt-LT" smtClean="0"/>
              <a:t>2023-07-04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364A-E5DB-4835-99C6-16A2EFB95BA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358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B8ED7-322E-4FC7-A1D4-23805DB2AD24}" type="datetimeFigureOut">
              <a:rPr lang="lt-LT" smtClean="0"/>
              <a:t>2023-07-04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2364A-E5DB-4835-99C6-16A2EFB95BA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935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Istorijos </a:t>
            </a:r>
            <a:r>
              <a:rPr lang="lt-LT" dirty="0" smtClean="0"/>
              <a:t>tarpinio patikrinimo </a:t>
            </a:r>
            <a:r>
              <a:rPr lang="lt-LT" dirty="0" smtClean="0"/>
              <a:t>ir </a:t>
            </a:r>
            <a:r>
              <a:rPr lang="lt-LT" dirty="0" smtClean="0"/>
              <a:t>brandos egzamino </a:t>
            </a:r>
            <a:br>
              <a:rPr lang="lt-LT" dirty="0" smtClean="0"/>
            </a:br>
            <a:r>
              <a:rPr lang="lt-LT" dirty="0" smtClean="0"/>
              <a:t>turinio </a:t>
            </a:r>
            <a:r>
              <a:rPr lang="lt-LT" dirty="0" smtClean="0"/>
              <a:t>temos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84422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577" y="365125"/>
            <a:ext cx="11642501" cy="1325563"/>
          </a:xfrm>
        </p:spPr>
        <p:txBody>
          <a:bodyPr>
            <a:noAutofit/>
          </a:bodyPr>
          <a:lstStyle/>
          <a:p>
            <a:r>
              <a:rPr lang="lt-LT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Tarpinio patikrinimo, rengiamo pirmaisiais vidurinio ugdymo programos metais, istorijos mokymo(</a:t>
            </a:r>
            <a:r>
              <a:rPr lang="lt-LT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lt-LT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turinio ir pasiekimų sritys procentais užduotyje</a:t>
            </a:r>
            <a:endParaRPr lang="lt-LT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5743003"/>
              </p:ext>
            </p:extLst>
          </p:nvPr>
        </p:nvGraphicFramePr>
        <p:xfrm>
          <a:off x="850007" y="1922508"/>
          <a:ext cx="10187187" cy="4568445"/>
        </p:xfrm>
        <a:graphic>
          <a:graphicData uri="http://schemas.openxmlformats.org/drawingml/2006/table">
            <a:tbl>
              <a:tblPr firstRow="1" firstCol="1" bandRow="1"/>
              <a:tblGrid>
                <a:gridCol w="2207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2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95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6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215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Mokymo(</a:t>
                      </a:r>
                      <a:r>
                        <a:rPr lang="lt-LT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turinio sritys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Pasiekimų sritys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Užduoties taškai procentais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8763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Istorinės raidos supratimas </a:t>
                      </a:r>
                      <a:endParaRPr lang="lt-LT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Orientavimasis istoriniame laike ir erdvėje (B)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Istorinis tyrimas ir interpretavimas (C)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Istorinio pasakojimo kūrimas </a:t>
                      </a:r>
                      <a:endParaRPr lang="lt-LT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Istorikas, istorija ir istorinė kultūra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9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Valstybingumas: suverenitetas, idėjos, formos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6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Kultūra ir mokslas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9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Iš viso taškų procentais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231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07547"/>
            <a:ext cx="10945969" cy="1325563"/>
          </a:xfrm>
        </p:spPr>
        <p:txBody>
          <a:bodyPr>
            <a:normAutofit fontScale="90000"/>
          </a:bodyPr>
          <a:lstStyle/>
          <a:p>
            <a:r>
              <a:rPr lang="lt-LT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Brandos </a:t>
            </a:r>
            <a:r>
              <a:rPr lang="lt-LT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egzamino, vykdomo baigiamojoje vidurinio ugdymo programos klasėje, </a:t>
            </a:r>
            <a:r>
              <a:rPr lang="lt-LT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istorijos </a:t>
            </a:r>
            <a:r>
              <a:rPr lang="lt-LT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mokymo(</a:t>
            </a:r>
            <a:r>
              <a:rPr lang="lt-LT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lt-LT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turinio ir pasiekimų sritys procentais </a:t>
            </a:r>
            <a:r>
              <a:rPr lang="lt-LT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užduotyje</a:t>
            </a:r>
            <a:r>
              <a:rPr lang="lt-LT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3722243"/>
              </p:ext>
            </p:extLst>
          </p:nvPr>
        </p:nvGraphicFramePr>
        <p:xfrm>
          <a:off x="838199" y="1456334"/>
          <a:ext cx="9773991" cy="5544312"/>
        </p:xfrm>
        <a:graphic>
          <a:graphicData uri="http://schemas.openxmlformats.org/drawingml/2006/table">
            <a:tbl>
              <a:tblPr firstRow="1" firstCol="1" bandRow="1"/>
              <a:tblGrid>
                <a:gridCol w="2001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63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6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992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Mokymo(</a:t>
                      </a:r>
                      <a:r>
                        <a:rPr lang="lt-LT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turinio sritys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Pasiekimų sritys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Užduoties taškai procentais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1229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Istorinės raidos supratimas (A)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Orientavimasis istoriniame laike ir erdvėje (B)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Istorinis tyrimas ir interpretavimas (C)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Istorinio pasakojimo kūrimas (D)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9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Žmogus ir aplinka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Tarptautiniai santykiai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Religija ir mentalitetai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6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Visuomenė: socialinė struktūra, ekonomika, pamatiniai lūžiai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Iš viso taškų, procentais: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362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177</Words>
  <Application>Microsoft Office PowerPoint</Application>
  <PresentationFormat>Plačiaekranė</PresentationFormat>
  <Paragraphs>74</Paragraphs>
  <Slides>3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Istorijos tarpinio patikrinimo ir brandos egzamino  turinio temos</vt:lpstr>
      <vt:lpstr>Tarpinio patikrinimo, rengiamo pirmaisiais vidurinio ugdymo programos metais, istorijos mokymo(si) turinio ir pasiekimų sritys procentais užduotyje</vt:lpstr>
      <vt:lpstr>Brandos egzamino, vykdomo baigiamojoje vidurinio ugdymo programos klasėje, istorijos mokymo(si) turinio ir pasiekimų sritys procentais užduotyje: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UPC</dc:creator>
  <cp:lastModifiedBy>Jurgita Kažukauskaitė-Sarnickienė</cp:lastModifiedBy>
  <cp:revision>4</cp:revision>
  <dcterms:created xsi:type="dcterms:W3CDTF">2023-06-30T10:56:31Z</dcterms:created>
  <dcterms:modified xsi:type="dcterms:W3CDTF">2023-07-04T09:00:20Z</dcterms:modified>
</cp:coreProperties>
</file>